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  <p:sldMasterId id="2147483684" r:id="rId6"/>
  </p:sldMasterIdLst>
  <p:sldIdLst>
    <p:sldId id="263" r:id="rId7"/>
    <p:sldId id="257" r:id="rId8"/>
    <p:sldId id="258" r:id="rId9"/>
    <p:sldId id="260" r:id="rId10"/>
    <p:sldId id="261" r:id="rId11"/>
    <p:sldId id="26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0" y="-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F04E0-C9A4-42B9-824E-DD59A697EAC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280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00" y="419100"/>
            <a:ext cx="1943100" cy="5740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419100"/>
            <a:ext cx="5676900" cy="5740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67882-CC5F-489A-8186-41A2F2589CA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875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191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19200" y="20447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20447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60F33F-2B2F-4775-A0D6-11C914C0711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772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F04E0-C9A4-42B9-824E-DD59A697EAC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8056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9224B-70DE-4EA8-AFAB-8B010E921DD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284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20447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20447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9257D-B623-4526-925E-9DCEF65B61D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424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8FB64-480B-4F32-82B1-19B07188544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848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11460-B80F-4204-BA42-87718981C92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428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8B6EE-4CB9-44B4-9000-C9AB007B125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2158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C0A57-0534-46F4-9690-1BDABE27DE5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1749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2D3BB-5324-45D3-B758-3ADE0E7914D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42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9224B-70DE-4EA8-AFAB-8B010E921DD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590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2B134-52CE-4DD2-9A9D-EBCC324CEE7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767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00" y="419100"/>
            <a:ext cx="1943100" cy="5740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419100"/>
            <a:ext cx="5676900" cy="5740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67882-CC5F-489A-8186-41A2F2589CA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735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191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19200" y="20447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20447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60F33F-2B2F-4775-A0D6-11C914C0711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2063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F04E0-C9A4-42B9-824E-DD59A697EAC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7893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9224B-70DE-4EA8-AFAB-8B010E921DD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662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20447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20447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9257D-B623-4526-925E-9DCEF65B61D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785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8FB64-480B-4F32-82B1-19B07188544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1386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11460-B80F-4204-BA42-87718981C92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1931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8B6EE-4CB9-44B4-9000-C9AB007B125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4676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C0A57-0534-46F4-9690-1BDABE27DE5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257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20447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20447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9257D-B623-4526-925E-9DCEF65B61D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1962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2D3BB-5324-45D3-B758-3ADE0E7914D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7506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2B134-52CE-4DD2-9A9D-EBCC324CEE7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0635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00" y="419100"/>
            <a:ext cx="1943100" cy="5740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419100"/>
            <a:ext cx="5676900" cy="5740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67882-CC5F-489A-8186-41A2F2589CA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5471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191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19200" y="20447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20447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60F33F-2B2F-4775-A0D6-11C914C0711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50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8FB64-480B-4F32-82B1-19B07188544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58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11460-B80F-4204-BA42-87718981C92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5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8B6EE-4CB9-44B4-9000-C9AB007B125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388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C0A57-0534-46F4-9690-1BDABE27DE5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25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2D3BB-5324-45D3-B758-3ADE0E7914D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502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2B134-52CE-4DD2-9A9D-EBCC324CEE7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615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FF"/>
        </a:solidFill>
        <a:effectLst>
          <a:outerShdw blurRad="63500" dist="107763" dir="2700000" algn="ctr" rotWithShape="0">
            <a:srgbClr val="000000">
              <a:alpha val="74998"/>
            </a:srgbClr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4191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0447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6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255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Arial Narrow" charset="0"/>
                <a:ea typeface="ＭＳ Ｐゴシック" charset="0"/>
                <a:cs typeface="ＭＳ Ｐゴシック" charset="0"/>
              </a:defRPr>
            </a:lvl1pPr>
          </a:lstStyle>
          <a:p>
            <a:pPr eaLnBrk="0" fontAlgn="base" hangingPunct="0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36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6395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Arial Narrow" charset="0"/>
                <a:ea typeface="ＭＳ Ｐゴシック" charset="0"/>
                <a:cs typeface="ＭＳ Ｐゴシック" charset="0"/>
              </a:defRPr>
            </a:lvl1pPr>
          </a:lstStyle>
          <a:p>
            <a:pPr eaLnBrk="0" fontAlgn="base" hangingPunct="0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29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Arial Narrow" pitchFamily="34" charset="0"/>
                <a:ea typeface="ＭＳ Ｐゴシック" charset="-128"/>
              </a:defRPr>
            </a:lvl1pPr>
          </a:lstStyle>
          <a:p>
            <a:pPr eaLnBrk="0" fontAlgn="base" hangingPunct="0">
              <a:spcAft>
                <a:spcPct val="0"/>
              </a:spcAft>
              <a:defRPr/>
            </a:pPr>
            <a:fld id="{C1A3FA34-BCB3-47B2-8EFE-DBE4D24C0215}" type="slidenum">
              <a:rPr lang="en-US">
                <a:solidFill>
                  <a:srgbClr val="FFFFFF"/>
                </a:solidFill>
              </a:rPr>
              <a:pPr eaLnBrk="0" fontAlgn="base" hangingPunct="0"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1" name="Rectangle 18"/>
          <p:cNvSpPr>
            <a:spLocks noChangeArrowheads="1"/>
          </p:cNvSpPr>
          <p:nvPr/>
        </p:nvSpPr>
        <p:spPr bwMode="auto">
          <a:xfrm>
            <a:off x="463550" y="1912938"/>
            <a:ext cx="190500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032" name="Picture 31" descr="C:\Users\amalone\Desktop\DoS_Jeopardy\Nathan Graphics\ATA_scrn2_blank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6642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Monotype Sorts" charset="2"/>
        <a:buChar char="b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>
          <a:outerShdw blurRad="63500" dist="107763" dir="2700000" algn="ctr" rotWithShape="0">
            <a:srgbClr val="000000">
              <a:alpha val="74998"/>
            </a:srgbClr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4191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0447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6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255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Arial Narrow" charset="0"/>
                <a:ea typeface="ＭＳ Ｐゴシック" charset="0"/>
                <a:cs typeface="ＭＳ Ｐゴシック" charset="0"/>
              </a:defRPr>
            </a:lvl1pPr>
          </a:lstStyle>
          <a:p>
            <a:pPr eaLnBrk="0" fontAlgn="base" hangingPunct="0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36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6395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Arial Narrow" charset="0"/>
                <a:ea typeface="ＭＳ Ｐゴシック" charset="0"/>
                <a:cs typeface="ＭＳ Ｐゴシック" charset="0"/>
              </a:defRPr>
            </a:lvl1pPr>
          </a:lstStyle>
          <a:p>
            <a:pPr eaLnBrk="0" fontAlgn="base" hangingPunct="0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29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Arial Narrow" pitchFamily="34" charset="0"/>
                <a:ea typeface="ＭＳ Ｐゴシック" charset="-128"/>
              </a:defRPr>
            </a:lvl1pPr>
          </a:lstStyle>
          <a:p>
            <a:pPr eaLnBrk="0" fontAlgn="base" hangingPunct="0">
              <a:spcAft>
                <a:spcPct val="0"/>
              </a:spcAft>
              <a:defRPr/>
            </a:pPr>
            <a:fld id="{C1A3FA34-BCB3-47B2-8EFE-DBE4D24C0215}" type="slidenum">
              <a:rPr lang="en-US">
                <a:solidFill>
                  <a:srgbClr val="FFFFFF"/>
                </a:solidFill>
              </a:rPr>
              <a:pPr eaLnBrk="0" fontAlgn="base" hangingPunct="0"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1" name="Rectangle 18"/>
          <p:cNvSpPr>
            <a:spLocks noChangeArrowheads="1"/>
          </p:cNvSpPr>
          <p:nvPr/>
        </p:nvSpPr>
        <p:spPr bwMode="auto">
          <a:xfrm>
            <a:off x="463550" y="1912938"/>
            <a:ext cx="190500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032" name="Picture 31" descr="C:\Users\amalone\Desktop\DoS_Jeopardy\Nathan Graphics\ATA_scrn2_blank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592912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Monotype Sorts" charset="2"/>
        <a:buChar char="b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>
          <a:outerShdw blurRad="63500" dist="107763" dir="2700000" algn="ctr" rotWithShape="0">
            <a:srgbClr val="000000">
              <a:alpha val="74998"/>
            </a:srgbClr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4191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0447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6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255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Arial Narrow" charset="0"/>
                <a:ea typeface="ＭＳ Ｐゴシック" charset="0"/>
                <a:cs typeface="ＭＳ Ｐゴシック" charset="0"/>
              </a:defRPr>
            </a:lvl1pPr>
          </a:lstStyle>
          <a:p>
            <a:pPr eaLnBrk="0" fontAlgn="base" hangingPunct="0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36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6395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Arial Narrow" charset="0"/>
                <a:ea typeface="ＭＳ Ｐゴシック" charset="0"/>
                <a:cs typeface="ＭＳ Ｐゴシック" charset="0"/>
              </a:defRPr>
            </a:lvl1pPr>
          </a:lstStyle>
          <a:p>
            <a:pPr eaLnBrk="0" fontAlgn="base" hangingPunct="0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29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Arial Narrow" pitchFamily="34" charset="0"/>
                <a:ea typeface="ＭＳ Ｐゴシック" charset="-128"/>
              </a:defRPr>
            </a:lvl1pPr>
          </a:lstStyle>
          <a:p>
            <a:pPr eaLnBrk="0" fontAlgn="base" hangingPunct="0">
              <a:spcAft>
                <a:spcPct val="0"/>
              </a:spcAft>
              <a:defRPr/>
            </a:pPr>
            <a:fld id="{C1A3FA34-BCB3-47B2-8EFE-DBE4D24C0215}" type="slidenum">
              <a:rPr lang="en-US">
                <a:solidFill>
                  <a:srgbClr val="FFFFFF"/>
                </a:solidFill>
              </a:rPr>
              <a:pPr eaLnBrk="0" fontAlgn="base" hangingPunct="0"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1" name="Rectangle 18"/>
          <p:cNvSpPr>
            <a:spLocks noChangeArrowheads="1"/>
          </p:cNvSpPr>
          <p:nvPr/>
        </p:nvSpPr>
        <p:spPr bwMode="auto">
          <a:xfrm>
            <a:off x="463550" y="1912938"/>
            <a:ext cx="190500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032" name="Picture 31" descr="C:\Users\amalone\Desktop\DoS_Jeopardy\Nathan Graphics\ATA_scrn2_blank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380131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Monotype Sorts" charset="2"/>
        <a:buChar char="b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4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4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4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</a:pPr>
            <a:r>
              <a:rPr lang="en-US" sz="4000" b="1" cap="all" dirty="0" smtClean="0">
                <a:solidFill>
                  <a:schemeClr val="tx2"/>
                </a:solidFill>
                <a:latin typeface="+mj-lt"/>
              </a:rPr>
              <a:t>The Jeopardy Game </a:t>
            </a:r>
            <a:r>
              <a:rPr lang="en-US" sz="4000" b="1" cap="all" dirty="0">
                <a:solidFill>
                  <a:schemeClr val="tx2"/>
                </a:solidFill>
                <a:latin typeface="+mj-lt"/>
              </a:rPr>
              <a:t>- Explained</a:t>
            </a:r>
          </a:p>
        </p:txBody>
      </p:sp>
    </p:spTree>
    <p:extLst>
      <p:ext uri="{BB962C8B-B14F-4D97-AF65-F5344CB8AC3E}">
        <p14:creationId xmlns:p14="http://schemas.microsoft.com/office/powerpoint/2010/main" val="121356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017201" y="1292225"/>
            <a:ext cx="1109599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Category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99992" y="1292225"/>
            <a:ext cx="1382712" cy="3077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Category 2</a:t>
            </a:r>
          </a:p>
        </p:txBody>
      </p:sp>
      <p:sp>
        <p:nvSpPr>
          <p:cNvPr id="7" name="TextBox 6"/>
          <p:cNvSpPr txBox="1"/>
          <p:nvPr/>
        </p:nvSpPr>
        <p:spPr>
          <a:xfrm rot="21370107">
            <a:off x="800100" y="1374775"/>
            <a:ext cx="1447800" cy="306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Category 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40350" y="1292225"/>
            <a:ext cx="16129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Category 4</a:t>
            </a:r>
          </a:p>
        </p:txBody>
      </p:sp>
      <p:sp>
        <p:nvSpPr>
          <p:cNvPr id="9" name="TextBox 8"/>
          <p:cNvSpPr txBox="1"/>
          <p:nvPr/>
        </p:nvSpPr>
        <p:spPr>
          <a:xfrm rot="268739">
            <a:off x="6804025" y="1367163"/>
            <a:ext cx="1677988" cy="3724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Category 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1481" y="2007240"/>
            <a:ext cx="1447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ctr">
              <a:defRPr sz="4800" b="1"/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u="sng" dirty="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</a:rPr>
              <a:t>100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61324" y="1965690"/>
            <a:ext cx="1447800" cy="9140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100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46655" y="1965690"/>
            <a:ext cx="1447800" cy="9140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100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46769" y="1965690"/>
            <a:ext cx="1447800" cy="9140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100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19119" y="2007240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100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1481" y="2901665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200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1481" y="3817202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300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481" y="4655403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400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91481" y="5569803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500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61324" y="2901665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200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46655" y="2901665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200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46769" y="2901665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200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19119" y="2901665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200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361324" y="3817202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300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46655" y="3817202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300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46769" y="3817202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300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19119" y="3817202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300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361324" y="4693175"/>
            <a:ext cx="1447800" cy="7554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400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846655" y="4693175"/>
            <a:ext cx="1447800" cy="7554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400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346769" y="4693175"/>
            <a:ext cx="1447800" cy="7554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400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919119" y="4655403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400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361324" y="5607575"/>
            <a:ext cx="1447800" cy="7554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500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846655" y="5607575"/>
            <a:ext cx="1447800" cy="7554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500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346769" y="5607575"/>
            <a:ext cx="1447800" cy="7554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500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919119" y="5569803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500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229626" y="228600"/>
            <a:ext cx="246734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The Board</a:t>
            </a:r>
          </a:p>
        </p:txBody>
      </p:sp>
    </p:spTree>
    <p:extLst>
      <p:ext uri="{BB962C8B-B14F-4D97-AF65-F5344CB8AC3E}">
        <p14:creationId xmlns:p14="http://schemas.microsoft.com/office/powerpoint/2010/main" val="121698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11781" y="1161593"/>
            <a:ext cx="92044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Famous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People</a:t>
            </a:r>
            <a:endParaRPr lang="en-US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99992" y="1292225"/>
            <a:ext cx="1382712" cy="3077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Countries</a:t>
            </a:r>
            <a:endParaRPr lang="en-US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 rot="21370107">
            <a:off x="800100" y="1374775"/>
            <a:ext cx="1447800" cy="306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Weapons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40350" y="1194251"/>
            <a:ext cx="16129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World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History</a:t>
            </a:r>
            <a:endParaRPr lang="en-US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 rot="268739">
            <a:off x="6804025" y="1291759"/>
            <a:ext cx="1677988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Who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said that?</a:t>
            </a:r>
            <a:endParaRPr lang="en-US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 rot="21438813">
            <a:off x="791481" y="2007240"/>
            <a:ext cx="1447800" cy="830997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>
            <a:spAutoFit/>
          </a:bodyPr>
          <a:lstStyle>
            <a:defPPr>
              <a:defRPr lang="en-US"/>
            </a:defPPr>
            <a:lvl1pPr algn="ctr">
              <a:defRPr sz="4800" b="1"/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u="sng" dirty="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hlinkClick r:id="rId3" action="ppaction://hlinksldjump"/>
              </a:rPr>
              <a:t>100</a:t>
            </a:r>
            <a:endParaRPr lang="en-US" u="sng" dirty="0">
              <a:solidFill>
                <a:srgbClr val="FFFFFF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61324" y="1965690"/>
            <a:ext cx="1447800" cy="9140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100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46655" y="1965690"/>
            <a:ext cx="1447800" cy="9140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100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46769" y="1965690"/>
            <a:ext cx="1447800" cy="9140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100</a:t>
            </a:r>
          </a:p>
        </p:txBody>
      </p:sp>
      <p:sp>
        <p:nvSpPr>
          <p:cNvPr id="14" name="TextBox 13"/>
          <p:cNvSpPr txBox="1"/>
          <p:nvPr/>
        </p:nvSpPr>
        <p:spPr>
          <a:xfrm rot="167414">
            <a:off x="6919119" y="2007240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100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1481" y="2901665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200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1481" y="3817202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300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481" y="4655403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400</a:t>
            </a:r>
          </a:p>
        </p:txBody>
      </p:sp>
      <p:sp>
        <p:nvSpPr>
          <p:cNvPr id="18" name="TextBox 17"/>
          <p:cNvSpPr txBox="1"/>
          <p:nvPr/>
        </p:nvSpPr>
        <p:spPr>
          <a:xfrm rot="327680">
            <a:off x="791481" y="5569803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500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46655" y="2901665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200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46769" y="2901665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200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19119" y="2901665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200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361324" y="3817202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300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46655" y="3817202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300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46769" y="3817202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300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19119" y="3817202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300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361324" y="4693175"/>
            <a:ext cx="1447800" cy="7554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400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846655" y="4693175"/>
            <a:ext cx="1447800" cy="7554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400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346769" y="4693175"/>
            <a:ext cx="1447800" cy="7554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400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919119" y="4655403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400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361324" y="5607575"/>
            <a:ext cx="1447800" cy="7554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500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846655" y="5607575"/>
            <a:ext cx="1447800" cy="7554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500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346769" y="5607575"/>
            <a:ext cx="1447800" cy="7554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500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678197" y="228600"/>
            <a:ext cx="357020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Practice Round</a:t>
            </a:r>
            <a:endParaRPr lang="en-US" sz="36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7" name="TextBox 22"/>
          <p:cNvSpPr txBox="1">
            <a:spLocks noChangeArrowheads="1"/>
          </p:cNvSpPr>
          <p:nvPr/>
        </p:nvSpPr>
        <p:spPr bwMode="auto">
          <a:xfrm>
            <a:off x="2371725" y="2819400"/>
            <a:ext cx="1371600" cy="830263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sz="4800" b="1" dirty="0">
                <a:hlinkClick r:id="rId4" action="ppaction://hlinksldjump"/>
              </a:rPr>
              <a:t>200</a:t>
            </a:r>
            <a:endParaRPr lang="en-US" sz="4800" b="1" dirty="0"/>
          </a:p>
        </p:txBody>
      </p:sp>
      <p:sp>
        <p:nvSpPr>
          <p:cNvPr id="36" name="TextBox 40"/>
          <p:cNvSpPr txBox="1">
            <a:spLocks noChangeArrowheads="1"/>
          </p:cNvSpPr>
          <p:nvPr/>
        </p:nvSpPr>
        <p:spPr bwMode="auto">
          <a:xfrm rot="-250971">
            <a:off x="6981825" y="5511800"/>
            <a:ext cx="1371600" cy="830263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sz="4800" b="1" dirty="0">
                <a:hlinkClick r:id="rId5" action="ppaction://hlinksldjump"/>
              </a:rPr>
              <a:t>500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31326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b="1" dirty="0" smtClean="0">
                <a:solidFill>
                  <a:srgbClr val="FFCA19"/>
                </a:solidFill>
                <a:latin typeface="Arial" pitchFamily="34" charset="0"/>
                <a:cs typeface="Arial" pitchFamily="34" charset="0"/>
              </a:rPr>
              <a:t>Weapons - 100</a:t>
            </a:r>
          </a:p>
        </p:txBody>
      </p:sp>
      <p:sp>
        <p:nvSpPr>
          <p:cNvPr id="7" name="Rectangle 14"/>
          <p:cNvSpPr txBox="1">
            <a:spLocks noChangeArrowheads="1"/>
          </p:cNvSpPr>
          <p:nvPr/>
        </p:nvSpPr>
        <p:spPr bwMode="auto">
          <a:xfrm>
            <a:off x="0" y="1739900"/>
            <a:ext cx="9144000" cy="2070100"/>
          </a:xfrm>
          <a:prstGeom prst="rect">
            <a:avLst/>
          </a:prstGeom>
          <a:solidFill>
            <a:schemeClr val="bg2">
              <a:alpha val="62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Monotype Sorts" charset="2"/>
              <a:buChar char="b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9pPr>
          </a:lstStyle>
          <a:p>
            <a:pPr marL="0" indent="0" algn="ctr">
              <a:buFont typeface="Monotype Sorts" charset="2"/>
              <a:buNone/>
              <a:defRPr/>
            </a:pPr>
            <a:r>
              <a:rPr lang="en-US" b="1" kern="0" dirty="0" smtClean="0">
                <a:effectLst/>
                <a:latin typeface="Arial" pitchFamily="34" charset="0"/>
                <a:ea typeface="ＭＳ Ｐゴシック" charset="0"/>
                <a:cs typeface="Arial" pitchFamily="34" charset="0"/>
              </a:rPr>
              <a:t>This shoulder-fired weapon is used by many soldiers throughout the world and is capable of firing 7.62 mm ammunition </a:t>
            </a:r>
            <a:endParaRPr lang="en-US" sz="2800" kern="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914400" y="3949700"/>
            <a:ext cx="7315200" cy="646331"/>
          </a:xfrm>
          <a:prstGeom prst="rect">
            <a:avLst/>
          </a:prstGeom>
          <a:solidFill>
            <a:srgbClr val="001932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42950" indent="-7429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sz="3600" b="1" dirty="0" smtClean="0">
                <a:cs typeface="Arial" pitchFamily="34" charset="0"/>
              </a:rPr>
              <a:t>What is the AK-47?</a:t>
            </a:r>
            <a:endParaRPr lang="en-US" sz="3600" b="1" dirty="0">
              <a:cs typeface="Arial" pitchFamily="34" charset="0"/>
            </a:endParaRPr>
          </a:p>
        </p:txBody>
      </p:sp>
      <p:pic>
        <p:nvPicPr>
          <p:cNvPr id="9" name="Picture 8" descr="C:\Users\amalone\Desktop\DoS_Jeopardy\Nathan Graphics\check.png">
            <a:hlinkClick r:id="" action="ppaction://noaction">
              <a:snd r:embed="rId2" name="Correct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6019800"/>
            <a:ext cx="849312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C:\Users\amalone\Desktop\DoS_Jeopardy\Nathan Graphics\x.png">
            <a:hlinkClick r:id="" action="ppaction://noaction">
              <a:snd r:embed="rId4" name="Incorrect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019800"/>
            <a:ext cx="69056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C:\Users\amalone\Desktop\DoS_Jeopardy\Nathan Graphics\butt_home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6248400"/>
            <a:ext cx="9048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808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b="1" dirty="0" smtClean="0">
                <a:solidFill>
                  <a:srgbClr val="FFCA19"/>
                </a:solidFill>
                <a:latin typeface="Arial" pitchFamily="34" charset="0"/>
                <a:cs typeface="Arial" pitchFamily="34" charset="0"/>
              </a:rPr>
              <a:t>Countries - 200</a:t>
            </a:r>
          </a:p>
        </p:txBody>
      </p:sp>
      <p:sp>
        <p:nvSpPr>
          <p:cNvPr id="7" name="Rectangle 14"/>
          <p:cNvSpPr txBox="1">
            <a:spLocks noChangeArrowheads="1"/>
          </p:cNvSpPr>
          <p:nvPr/>
        </p:nvSpPr>
        <p:spPr bwMode="auto">
          <a:xfrm>
            <a:off x="0" y="1739900"/>
            <a:ext cx="9144000" cy="2070100"/>
          </a:xfrm>
          <a:prstGeom prst="rect">
            <a:avLst/>
          </a:prstGeom>
          <a:solidFill>
            <a:schemeClr val="bg2">
              <a:alpha val="62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Monotype Sorts" charset="2"/>
              <a:buChar char="b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9pPr>
          </a:lstStyle>
          <a:p>
            <a:pPr marL="0" indent="0" algn="ctr">
              <a:buFont typeface="Monotype Sorts" charset="2"/>
              <a:buNone/>
              <a:defRPr/>
            </a:pPr>
            <a:endParaRPr lang="en-US" b="1" kern="0" dirty="0" smtClean="0">
              <a:effectLst/>
              <a:latin typeface="Arial" pitchFamily="34" charset="0"/>
              <a:ea typeface="ＭＳ Ｐゴシック" charset="0"/>
              <a:cs typeface="Arial" pitchFamily="34" charset="0"/>
            </a:endParaRPr>
          </a:p>
          <a:p>
            <a:pPr marL="0" indent="0" algn="ctr">
              <a:buFont typeface="Monotype Sorts" charset="2"/>
              <a:buNone/>
              <a:defRPr/>
            </a:pPr>
            <a:r>
              <a:rPr lang="en-US" b="1" kern="0" dirty="0" smtClean="0">
                <a:effectLst/>
                <a:latin typeface="Arial" pitchFamily="34" charset="0"/>
                <a:ea typeface="ＭＳ Ｐゴシック" charset="0"/>
                <a:cs typeface="Arial" pitchFamily="34" charset="0"/>
              </a:rPr>
              <a:t>The Great Pyramids, the Nile river, and mummies</a:t>
            </a:r>
            <a:endParaRPr lang="en-US" sz="2800" kern="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914400" y="3949700"/>
            <a:ext cx="7315200" cy="646331"/>
          </a:xfrm>
          <a:prstGeom prst="rect">
            <a:avLst/>
          </a:prstGeom>
          <a:solidFill>
            <a:srgbClr val="001932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42950" indent="-7429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sz="3600" b="1" dirty="0" smtClean="0">
                <a:cs typeface="Arial" pitchFamily="34" charset="0"/>
              </a:rPr>
              <a:t>What is Egypt?</a:t>
            </a:r>
            <a:endParaRPr lang="en-US" sz="3600" b="1" dirty="0">
              <a:cs typeface="Arial" pitchFamily="34" charset="0"/>
            </a:endParaRPr>
          </a:p>
        </p:txBody>
      </p:sp>
      <p:pic>
        <p:nvPicPr>
          <p:cNvPr id="9" name="Picture 8" descr="C:\Users\amalone\Desktop\DoS_Jeopardy\Nathan Graphics\check.png">
            <a:hlinkClick r:id="" action="ppaction://noaction">
              <a:snd r:embed="rId2" name="Correct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6019800"/>
            <a:ext cx="849312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C:\Users\amalone\Desktop\DoS_Jeopardy\Nathan Graphics\x.png">
            <a:hlinkClick r:id="" action="ppaction://noaction">
              <a:snd r:embed="rId4" name="Incorrect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019800"/>
            <a:ext cx="69056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C:\Users\amalone\Desktop\DoS_Jeopardy\Nathan Graphics\butt_home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6248400"/>
            <a:ext cx="9048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039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b="1" dirty="0" smtClean="0">
                <a:solidFill>
                  <a:srgbClr val="FFCA19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b="1" dirty="0" smtClean="0">
                <a:solidFill>
                  <a:srgbClr val="FFCA19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FFCA19"/>
                </a:solidFill>
                <a:latin typeface="Arial" pitchFamily="34" charset="0"/>
                <a:cs typeface="Arial" pitchFamily="34" charset="0"/>
              </a:rPr>
              <a:t>Who said that? - 500</a:t>
            </a:r>
          </a:p>
        </p:txBody>
      </p:sp>
      <p:sp>
        <p:nvSpPr>
          <p:cNvPr id="7" name="Rectangle 14"/>
          <p:cNvSpPr txBox="1">
            <a:spLocks noChangeArrowheads="1"/>
          </p:cNvSpPr>
          <p:nvPr/>
        </p:nvSpPr>
        <p:spPr bwMode="auto">
          <a:xfrm>
            <a:off x="0" y="1739900"/>
            <a:ext cx="9144000" cy="2070100"/>
          </a:xfrm>
          <a:prstGeom prst="rect">
            <a:avLst/>
          </a:prstGeom>
          <a:solidFill>
            <a:schemeClr val="bg2">
              <a:alpha val="62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Monotype Sorts" charset="2"/>
              <a:buChar char="b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9pPr>
          </a:lstStyle>
          <a:p>
            <a:pPr marL="0" indent="0" algn="ctr">
              <a:buFont typeface="Monotype Sorts" charset="2"/>
              <a:buNone/>
              <a:defRPr/>
            </a:pPr>
            <a:endParaRPr lang="en-US" b="1" kern="0" dirty="0" smtClean="0">
              <a:effectLst/>
              <a:latin typeface="Arial" pitchFamily="34" charset="0"/>
              <a:ea typeface="ＭＳ Ｐゴシック" charset="0"/>
              <a:cs typeface="Arial" pitchFamily="34" charset="0"/>
            </a:endParaRPr>
          </a:p>
          <a:p>
            <a:pPr marL="0" indent="0" algn="ctr">
              <a:buFont typeface="Monotype Sorts" charset="2"/>
              <a:buNone/>
              <a:defRPr/>
            </a:pPr>
            <a:r>
              <a:rPr lang="en-US" b="1" kern="0" dirty="0" smtClean="0">
                <a:effectLst/>
                <a:latin typeface="Arial" pitchFamily="34" charset="0"/>
                <a:ea typeface="ＭＳ Ｐゴシック" charset="0"/>
                <a:cs typeface="Arial" pitchFamily="34" charset="0"/>
              </a:rPr>
              <a:t>“</a:t>
            </a:r>
            <a:r>
              <a:rPr lang="en-US" b="1" i="1" kern="0" dirty="0" smtClean="0">
                <a:effectLst/>
                <a:latin typeface="Arial" pitchFamily="34" charset="0"/>
                <a:ea typeface="ＭＳ Ｐゴシック" charset="0"/>
                <a:cs typeface="Arial" pitchFamily="34" charset="0"/>
              </a:rPr>
              <a:t>Opportunities multiply as they are seized</a:t>
            </a:r>
            <a:r>
              <a:rPr lang="en-US" b="1" kern="0" dirty="0" smtClean="0">
                <a:effectLst/>
                <a:latin typeface="Arial" pitchFamily="34" charset="0"/>
                <a:ea typeface="ＭＳ Ｐゴシック" charset="0"/>
                <a:cs typeface="Arial" pitchFamily="34" charset="0"/>
              </a:rPr>
              <a:t>”</a:t>
            </a:r>
            <a:endParaRPr lang="en-US" sz="2800" kern="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914400" y="3949700"/>
            <a:ext cx="7315200" cy="646331"/>
          </a:xfrm>
          <a:prstGeom prst="rect">
            <a:avLst/>
          </a:prstGeom>
          <a:solidFill>
            <a:srgbClr val="001932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42950" indent="-7429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sz="3600" b="1" dirty="0" smtClean="0">
                <a:cs typeface="Arial" pitchFamily="34" charset="0"/>
              </a:rPr>
              <a:t>Who is Sun Tzu?</a:t>
            </a:r>
            <a:endParaRPr lang="en-US" sz="3600" b="1" dirty="0">
              <a:cs typeface="Arial" pitchFamily="34" charset="0"/>
            </a:endParaRPr>
          </a:p>
        </p:txBody>
      </p:sp>
      <p:pic>
        <p:nvPicPr>
          <p:cNvPr id="9" name="Picture 8" descr="C:\Users\amalone\Desktop\DoS_Jeopardy\Nathan Graphics\check.png">
            <a:hlinkClick r:id="" action="ppaction://noaction">
              <a:snd r:embed="rId2" name="Correct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6019800"/>
            <a:ext cx="849312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C:\Users\amalone\Desktop\DoS_Jeopardy\Nathan Graphics\x.png">
            <a:hlinkClick r:id="" action="ppaction://noaction">
              <a:snd r:embed="rId4" name="Incorrect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019800"/>
            <a:ext cx="69056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C:\Users\amalone\Desktop\DoS_Jeopardy\Nathan Graphics\butt_home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6248400"/>
            <a:ext cx="9048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5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high voltage">
  <a:themeElements>
    <a:clrScheme name="Custom 1">
      <a:dk1>
        <a:srgbClr val="001932"/>
      </a:dk1>
      <a:lt1>
        <a:srgbClr val="FFFFFF"/>
      </a:lt1>
      <a:dk2>
        <a:srgbClr val="2181B7"/>
      </a:dk2>
      <a:lt2>
        <a:srgbClr val="CCFFFF"/>
      </a:lt2>
      <a:accent1>
        <a:srgbClr val="99FFCC"/>
      </a:accent1>
      <a:accent2>
        <a:srgbClr val="01B0FF"/>
      </a:accent2>
      <a:accent3>
        <a:srgbClr val="ABC1D8"/>
      </a:accent3>
      <a:accent4>
        <a:srgbClr val="DADADA"/>
      </a:accent4>
      <a:accent5>
        <a:srgbClr val="CAFFE2"/>
      </a:accent5>
      <a:accent6>
        <a:srgbClr val="019FE7"/>
      </a:accent6>
      <a:hlink>
        <a:srgbClr val="FFFFFF"/>
      </a:hlink>
      <a:folHlink>
        <a:srgbClr val="1C6D9A"/>
      </a:folHlink>
    </a:clrScheme>
    <a:fontScheme name="high voltage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high voltage 1">
        <a:dk1>
          <a:srgbClr val="001932"/>
        </a:dk1>
        <a:lt1>
          <a:srgbClr val="FFFFFF"/>
        </a:lt1>
        <a:dk2>
          <a:srgbClr val="2181B7"/>
        </a:dk2>
        <a:lt2>
          <a:srgbClr val="CCFFFF"/>
        </a:lt2>
        <a:accent1>
          <a:srgbClr val="99FFCC"/>
        </a:accent1>
        <a:accent2>
          <a:srgbClr val="01B0FF"/>
        </a:accent2>
        <a:accent3>
          <a:srgbClr val="ABC1D8"/>
        </a:accent3>
        <a:accent4>
          <a:srgbClr val="DADADA"/>
        </a:accent4>
        <a:accent5>
          <a:srgbClr val="CAFFE2"/>
        </a:accent5>
        <a:accent6>
          <a:srgbClr val="019FE7"/>
        </a:accent6>
        <a:hlink>
          <a:srgbClr val="6666FF"/>
        </a:hlink>
        <a:folHlink>
          <a:srgbClr val="1C6D9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gh voltage 2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666699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B9B9E7"/>
        </a:accent6>
        <a:hlink>
          <a:srgbClr val="CC00CC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4">
        <a:dk1>
          <a:srgbClr val="000000"/>
        </a:dk1>
        <a:lt1>
          <a:srgbClr val="FFFFCC"/>
        </a:lt1>
        <a:dk2>
          <a:srgbClr val="FF6600"/>
        </a:dk2>
        <a:lt2>
          <a:srgbClr val="333300"/>
        </a:lt2>
        <a:accent1>
          <a:srgbClr val="800000"/>
        </a:accent1>
        <a:accent2>
          <a:srgbClr val="CC6600"/>
        </a:accent2>
        <a:accent3>
          <a:srgbClr val="FFFFE2"/>
        </a:accent3>
        <a:accent4>
          <a:srgbClr val="000000"/>
        </a:accent4>
        <a:accent5>
          <a:srgbClr val="C0AAAA"/>
        </a:accent5>
        <a:accent6>
          <a:srgbClr val="B95C00"/>
        </a:accent6>
        <a:hlink>
          <a:srgbClr val="8080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5">
        <a:dk1>
          <a:srgbClr val="1C3956"/>
        </a:dk1>
        <a:lt1>
          <a:srgbClr val="FFFFFF"/>
        </a:lt1>
        <a:dk2>
          <a:srgbClr val="003366"/>
        </a:dk2>
        <a:lt2>
          <a:srgbClr val="DDDDDD"/>
        </a:lt2>
        <a:accent1>
          <a:srgbClr val="3D7CBB"/>
        </a:accent1>
        <a:accent2>
          <a:srgbClr val="00152A"/>
        </a:accent2>
        <a:accent3>
          <a:srgbClr val="AAADB8"/>
        </a:accent3>
        <a:accent4>
          <a:srgbClr val="DADADA"/>
        </a:accent4>
        <a:accent5>
          <a:srgbClr val="AFBFDA"/>
        </a:accent5>
        <a:accent6>
          <a:srgbClr val="001225"/>
        </a:accent6>
        <a:hlink>
          <a:srgbClr val="33CCCC"/>
        </a:hlink>
        <a:folHlink>
          <a:srgbClr val="96B9D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gh voltage 6">
        <a:dk1>
          <a:srgbClr val="000000"/>
        </a:dk1>
        <a:lt1>
          <a:srgbClr val="FFFFFF"/>
        </a:lt1>
        <a:dk2>
          <a:srgbClr val="440044"/>
        </a:dk2>
        <a:lt2>
          <a:srgbClr val="491D49"/>
        </a:lt2>
        <a:accent1>
          <a:srgbClr val="9D9DBD"/>
        </a:accent1>
        <a:accent2>
          <a:srgbClr val="14213C"/>
        </a:accent2>
        <a:accent3>
          <a:srgbClr val="FFFFFF"/>
        </a:accent3>
        <a:accent4>
          <a:srgbClr val="000000"/>
        </a:accent4>
        <a:accent5>
          <a:srgbClr val="CCCCDB"/>
        </a:accent5>
        <a:accent6>
          <a:srgbClr val="111D35"/>
        </a:accent6>
        <a:hlink>
          <a:srgbClr val="666699"/>
        </a:hlink>
        <a:folHlink>
          <a:srgbClr val="DBDBF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7">
        <a:dk1>
          <a:srgbClr val="000000"/>
        </a:dk1>
        <a:lt1>
          <a:srgbClr val="FFFFFF"/>
        </a:lt1>
        <a:dk2>
          <a:srgbClr val="000000"/>
        </a:dk2>
        <a:lt2>
          <a:srgbClr val="001A00"/>
        </a:lt2>
        <a:accent1>
          <a:srgbClr val="339966"/>
        </a:accent1>
        <a:accent2>
          <a:srgbClr val="003300"/>
        </a:accent2>
        <a:accent3>
          <a:srgbClr val="FFFFFF"/>
        </a:accent3>
        <a:accent4>
          <a:srgbClr val="000000"/>
        </a:accent4>
        <a:accent5>
          <a:srgbClr val="ADCAB8"/>
        </a:accent5>
        <a:accent6>
          <a:srgbClr val="002D00"/>
        </a:accent6>
        <a:hlink>
          <a:srgbClr val="FF9933"/>
        </a:hlink>
        <a:folHlink>
          <a:srgbClr val="AFE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8">
        <a:dk1>
          <a:srgbClr val="000000"/>
        </a:dk1>
        <a:lt1>
          <a:srgbClr val="FFFFFF"/>
        </a:lt1>
        <a:dk2>
          <a:srgbClr val="000000"/>
        </a:dk2>
        <a:lt2>
          <a:srgbClr val="FFCC00"/>
        </a:lt2>
        <a:accent1>
          <a:srgbClr val="FF9900"/>
        </a:accent1>
        <a:accent2>
          <a:srgbClr val="D60093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C20085"/>
        </a:accent6>
        <a:hlink>
          <a:srgbClr val="9966FF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high voltage">
  <a:themeElements>
    <a:clrScheme name="Custom 1">
      <a:dk1>
        <a:srgbClr val="001932"/>
      </a:dk1>
      <a:lt1>
        <a:srgbClr val="FFFFFF"/>
      </a:lt1>
      <a:dk2>
        <a:srgbClr val="2181B7"/>
      </a:dk2>
      <a:lt2>
        <a:srgbClr val="CCFFFF"/>
      </a:lt2>
      <a:accent1>
        <a:srgbClr val="99FFCC"/>
      </a:accent1>
      <a:accent2>
        <a:srgbClr val="01B0FF"/>
      </a:accent2>
      <a:accent3>
        <a:srgbClr val="ABC1D8"/>
      </a:accent3>
      <a:accent4>
        <a:srgbClr val="DADADA"/>
      </a:accent4>
      <a:accent5>
        <a:srgbClr val="CAFFE2"/>
      </a:accent5>
      <a:accent6>
        <a:srgbClr val="019FE7"/>
      </a:accent6>
      <a:hlink>
        <a:srgbClr val="FFFFFF"/>
      </a:hlink>
      <a:folHlink>
        <a:srgbClr val="1C6D9A"/>
      </a:folHlink>
    </a:clrScheme>
    <a:fontScheme name="high voltage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high voltage 1">
        <a:dk1>
          <a:srgbClr val="001932"/>
        </a:dk1>
        <a:lt1>
          <a:srgbClr val="FFFFFF"/>
        </a:lt1>
        <a:dk2>
          <a:srgbClr val="2181B7"/>
        </a:dk2>
        <a:lt2>
          <a:srgbClr val="CCFFFF"/>
        </a:lt2>
        <a:accent1>
          <a:srgbClr val="99FFCC"/>
        </a:accent1>
        <a:accent2>
          <a:srgbClr val="01B0FF"/>
        </a:accent2>
        <a:accent3>
          <a:srgbClr val="ABC1D8"/>
        </a:accent3>
        <a:accent4>
          <a:srgbClr val="DADADA"/>
        </a:accent4>
        <a:accent5>
          <a:srgbClr val="CAFFE2"/>
        </a:accent5>
        <a:accent6>
          <a:srgbClr val="019FE7"/>
        </a:accent6>
        <a:hlink>
          <a:srgbClr val="6666FF"/>
        </a:hlink>
        <a:folHlink>
          <a:srgbClr val="1C6D9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gh voltage 2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666699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B9B9E7"/>
        </a:accent6>
        <a:hlink>
          <a:srgbClr val="CC00CC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4">
        <a:dk1>
          <a:srgbClr val="000000"/>
        </a:dk1>
        <a:lt1>
          <a:srgbClr val="FFFFCC"/>
        </a:lt1>
        <a:dk2>
          <a:srgbClr val="FF6600"/>
        </a:dk2>
        <a:lt2>
          <a:srgbClr val="333300"/>
        </a:lt2>
        <a:accent1>
          <a:srgbClr val="800000"/>
        </a:accent1>
        <a:accent2>
          <a:srgbClr val="CC6600"/>
        </a:accent2>
        <a:accent3>
          <a:srgbClr val="FFFFE2"/>
        </a:accent3>
        <a:accent4>
          <a:srgbClr val="000000"/>
        </a:accent4>
        <a:accent5>
          <a:srgbClr val="C0AAAA"/>
        </a:accent5>
        <a:accent6>
          <a:srgbClr val="B95C00"/>
        </a:accent6>
        <a:hlink>
          <a:srgbClr val="8080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5">
        <a:dk1>
          <a:srgbClr val="1C3956"/>
        </a:dk1>
        <a:lt1>
          <a:srgbClr val="FFFFFF"/>
        </a:lt1>
        <a:dk2>
          <a:srgbClr val="003366"/>
        </a:dk2>
        <a:lt2>
          <a:srgbClr val="DDDDDD"/>
        </a:lt2>
        <a:accent1>
          <a:srgbClr val="3D7CBB"/>
        </a:accent1>
        <a:accent2>
          <a:srgbClr val="00152A"/>
        </a:accent2>
        <a:accent3>
          <a:srgbClr val="AAADB8"/>
        </a:accent3>
        <a:accent4>
          <a:srgbClr val="DADADA"/>
        </a:accent4>
        <a:accent5>
          <a:srgbClr val="AFBFDA"/>
        </a:accent5>
        <a:accent6>
          <a:srgbClr val="001225"/>
        </a:accent6>
        <a:hlink>
          <a:srgbClr val="33CCCC"/>
        </a:hlink>
        <a:folHlink>
          <a:srgbClr val="96B9D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gh voltage 6">
        <a:dk1>
          <a:srgbClr val="000000"/>
        </a:dk1>
        <a:lt1>
          <a:srgbClr val="FFFFFF"/>
        </a:lt1>
        <a:dk2>
          <a:srgbClr val="440044"/>
        </a:dk2>
        <a:lt2>
          <a:srgbClr val="491D49"/>
        </a:lt2>
        <a:accent1>
          <a:srgbClr val="9D9DBD"/>
        </a:accent1>
        <a:accent2>
          <a:srgbClr val="14213C"/>
        </a:accent2>
        <a:accent3>
          <a:srgbClr val="FFFFFF"/>
        </a:accent3>
        <a:accent4>
          <a:srgbClr val="000000"/>
        </a:accent4>
        <a:accent5>
          <a:srgbClr val="CCCCDB"/>
        </a:accent5>
        <a:accent6>
          <a:srgbClr val="111D35"/>
        </a:accent6>
        <a:hlink>
          <a:srgbClr val="666699"/>
        </a:hlink>
        <a:folHlink>
          <a:srgbClr val="DBDBF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7">
        <a:dk1>
          <a:srgbClr val="000000"/>
        </a:dk1>
        <a:lt1>
          <a:srgbClr val="FFFFFF"/>
        </a:lt1>
        <a:dk2>
          <a:srgbClr val="000000"/>
        </a:dk2>
        <a:lt2>
          <a:srgbClr val="001A00"/>
        </a:lt2>
        <a:accent1>
          <a:srgbClr val="339966"/>
        </a:accent1>
        <a:accent2>
          <a:srgbClr val="003300"/>
        </a:accent2>
        <a:accent3>
          <a:srgbClr val="FFFFFF"/>
        </a:accent3>
        <a:accent4>
          <a:srgbClr val="000000"/>
        </a:accent4>
        <a:accent5>
          <a:srgbClr val="ADCAB8"/>
        </a:accent5>
        <a:accent6>
          <a:srgbClr val="002D00"/>
        </a:accent6>
        <a:hlink>
          <a:srgbClr val="FF9933"/>
        </a:hlink>
        <a:folHlink>
          <a:srgbClr val="AFE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8">
        <a:dk1>
          <a:srgbClr val="000000"/>
        </a:dk1>
        <a:lt1>
          <a:srgbClr val="FFFFFF"/>
        </a:lt1>
        <a:dk2>
          <a:srgbClr val="000000"/>
        </a:dk2>
        <a:lt2>
          <a:srgbClr val="FFCC00"/>
        </a:lt2>
        <a:accent1>
          <a:srgbClr val="FF9900"/>
        </a:accent1>
        <a:accent2>
          <a:srgbClr val="D60093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C20085"/>
        </a:accent6>
        <a:hlink>
          <a:srgbClr val="9966FF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high voltage">
  <a:themeElements>
    <a:clrScheme name="Custom 1">
      <a:dk1>
        <a:srgbClr val="001932"/>
      </a:dk1>
      <a:lt1>
        <a:srgbClr val="FFFFFF"/>
      </a:lt1>
      <a:dk2>
        <a:srgbClr val="2181B7"/>
      </a:dk2>
      <a:lt2>
        <a:srgbClr val="CCFFFF"/>
      </a:lt2>
      <a:accent1>
        <a:srgbClr val="99FFCC"/>
      </a:accent1>
      <a:accent2>
        <a:srgbClr val="01B0FF"/>
      </a:accent2>
      <a:accent3>
        <a:srgbClr val="ABC1D8"/>
      </a:accent3>
      <a:accent4>
        <a:srgbClr val="DADADA"/>
      </a:accent4>
      <a:accent5>
        <a:srgbClr val="CAFFE2"/>
      </a:accent5>
      <a:accent6>
        <a:srgbClr val="019FE7"/>
      </a:accent6>
      <a:hlink>
        <a:srgbClr val="FFFFFF"/>
      </a:hlink>
      <a:folHlink>
        <a:srgbClr val="1C6D9A"/>
      </a:folHlink>
    </a:clrScheme>
    <a:fontScheme name="high voltage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high voltage 1">
        <a:dk1>
          <a:srgbClr val="001932"/>
        </a:dk1>
        <a:lt1>
          <a:srgbClr val="FFFFFF"/>
        </a:lt1>
        <a:dk2>
          <a:srgbClr val="2181B7"/>
        </a:dk2>
        <a:lt2>
          <a:srgbClr val="CCFFFF"/>
        </a:lt2>
        <a:accent1>
          <a:srgbClr val="99FFCC"/>
        </a:accent1>
        <a:accent2>
          <a:srgbClr val="01B0FF"/>
        </a:accent2>
        <a:accent3>
          <a:srgbClr val="ABC1D8"/>
        </a:accent3>
        <a:accent4>
          <a:srgbClr val="DADADA"/>
        </a:accent4>
        <a:accent5>
          <a:srgbClr val="CAFFE2"/>
        </a:accent5>
        <a:accent6>
          <a:srgbClr val="019FE7"/>
        </a:accent6>
        <a:hlink>
          <a:srgbClr val="6666FF"/>
        </a:hlink>
        <a:folHlink>
          <a:srgbClr val="1C6D9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gh voltage 2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666699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B9B9E7"/>
        </a:accent6>
        <a:hlink>
          <a:srgbClr val="CC00CC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4">
        <a:dk1>
          <a:srgbClr val="000000"/>
        </a:dk1>
        <a:lt1>
          <a:srgbClr val="FFFFCC"/>
        </a:lt1>
        <a:dk2>
          <a:srgbClr val="FF6600"/>
        </a:dk2>
        <a:lt2>
          <a:srgbClr val="333300"/>
        </a:lt2>
        <a:accent1>
          <a:srgbClr val="800000"/>
        </a:accent1>
        <a:accent2>
          <a:srgbClr val="CC6600"/>
        </a:accent2>
        <a:accent3>
          <a:srgbClr val="FFFFE2"/>
        </a:accent3>
        <a:accent4>
          <a:srgbClr val="000000"/>
        </a:accent4>
        <a:accent5>
          <a:srgbClr val="C0AAAA"/>
        </a:accent5>
        <a:accent6>
          <a:srgbClr val="B95C00"/>
        </a:accent6>
        <a:hlink>
          <a:srgbClr val="8080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5">
        <a:dk1>
          <a:srgbClr val="1C3956"/>
        </a:dk1>
        <a:lt1>
          <a:srgbClr val="FFFFFF"/>
        </a:lt1>
        <a:dk2>
          <a:srgbClr val="003366"/>
        </a:dk2>
        <a:lt2>
          <a:srgbClr val="DDDDDD"/>
        </a:lt2>
        <a:accent1>
          <a:srgbClr val="3D7CBB"/>
        </a:accent1>
        <a:accent2>
          <a:srgbClr val="00152A"/>
        </a:accent2>
        <a:accent3>
          <a:srgbClr val="AAADB8"/>
        </a:accent3>
        <a:accent4>
          <a:srgbClr val="DADADA"/>
        </a:accent4>
        <a:accent5>
          <a:srgbClr val="AFBFDA"/>
        </a:accent5>
        <a:accent6>
          <a:srgbClr val="001225"/>
        </a:accent6>
        <a:hlink>
          <a:srgbClr val="33CCCC"/>
        </a:hlink>
        <a:folHlink>
          <a:srgbClr val="96B9D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gh voltage 6">
        <a:dk1>
          <a:srgbClr val="000000"/>
        </a:dk1>
        <a:lt1>
          <a:srgbClr val="FFFFFF"/>
        </a:lt1>
        <a:dk2>
          <a:srgbClr val="440044"/>
        </a:dk2>
        <a:lt2>
          <a:srgbClr val="491D49"/>
        </a:lt2>
        <a:accent1>
          <a:srgbClr val="9D9DBD"/>
        </a:accent1>
        <a:accent2>
          <a:srgbClr val="14213C"/>
        </a:accent2>
        <a:accent3>
          <a:srgbClr val="FFFFFF"/>
        </a:accent3>
        <a:accent4>
          <a:srgbClr val="000000"/>
        </a:accent4>
        <a:accent5>
          <a:srgbClr val="CCCCDB"/>
        </a:accent5>
        <a:accent6>
          <a:srgbClr val="111D35"/>
        </a:accent6>
        <a:hlink>
          <a:srgbClr val="666699"/>
        </a:hlink>
        <a:folHlink>
          <a:srgbClr val="DBDBF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7">
        <a:dk1>
          <a:srgbClr val="000000"/>
        </a:dk1>
        <a:lt1>
          <a:srgbClr val="FFFFFF"/>
        </a:lt1>
        <a:dk2>
          <a:srgbClr val="000000"/>
        </a:dk2>
        <a:lt2>
          <a:srgbClr val="001A00"/>
        </a:lt2>
        <a:accent1>
          <a:srgbClr val="339966"/>
        </a:accent1>
        <a:accent2>
          <a:srgbClr val="003300"/>
        </a:accent2>
        <a:accent3>
          <a:srgbClr val="FFFFFF"/>
        </a:accent3>
        <a:accent4>
          <a:srgbClr val="000000"/>
        </a:accent4>
        <a:accent5>
          <a:srgbClr val="ADCAB8"/>
        </a:accent5>
        <a:accent6>
          <a:srgbClr val="002D00"/>
        </a:accent6>
        <a:hlink>
          <a:srgbClr val="FF9933"/>
        </a:hlink>
        <a:folHlink>
          <a:srgbClr val="AFE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8">
        <a:dk1>
          <a:srgbClr val="000000"/>
        </a:dk1>
        <a:lt1>
          <a:srgbClr val="FFFFFF"/>
        </a:lt1>
        <a:dk2>
          <a:srgbClr val="000000"/>
        </a:dk2>
        <a:lt2>
          <a:srgbClr val="FFCC00"/>
        </a:lt2>
        <a:accent1>
          <a:srgbClr val="FF9900"/>
        </a:accent1>
        <a:accent2>
          <a:srgbClr val="D60093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C20085"/>
        </a:accent6>
        <a:hlink>
          <a:srgbClr val="9966FF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D3A8669FE01B49B99F730BF577FB1F" ma:contentTypeVersion="" ma:contentTypeDescription="Create a new document." ma:contentTypeScope="" ma:versionID="43ad00e84c03e9fe39a1426cb15443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BA3820F-4947-4C64-993C-275E24E21DE4}"/>
</file>

<file path=customXml/itemProps2.xml><?xml version="1.0" encoding="utf-8"?>
<ds:datastoreItem xmlns:ds="http://schemas.openxmlformats.org/officeDocument/2006/customXml" ds:itemID="{8AAA0328-6061-45E6-AF29-3CE5E3DFA496}"/>
</file>

<file path=customXml/itemProps3.xml><?xml version="1.0" encoding="utf-8"?>
<ds:datastoreItem xmlns:ds="http://schemas.openxmlformats.org/officeDocument/2006/customXml" ds:itemID="{CFA91EF0-279C-4485-A586-B27A2A29AB9F}"/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136</Words>
  <Application>Microsoft Office PowerPoint</Application>
  <PresentationFormat>On-screen Show (4:3)</PresentationFormat>
  <Paragraphs>77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high voltage</vt:lpstr>
      <vt:lpstr>1_high voltage</vt:lpstr>
      <vt:lpstr>2_high voltage</vt:lpstr>
      <vt:lpstr>PowerPoint Presentation</vt:lpstr>
      <vt:lpstr>PowerPoint Presentation</vt:lpstr>
      <vt:lpstr>PowerPoint Presentation</vt:lpstr>
      <vt:lpstr>Weapons - 100</vt:lpstr>
      <vt:lpstr>Countries - 200</vt:lpstr>
      <vt:lpstr> Who said that? - 500</vt:lpstr>
    </vt:vector>
  </TitlesOfParts>
  <Company>General Dynamics 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Jeopardy Practice Round</dc:title>
  <dc:creator>Quinn, Noah</dc:creator>
  <cp:lastModifiedBy>Quinn, Noah</cp:lastModifiedBy>
  <cp:revision>14</cp:revision>
  <dcterms:created xsi:type="dcterms:W3CDTF">2013-05-30T13:59:08Z</dcterms:created>
  <dcterms:modified xsi:type="dcterms:W3CDTF">2015-05-01T18:37:40Z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0x01010039D3A8669FE01B49B99F730BF577FB1F</vt:lpwstr>
  </property>
</Properties>
</file>