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4"/>
    <p:sldMasterId id="2147483762" r:id="rId5"/>
  </p:sldMasterIdLst>
  <p:notesMasterIdLst>
    <p:notesMasterId r:id="rId43"/>
  </p:notesMasterIdLst>
  <p:handoutMasterIdLst>
    <p:handoutMasterId r:id="rId44"/>
  </p:handoutMasterIdLst>
  <p:sldIdLst>
    <p:sldId id="271" r:id="rId6"/>
    <p:sldId id="275" r:id="rId7"/>
    <p:sldId id="306" r:id="rId8"/>
    <p:sldId id="278" r:id="rId9"/>
    <p:sldId id="307" r:id="rId10"/>
    <p:sldId id="308" r:id="rId11"/>
    <p:sldId id="280" r:id="rId12"/>
    <p:sldId id="281" r:id="rId13"/>
    <p:sldId id="272" r:id="rId14"/>
    <p:sldId id="267" r:id="rId15"/>
    <p:sldId id="288" r:id="rId16"/>
    <p:sldId id="283" r:id="rId17"/>
    <p:sldId id="310" r:id="rId18"/>
    <p:sldId id="284" r:id="rId19"/>
    <p:sldId id="311" r:id="rId20"/>
    <p:sldId id="287" r:id="rId21"/>
    <p:sldId id="323" r:id="rId22"/>
    <p:sldId id="312" r:id="rId23"/>
    <p:sldId id="313" r:id="rId24"/>
    <p:sldId id="314" r:id="rId25"/>
    <p:sldId id="295" r:id="rId26"/>
    <p:sldId id="324" r:id="rId27"/>
    <p:sldId id="315" r:id="rId28"/>
    <p:sldId id="325" r:id="rId29"/>
    <p:sldId id="326" r:id="rId30"/>
    <p:sldId id="328" r:id="rId31"/>
    <p:sldId id="327" r:id="rId32"/>
    <p:sldId id="305" r:id="rId33"/>
    <p:sldId id="316" r:id="rId34"/>
    <p:sldId id="332" r:id="rId35"/>
    <p:sldId id="329" r:id="rId36"/>
    <p:sldId id="296" r:id="rId37"/>
    <p:sldId id="330" r:id="rId38"/>
    <p:sldId id="321" r:id="rId39"/>
    <p:sldId id="322" r:id="rId40"/>
    <p:sldId id="331" r:id="rId41"/>
    <p:sldId id="277" r:id="rId42"/>
  </p:sldIdLst>
  <p:sldSz cx="9144000" cy="6858000" type="screen4x3"/>
  <p:notesSz cx="7010400" cy="9372600"/>
  <p:custDataLst>
    <p:tags r:id="rId45"/>
  </p:custDataLst>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xmlns="">
        <p15:guide id="1" orient="horz" pos="769">
          <p15:clr>
            <a:srgbClr val="A4A3A4"/>
          </p15:clr>
        </p15:guide>
        <p15:guide id="2" orient="horz" pos="720">
          <p15:clr>
            <a:srgbClr val="A4A3A4"/>
          </p15:clr>
        </p15:guide>
        <p15:guide id="3" orient="horz" pos="144">
          <p15:clr>
            <a:srgbClr val="A4A3A4"/>
          </p15:clr>
        </p15:guide>
        <p15:guide id="4" orient="horz" pos="3108">
          <p15:clr>
            <a:srgbClr val="A4A3A4"/>
          </p15:clr>
        </p15:guide>
        <p15:guide id="5" orient="horz" pos="141">
          <p15:clr>
            <a:srgbClr val="A4A3A4"/>
          </p15:clr>
        </p15:guide>
        <p15:guide id="6" orient="horz" pos="3168">
          <p15:clr>
            <a:srgbClr val="A4A3A4"/>
          </p15:clr>
        </p15:guide>
        <p15:guide id="7" orient="horz" pos="3112">
          <p15:clr>
            <a:srgbClr val="A4A3A4"/>
          </p15:clr>
        </p15:guide>
        <p15:guide id="8" orient="horz" pos="4146">
          <p15:clr>
            <a:srgbClr val="A4A3A4"/>
          </p15:clr>
        </p15:guide>
        <p15:guide id="9" orient="horz" pos="2160">
          <p15:clr>
            <a:srgbClr val="A4A3A4"/>
          </p15:clr>
        </p15:guide>
        <p15:guide id="10" orient="horz" pos="432">
          <p15:clr>
            <a:srgbClr val="A4A3A4"/>
          </p15:clr>
        </p15:guide>
        <p15:guide id="11" pos="259">
          <p15:clr>
            <a:srgbClr val="A4A3A4"/>
          </p15:clr>
        </p15:guide>
        <p15:guide id="12" pos="5617">
          <p15:clr>
            <a:srgbClr val="A4A3A4"/>
          </p15:clr>
        </p15:guide>
        <p15:guide id="13" pos="48">
          <p15:clr>
            <a:srgbClr val="A4A3A4"/>
          </p15:clr>
        </p15:guide>
        <p15:guide id="14" pos="1824">
          <p15:clr>
            <a:srgbClr val="A4A3A4"/>
          </p15:clr>
        </p15:guide>
        <p15:guide id="15" pos="2880">
          <p15:clr>
            <a:srgbClr val="A4A3A4"/>
          </p15:clr>
        </p15:guide>
        <p15:guide id="16" pos="4031">
          <p15:clr>
            <a:srgbClr val="A4A3A4"/>
          </p15:clr>
        </p15:guide>
        <p15:guide id="17" pos="5499">
          <p15:clr>
            <a:srgbClr val="A4A3A4"/>
          </p15:clr>
        </p15:guide>
        <p15:guide id="18" pos="2764">
          <p15:clr>
            <a:srgbClr val="A4A3A4"/>
          </p15:clr>
        </p15:guide>
        <p15:guide id="19" pos="2995">
          <p15:clr>
            <a:srgbClr val="A4A3A4"/>
          </p15:clr>
        </p15:guide>
        <p15:guide id="20" orient="horz" pos="3370">
          <p15:clr>
            <a:srgbClr val="A4A3A4"/>
          </p15:clr>
        </p15:guide>
        <p15:guide id="21" orient="horz" pos="924">
          <p15:clr>
            <a:srgbClr val="A4A3A4"/>
          </p15:clr>
        </p15:guide>
        <p15:guide id="22" pos="4235">
          <p15:clr>
            <a:srgbClr val="A4A3A4"/>
          </p15:clr>
        </p15:guide>
        <p15:guide id="23" pos="1529">
          <p15:clr>
            <a:srgbClr val="A4A3A4"/>
          </p15:clr>
        </p15:guide>
      </p15:sldGuideLst>
    </p:ext>
    <p:ext uri="{2D200454-40CA-4A62-9FC3-DE9A4176ACB9}">
      <p15:notesGuideLst xmlns:p15="http://schemas.microsoft.com/office/powerpoint/2012/main" xmlns="">
        <p15:guide id="1" orient="horz" pos="2952">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imonmp" initials="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2F2F"/>
    <a:srgbClr val="F1B713"/>
    <a:srgbClr val="DDDDDD"/>
    <a:srgbClr val="EAEAEA"/>
    <a:srgbClr val="F8DB88"/>
    <a:srgbClr val="FFFF99"/>
    <a:srgbClr val="D7CB29"/>
    <a:srgbClr val="EADB16"/>
    <a:srgbClr val="F3D80D"/>
    <a:srgbClr val="F5EF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7837" autoAdjust="0"/>
    <p:restoredTop sz="95326" autoAdjust="0"/>
  </p:normalViewPr>
  <p:slideViewPr>
    <p:cSldViewPr snapToGrid="0">
      <p:cViewPr varScale="1">
        <p:scale>
          <a:sx n="107" d="100"/>
          <a:sy n="107" d="100"/>
        </p:scale>
        <p:origin x="-84" y="-1104"/>
      </p:cViewPr>
      <p:guideLst>
        <p:guide orient="horz" pos="769"/>
        <p:guide orient="horz" pos="720"/>
        <p:guide orient="horz" pos="144"/>
        <p:guide orient="horz" pos="3108"/>
        <p:guide orient="horz" pos="141"/>
        <p:guide orient="horz" pos="3168"/>
        <p:guide orient="horz" pos="3112"/>
        <p:guide orient="horz" pos="4146"/>
        <p:guide orient="horz" pos="2160"/>
        <p:guide orient="horz" pos="432"/>
        <p:guide orient="horz" pos="3370"/>
        <p:guide orient="horz" pos="924"/>
        <p:guide pos="259"/>
        <p:guide pos="5617"/>
        <p:guide pos="48"/>
        <p:guide pos="1824"/>
        <p:guide pos="2880"/>
        <p:guide pos="4031"/>
        <p:guide pos="5499"/>
        <p:guide pos="2764"/>
        <p:guide pos="2995"/>
        <p:guide pos="4235"/>
        <p:guide pos="1529"/>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p:scale>
          <a:sx n="90" d="100"/>
          <a:sy n="90" d="100"/>
        </p:scale>
        <p:origin x="-1734" y="186"/>
      </p:cViewPr>
      <p:guideLst>
        <p:guide orient="horz" pos="2952"/>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viewProps" Target="viewProps.xml"/><Relationship Id="rId8" Type="http://schemas.openxmlformats.org/officeDocument/2006/relationships/slide" Target="slides/slide3.xml"/><Relationship Id="rId51"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2"/>
          <p:cNvSpPr>
            <a:spLocks noGrp="1" noChangeArrowheads="1"/>
          </p:cNvSpPr>
          <p:nvPr>
            <p:ph type="hdr" sz="quarter"/>
          </p:nvPr>
        </p:nvSpPr>
        <p:spPr bwMode="auto">
          <a:xfrm>
            <a:off x="3505200" y="0"/>
            <a:ext cx="3017520" cy="457200"/>
          </a:xfrm>
          <a:prstGeom prst="rect">
            <a:avLst/>
          </a:prstGeom>
          <a:noFill/>
          <a:ln w="9525">
            <a:noFill/>
            <a:miter lim="800000"/>
            <a:headEnd/>
            <a:tailEnd/>
          </a:ln>
          <a:effectLst/>
        </p:spPr>
        <p:txBody>
          <a:bodyPr vert="horz" wrap="none" lIns="45720" tIns="9144" rIns="45720" bIns="9144" numCol="1" anchor="b" anchorCtr="0" compatLnSpc="1">
            <a:prstTxWarp prst="textNoShape">
              <a:avLst/>
            </a:prstTxWarp>
          </a:bodyPr>
          <a:lstStyle>
            <a:lvl1pPr defTabSz="936712">
              <a:defRPr sz="1200">
                <a:latin typeface="Arial" charset="0"/>
              </a:defRPr>
            </a:lvl1pPr>
          </a:lstStyle>
          <a:p>
            <a:pPr algn="r" rtl="1">
              <a:defRPr/>
            </a:pPr>
            <a:r>
              <a:rPr lang="en-US" sz="900" dirty="0"/>
              <a:t>Office of Antiterrorism Assistance</a:t>
            </a:r>
            <a:endParaRPr lang="ar-EG" sz="900" dirty="0"/>
          </a:p>
        </p:txBody>
      </p:sp>
      <p:sp>
        <p:nvSpPr>
          <p:cNvPr id="18" name="Rectangle 3"/>
          <p:cNvSpPr>
            <a:spLocks noGrp="1" noChangeArrowheads="1"/>
          </p:cNvSpPr>
          <p:nvPr>
            <p:ph type="dt" sz="quarter" idx="1"/>
          </p:nvPr>
        </p:nvSpPr>
        <p:spPr bwMode="auto">
          <a:xfrm>
            <a:off x="487680" y="8915400"/>
            <a:ext cx="3017520" cy="137160"/>
          </a:xfrm>
          <a:prstGeom prst="rect">
            <a:avLst/>
          </a:prstGeom>
          <a:noFill/>
          <a:ln w="9525">
            <a:noFill/>
            <a:miter lim="800000"/>
            <a:headEnd/>
            <a:tailEnd/>
          </a:ln>
          <a:effectLst/>
        </p:spPr>
        <p:txBody>
          <a:bodyPr vert="horz" wrap="none" lIns="45720" tIns="9144" rIns="45720" bIns="0" numCol="1" anchor="t" anchorCtr="0" compatLnSpc="1">
            <a:prstTxWarp prst="textNoShape">
              <a:avLst/>
            </a:prstTxWarp>
          </a:bodyPr>
          <a:lstStyle>
            <a:lvl1pPr algn="r" defTabSz="936712">
              <a:defRPr sz="1200">
                <a:latin typeface="Arial" charset="0"/>
              </a:defRPr>
            </a:lvl1pPr>
          </a:lstStyle>
          <a:p>
            <a:pPr algn="r" rtl="1">
              <a:defRPr/>
            </a:pPr>
            <a:r>
              <a:rPr lang="en-US" sz="900" dirty="0"/>
              <a:t>Critical Infrastructure Security and Resilience (CISR) v4.00</a:t>
            </a:r>
            <a:endParaRPr lang="ar-EG" sz="900" dirty="0"/>
          </a:p>
        </p:txBody>
      </p:sp>
      <p:sp>
        <p:nvSpPr>
          <p:cNvPr id="19" name="Rectangle 4"/>
          <p:cNvSpPr>
            <a:spLocks noGrp="1" noChangeArrowheads="1"/>
          </p:cNvSpPr>
          <p:nvPr>
            <p:ph type="ftr" sz="quarter" idx="2"/>
          </p:nvPr>
        </p:nvSpPr>
        <p:spPr bwMode="auto">
          <a:xfrm>
            <a:off x="487680" y="0"/>
            <a:ext cx="3017520" cy="457200"/>
          </a:xfrm>
          <a:prstGeom prst="rect">
            <a:avLst/>
          </a:prstGeom>
          <a:noFill/>
          <a:ln w="9525">
            <a:noFill/>
            <a:miter lim="800000"/>
            <a:headEnd/>
            <a:tailEnd/>
          </a:ln>
          <a:effectLst/>
        </p:spPr>
        <p:txBody>
          <a:bodyPr vert="horz" wrap="none" lIns="45720" tIns="9144" rIns="45720" bIns="9144" numCol="1" anchor="b" anchorCtr="0" compatLnSpc="1">
            <a:prstTxWarp prst="textNoShape">
              <a:avLst/>
            </a:prstTxWarp>
          </a:bodyPr>
          <a:lstStyle>
            <a:lvl1pPr defTabSz="936712">
              <a:defRPr sz="1200">
                <a:latin typeface="Arial" charset="0"/>
              </a:defRPr>
            </a:lvl1pPr>
          </a:lstStyle>
          <a:p>
            <a:pPr algn="r" rtl="1">
              <a:defRPr/>
            </a:pPr>
            <a:r>
              <a:rPr lang="en-US" sz="900" dirty="0"/>
              <a:t>Module 6: Critical Infrastructure Assets</a:t>
            </a:r>
            <a:endParaRPr lang="ar-EG" sz="900" dirty="0"/>
          </a:p>
        </p:txBody>
      </p:sp>
      <p:sp>
        <p:nvSpPr>
          <p:cNvPr id="20" name="Rectangle 5"/>
          <p:cNvSpPr>
            <a:spLocks noGrp="1" noChangeArrowheads="1"/>
          </p:cNvSpPr>
          <p:nvPr>
            <p:ph type="sldNum" sz="quarter" idx="3"/>
          </p:nvPr>
        </p:nvSpPr>
        <p:spPr bwMode="auto">
          <a:xfrm>
            <a:off x="3505200" y="8915400"/>
            <a:ext cx="3017520" cy="137160"/>
          </a:xfrm>
          <a:prstGeom prst="rect">
            <a:avLst/>
          </a:prstGeom>
          <a:noFill/>
          <a:ln w="9525">
            <a:noFill/>
            <a:miter lim="800000"/>
            <a:headEnd/>
            <a:tailEnd/>
          </a:ln>
          <a:effectLst/>
        </p:spPr>
        <p:txBody>
          <a:bodyPr vert="horz" wrap="none" lIns="45720" tIns="9144" rIns="45720" bIns="0" numCol="1" anchor="t" anchorCtr="0" compatLnSpc="1">
            <a:prstTxWarp prst="textNoShape">
              <a:avLst/>
            </a:prstTxWarp>
          </a:bodyPr>
          <a:lstStyle>
            <a:lvl1pPr algn="r" defTabSz="936712">
              <a:defRPr sz="1200">
                <a:latin typeface="Arial" charset="0"/>
              </a:defRPr>
            </a:lvl1pPr>
          </a:lstStyle>
          <a:p>
            <a:pPr rtl="1">
              <a:defRPr/>
            </a:pPr>
            <a:fld id="{591BD6A8-70E5-40D7-9606-410942FF5122}" type="slidenum">
              <a:rPr lang="en-US" sz="900"/>
              <a:pPr>
                <a:defRPr/>
              </a:pPr>
              <a:t>‹#›</a:t>
            </a:fld>
            <a:endParaRPr lang="ar-EG" sz="900" dirty="0"/>
          </a:p>
        </p:txBody>
      </p:sp>
      <p:cxnSp>
        <p:nvCxnSpPr>
          <p:cNvPr id="21" name="Straight Connector 20"/>
          <p:cNvCxnSpPr/>
          <p:nvPr/>
        </p:nvCxnSpPr>
        <p:spPr>
          <a:xfrm>
            <a:off x="533400" y="457200"/>
            <a:ext cx="5943600" cy="0"/>
          </a:xfrm>
          <a:prstGeom prst="line">
            <a:avLst/>
          </a:prstGeom>
          <a:ln w="9525">
            <a:solidFill>
              <a:srgbClr val="2F2F2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33400" y="8915400"/>
            <a:ext cx="5943600" cy="0"/>
          </a:xfrm>
          <a:prstGeom prst="line">
            <a:avLst/>
          </a:prstGeom>
          <a:ln w="9525">
            <a:solidFill>
              <a:srgbClr val="2F2F2F"/>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487680" y="9051638"/>
            <a:ext cx="6035040" cy="320962"/>
          </a:xfrm>
          <a:prstGeom prst="rect">
            <a:avLst/>
          </a:prstGeom>
          <a:noFill/>
        </p:spPr>
        <p:txBody>
          <a:bodyPr wrap="square" tIns="9144" bIns="9144" rtlCol="0">
            <a:noAutofit/>
          </a:bodyPr>
          <a:lstStyle/>
          <a:p>
            <a:pPr algn="ctr" rtl="1"/>
            <a:r>
              <a:rPr lang="en-US" sz="900" b="1" dirty="0"/>
              <a:t>OFFICE OF ANTITERRORISM ASSISTANCE - FOR TRAINING PURPOSES ONLY</a:t>
            </a:r>
            <a:endParaRPr lang="ar-EG" sz="900" b="1" dirty="0"/>
          </a:p>
        </p:txBody>
      </p:sp>
    </p:spTree>
    <p:extLst>
      <p:ext uri="{BB962C8B-B14F-4D97-AF65-F5344CB8AC3E}">
        <p14:creationId xmlns:p14="http://schemas.microsoft.com/office/powerpoint/2010/main" val="3997515574"/>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4" name="Rectangle 4"/>
          <p:cNvSpPr>
            <a:spLocks noGrp="1" noRot="1" noChangeAspect="1" noChangeArrowheads="1" noTextEdit="1"/>
          </p:cNvSpPr>
          <p:nvPr>
            <p:ph type="sldImg" idx="2"/>
          </p:nvPr>
        </p:nvSpPr>
        <p:spPr bwMode="auto">
          <a:xfrm>
            <a:off x="1162050" y="701675"/>
            <a:ext cx="4686300" cy="3516313"/>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1104902" y="4452710"/>
            <a:ext cx="4800598" cy="4206240"/>
          </a:xfrm>
          <a:prstGeom prst="rect">
            <a:avLst/>
          </a:prstGeom>
          <a:noFill/>
          <a:ln w="9525">
            <a:noFill/>
            <a:miter lim="800000"/>
            <a:headEnd/>
            <a:tailEnd/>
          </a:ln>
          <a:effectLst/>
        </p:spPr>
        <p:txBody>
          <a:bodyPr vert="horz" wrap="square" lIns="93611" tIns="46806" rIns="93611" bIns="46806"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p:txBody>
      </p:sp>
      <p:sp>
        <p:nvSpPr>
          <p:cNvPr id="8" name="Rectangle 2"/>
          <p:cNvSpPr>
            <a:spLocks noGrp="1" noChangeArrowheads="1"/>
          </p:cNvSpPr>
          <p:nvPr>
            <p:ph type="hdr" sz="quarter"/>
          </p:nvPr>
        </p:nvSpPr>
        <p:spPr bwMode="auto">
          <a:xfrm>
            <a:off x="3505200" y="0"/>
            <a:ext cx="3017520" cy="457200"/>
          </a:xfrm>
          <a:prstGeom prst="rect">
            <a:avLst/>
          </a:prstGeom>
          <a:noFill/>
          <a:ln w="9525">
            <a:noFill/>
            <a:miter lim="800000"/>
            <a:headEnd/>
            <a:tailEnd/>
          </a:ln>
          <a:effectLst/>
        </p:spPr>
        <p:txBody>
          <a:bodyPr vert="horz" wrap="none" lIns="45720" tIns="9144" rIns="45720" bIns="9144" numCol="1" anchor="b" anchorCtr="0" compatLnSpc="1">
            <a:prstTxWarp prst="textNoShape">
              <a:avLst/>
            </a:prstTxWarp>
          </a:bodyPr>
          <a:lstStyle>
            <a:lvl1pPr defTabSz="936712">
              <a:defRPr sz="1200">
                <a:latin typeface="Arial" charset="0"/>
              </a:defRPr>
            </a:lvl1pPr>
          </a:lstStyle>
          <a:p>
            <a:pPr algn="r" rtl="1">
              <a:defRPr/>
            </a:pPr>
            <a:r>
              <a:rPr lang="en-US" sz="900" dirty="0"/>
              <a:t>Office of Antiterrorism Assistance</a:t>
            </a:r>
            <a:endParaRPr lang="ar-EG" sz="900" dirty="0"/>
          </a:p>
        </p:txBody>
      </p:sp>
      <p:sp>
        <p:nvSpPr>
          <p:cNvPr id="9" name="Rectangle 3"/>
          <p:cNvSpPr>
            <a:spLocks noGrp="1" noChangeArrowheads="1"/>
          </p:cNvSpPr>
          <p:nvPr>
            <p:ph type="dt" sz="quarter" idx="1"/>
          </p:nvPr>
        </p:nvSpPr>
        <p:spPr bwMode="auto">
          <a:xfrm>
            <a:off x="487680" y="8915400"/>
            <a:ext cx="3017520" cy="137160"/>
          </a:xfrm>
          <a:prstGeom prst="rect">
            <a:avLst/>
          </a:prstGeom>
          <a:noFill/>
          <a:ln w="9525">
            <a:noFill/>
            <a:miter lim="800000"/>
            <a:headEnd/>
            <a:tailEnd/>
          </a:ln>
          <a:effectLst/>
        </p:spPr>
        <p:txBody>
          <a:bodyPr vert="horz" wrap="none" lIns="45720" tIns="9144" rIns="45720" bIns="0" numCol="1" anchor="t" anchorCtr="0" compatLnSpc="1">
            <a:prstTxWarp prst="textNoShape">
              <a:avLst/>
            </a:prstTxWarp>
          </a:bodyPr>
          <a:lstStyle>
            <a:lvl1pPr algn="r" defTabSz="936712">
              <a:defRPr sz="1200">
                <a:latin typeface="Arial" charset="0"/>
              </a:defRPr>
            </a:lvl1pPr>
          </a:lstStyle>
          <a:p>
            <a:pPr algn="r" rtl="1">
              <a:defRPr/>
            </a:pPr>
            <a:r>
              <a:rPr lang="en-US" sz="900" dirty="0"/>
              <a:t>Critical Infrastructure Security and Resilience (CISR) v4.00</a:t>
            </a:r>
            <a:endParaRPr lang="ar-EG" sz="900" dirty="0"/>
          </a:p>
        </p:txBody>
      </p:sp>
      <p:sp>
        <p:nvSpPr>
          <p:cNvPr id="10" name="Rectangle 4"/>
          <p:cNvSpPr>
            <a:spLocks noGrp="1" noChangeArrowheads="1"/>
          </p:cNvSpPr>
          <p:nvPr>
            <p:ph type="ftr" sz="quarter" idx="4"/>
          </p:nvPr>
        </p:nvSpPr>
        <p:spPr bwMode="auto">
          <a:xfrm>
            <a:off x="487680" y="0"/>
            <a:ext cx="3017520" cy="457200"/>
          </a:xfrm>
          <a:prstGeom prst="rect">
            <a:avLst/>
          </a:prstGeom>
          <a:noFill/>
          <a:ln w="9525">
            <a:noFill/>
            <a:miter lim="800000"/>
            <a:headEnd/>
            <a:tailEnd/>
          </a:ln>
          <a:effectLst/>
        </p:spPr>
        <p:txBody>
          <a:bodyPr vert="horz" wrap="none" lIns="45720" tIns="9144" rIns="45720" bIns="9144" numCol="1" anchor="b" anchorCtr="0" compatLnSpc="1">
            <a:prstTxWarp prst="textNoShape">
              <a:avLst/>
            </a:prstTxWarp>
          </a:bodyPr>
          <a:lstStyle>
            <a:lvl1pPr defTabSz="936712">
              <a:defRPr sz="1200">
                <a:latin typeface="Arial" charset="0"/>
              </a:defRPr>
            </a:lvl1pPr>
          </a:lstStyle>
          <a:p>
            <a:pPr rtl="1">
              <a:defRPr/>
            </a:pPr>
            <a:r>
              <a:rPr lang="en-US" sz="900" dirty="0"/>
              <a:t>Module 6: Critical Infrastructure Assets</a:t>
            </a:r>
            <a:endParaRPr lang="ar-EG" sz="900" dirty="0"/>
          </a:p>
        </p:txBody>
      </p:sp>
      <p:sp>
        <p:nvSpPr>
          <p:cNvPr id="11" name="Rectangle 5"/>
          <p:cNvSpPr>
            <a:spLocks noGrp="1" noChangeArrowheads="1"/>
          </p:cNvSpPr>
          <p:nvPr>
            <p:ph type="sldNum" sz="quarter" idx="5"/>
          </p:nvPr>
        </p:nvSpPr>
        <p:spPr bwMode="auto">
          <a:xfrm>
            <a:off x="3505200" y="8915400"/>
            <a:ext cx="3017520" cy="137160"/>
          </a:xfrm>
          <a:prstGeom prst="rect">
            <a:avLst/>
          </a:prstGeom>
          <a:noFill/>
          <a:ln w="9525">
            <a:noFill/>
            <a:miter lim="800000"/>
            <a:headEnd/>
            <a:tailEnd/>
          </a:ln>
          <a:effectLst/>
        </p:spPr>
        <p:txBody>
          <a:bodyPr vert="horz" wrap="none" lIns="45720" tIns="9144" rIns="45720" bIns="0" numCol="1" anchor="t" anchorCtr="0" compatLnSpc="1">
            <a:prstTxWarp prst="textNoShape">
              <a:avLst/>
            </a:prstTxWarp>
          </a:bodyPr>
          <a:lstStyle>
            <a:lvl1pPr algn="r" defTabSz="936712">
              <a:defRPr sz="1200">
                <a:latin typeface="Arial" charset="0"/>
              </a:defRPr>
            </a:lvl1pPr>
          </a:lstStyle>
          <a:p>
            <a:pPr rtl="1">
              <a:defRPr/>
            </a:pPr>
            <a:fld id="{591BD6A8-70E5-40D7-9606-410942FF5122}" type="slidenum">
              <a:rPr lang="en-US" sz="900"/>
              <a:pPr>
                <a:defRPr/>
              </a:pPr>
              <a:t>‹#›</a:t>
            </a:fld>
            <a:endParaRPr lang="ar-EG" sz="900" dirty="0"/>
          </a:p>
        </p:txBody>
      </p:sp>
      <p:cxnSp>
        <p:nvCxnSpPr>
          <p:cNvPr id="12" name="Straight Connector 11"/>
          <p:cNvCxnSpPr/>
          <p:nvPr/>
        </p:nvCxnSpPr>
        <p:spPr>
          <a:xfrm>
            <a:off x="533400" y="457200"/>
            <a:ext cx="5943600" cy="0"/>
          </a:xfrm>
          <a:prstGeom prst="line">
            <a:avLst/>
          </a:prstGeom>
          <a:ln w="9525">
            <a:solidFill>
              <a:srgbClr val="2F2F2F"/>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33400" y="8915400"/>
            <a:ext cx="5943600" cy="0"/>
          </a:xfrm>
          <a:prstGeom prst="line">
            <a:avLst/>
          </a:prstGeom>
          <a:ln w="9525">
            <a:solidFill>
              <a:srgbClr val="2F2F2F"/>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87680" y="9051638"/>
            <a:ext cx="6035040" cy="320962"/>
          </a:xfrm>
          <a:prstGeom prst="rect">
            <a:avLst/>
          </a:prstGeom>
          <a:noFill/>
        </p:spPr>
        <p:txBody>
          <a:bodyPr wrap="square" tIns="9144" bIns="9144" rtlCol="0">
            <a:noAutofit/>
          </a:bodyPr>
          <a:lstStyle/>
          <a:p>
            <a:pPr algn="ctr" rtl="1"/>
            <a:r>
              <a:rPr lang="en-US" sz="900" b="1" dirty="0"/>
              <a:t>OFFICE OF ANTITERRORISM ASSISTANCE - FOR TRAINING PURPOSES ONLY</a:t>
            </a:r>
            <a:endParaRPr lang="ar-EG" sz="900" b="1" dirty="0"/>
          </a:p>
        </p:txBody>
      </p:sp>
    </p:spTree>
    <p:extLst>
      <p:ext uri="{BB962C8B-B14F-4D97-AF65-F5344CB8AC3E}">
        <p14:creationId xmlns:p14="http://schemas.microsoft.com/office/powerpoint/2010/main" val="2619954458"/>
      </p:ext>
    </p:extLst>
  </p:cSld>
  <p:clrMap bg1="lt1" tx1="dk1" bg2="lt2" tx2="dk2" accent1="accent1" accent2="accent2" accent3="accent3" accent4="accent4" accent5="accent5" accent6="accent6" hlink="hlink" folHlink="folHlink"/>
  <p:hf/>
  <p:notesStyle>
    <a:lvl1pPr marL="114300" indent="-114300" algn="l" rtl="0" eaLnBrk="0" fontAlgn="base" hangingPunct="0">
      <a:spcBef>
        <a:spcPct val="30000"/>
      </a:spcBef>
      <a:spcAft>
        <a:spcPct val="0"/>
      </a:spcAft>
      <a:buFont typeface="Arial" pitchFamily="34" charset="0"/>
      <a:buChar char="•"/>
      <a:defRPr sz="1200" kern="1200">
        <a:solidFill>
          <a:schemeClr val="tx1"/>
        </a:solidFill>
        <a:latin typeface="Arial" charset="0"/>
        <a:ea typeface="+mn-ea"/>
        <a:cs typeface="+mn-cs"/>
      </a:defRPr>
    </a:lvl1pPr>
    <a:lvl2pPr marL="571500" indent="-114300" algn="l" rtl="0" eaLnBrk="0" fontAlgn="base" hangingPunct="0">
      <a:spcBef>
        <a:spcPct val="30000"/>
      </a:spcBef>
      <a:spcAft>
        <a:spcPct val="0"/>
      </a:spcAft>
      <a:buFont typeface="Arial" pitchFamily="34" charset="0"/>
      <a:buChar char="•"/>
      <a:defRPr sz="1200" kern="1200">
        <a:solidFill>
          <a:schemeClr val="tx1"/>
        </a:solidFill>
        <a:latin typeface="Arial" charset="0"/>
        <a:ea typeface="+mn-ea"/>
        <a:cs typeface="+mn-cs"/>
      </a:defRPr>
    </a:lvl2pPr>
    <a:lvl3pPr marL="1028700" indent="-114300" algn="l" rtl="0" eaLnBrk="0" fontAlgn="base" hangingPunct="0">
      <a:spcBef>
        <a:spcPct val="30000"/>
      </a:spcBef>
      <a:spcAft>
        <a:spcPct val="0"/>
      </a:spcAft>
      <a:buFont typeface="Arial" pitchFamily="34" charset="0"/>
      <a:buChar char="•"/>
      <a:defRPr sz="1200" kern="1200">
        <a:solidFill>
          <a:schemeClr val="tx1"/>
        </a:solidFill>
        <a:latin typeface="Arial" charset="0"/>
        <a:ea typeface="+mn-ea"/>
        <a:cs typeface="+mn-cs"/>
      </a:defRPr>
    </a:lvl3pPr>
    <a:lvl4pPr marL="1485900" indent="-114300" algn="l" rtl="0" eaLnBrk="0" fontAlgn="base" hangingPunct="0">
      <a:spcBef>
        <a:spcPct val="30000"/>
      </a:spcBef>
      <a:spcAft>
        <a:spcPct val="0"/>
      </a:spcAft>
      <a:buFont typeface="Arial" pitchFamily="34" charset="0"/>
      <a:buChar char="•"/>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lgn="r" rtl="1">
              <a:defRPr/>
            </a:pPr>
            <a:r>
              <a:rPr lang="en-US" sz="900" dirty="0"/>
              <a:t>Office of Antiterrorism Assistance</a:t>
            </a:r>
            <a:endParaRPr lang="ar-EG" sz="900" dirty="0"/>
          </a:p>
        </p:txBody>
      </p:sp>
      <p:sp>
        <p:nvSpPr>
          <p:cNvPr id="5" name="Date Placeholder 4"/>
          <p:cNvSpPr>
            <a:spLocks noGrp="1"/>
          </p:cNvSpPr>
          <p:nvPr>
            <p:ph type="dt" sz="quarter" idx="11"/>
          </p:nvPr>
        </p:nvSpPr>
        <p:spPr/>
        <p:txBody>
          <a:bodyPr/>
          <a:lstStyle/>
          <a:p>
            <a:pPr algn="r" rtl="1">
              <a:defRPr/>
            </a:pPr>
            <a:r>
              <a:rPr lang="en-US" sz="900" dirty="0"/>
              <a:t>Critical Infrastructure Security and Resilience (CISR) v4.00</a:t>
            </a:r>
            <a:endParaRPr lang="ar-EG" sz="900" dirty="0"/>
          </a:p>
        </p:txBody>
      </p:sp>
      <p:sp>
        <p:nvSpPr>
          <p:cNvPr id="6" name="Footer Placeholder 5"/>
          <p:cNvSpPr>
            <a:spLocks noGrp="1"/>
          </p:cNvSpPr>
          <p:nvPr>
            <p:ph type="ftr" sz="quarter" idx="12"/>
          </p:nvPr>
        </p:nvSpPr>
        <p:spPr/>
        <p:txBody>
          <a:bodyPr/>
          <a:lstStyle/>
          <a:p>
            <a:pPr algn="r" rtl="1">
              <a:defRPr/>
            </a:pPr>
            <a:r>
              <a:rPr lang="en-US" sz="900" dirty="0"/>
              <a:t>Module 6: Critical Infrastructure Assets</a:t>
            </a:r>
            <a:endParaRPr lang="ar-EG" sz="900" dirty="0"/>
          </a:p>
        </p:txBody>
      </p:sp>
      <p:sp>
        <p:nvSpPr>
          <p:cNvPr id="7" name="Slide Number Placeholder 6"/>
          <p:cNvSpPr>
            <a:spLocks noGrp="1"/>
          </p:cNvSpPr>
          <p:nvPr>
            <p:ph type="sldNum" sz="quarter" idx="13"/>
          </p:nvPr>
        </p:nvSpPr>
        <p:spPr/>
        <p:txBody>
          <a:bodyPr/>
          <a:lstStyle/>
          <a:p>
            <a:pPr rtl="1">
              <a:defRPr/>
            </a:pPr>
            <a:fld id="{591BD6A8-70E5-40D7-9606-410942FF5122}" type="slidenum">
              <a:rPr lang="en-US" sz="900" smtClean="0"/>
              <a:pPr>
                <a:defRPr/>
              </a:pPr>
              <a:t>1</a:t>
            </a:fld>
            <a:endParaRPr lang="ar-EG" sz="900" dirty="0"/>
          </a:p>
        </p:txBody>
      </p:sp>
    </p:spTree>
    <p:extLst>
      <p:ext uri="{BB962C8B-B14F-4D97-AF65-F5344CB8AC3E}">
        <p14:creationId xmlns:p14="http://schemas.microsoft.com/office/powerpoint/2010/main" val="3362304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lgn="r" rtl="1">
              <a:defRPr/>
            </a:pPr>
            <a:r>
              <a:rPr lang="en-US" sz="900" dirty="0"/>
              <a:t>Office of Antiterrorism Assistance</a:t>
            </a:r>
            <a:endParaRPr lang="ar-EG" sz="900" dirty="0"/>
          </a:p>
        </p:txBody>
      </p:sp>
      <p:sp>
        <p:nvSpPr>
          <p:cNvPr id="5" name="Date Placeholder 4"/>
          <p:cNvSpPr>
            <a:spLocks noGrp="1"/>
          </p:cNvSpPr>
          <p:nvPr>
            <p:ph type="dt" sz="quarter" idx="11"/>
          </p:nvPr>
        </p:nvSpPr>
        <p:spPr/>
        <p:txBody>
          <a:bodyPr/>
          <a:lstStyle/>
          <a:p>
            <a:pPr algn="r" rtl="1">
              <a:defRPr/>
            </a:pPr>
            <a:r>
              <a:rPr lang="en-US" sz="900" dirty="0"/>
              <a:t>Critical Infrastructure Security and Resilience (CISR) v4.00</a:t>
            </a:r>
            <a:endParaRPr lang="ar-EG" sz="900" dirty="0"/>
          </a:p>
        </p:txBody>
      </p:sp>
      <p:sp>
        <p:nvSpPr>
          <p:cNvPr id="6" name="Footer Placeholder 5"/>
          <p:cNvSpPr>
            <a:spLocks noGrp="1"/>
          </p:cNvSpPr>
          <p:nvPr>
            <p:ph type="ftr" sz="quarter" idx="12"/>
          </p:nvPr>
        </p:nvSpPr>
        <p:spPr/>
        <p:txBody>
          <a:bodyPr/>
          <a:lstStyle/>
          <a:p>
            <a:pPr algn="r" rtl="1">
              <a:defRPr/>
            </a:pPr>
            <a:r>
              <a:rPr lang="en-US" sz="900" dirty="0"/>
              <a:t>Module 6: Critical Infrastructure Assets</a:t>
            </a:r>
            <a:endParaRPr lang="ar-EG" sz="900" dirty="0"/>
          </a:p>
        </p:txBody>
      </p:sp>
      <p:sp>
        <p:nvSpPr>
          <p:cNvPr id="7" name="Slide Number Placeholder 6"/>
          <p:cNvSpPr>
            <a:spLocks noGrp="1"/>
          </p:cNvSpPr>
          <p:nvPr>
            <p:ph type="sldNum" sz="quarter" idx="13"/>
          </p:nvPr>
        </p:nvSpPr>
        <p:spPr/>
        <p:txBody>
          <a:bodyPr/>
          <a:lstStyle/>
          <a:p>
            <a:pPr rtl="1">
              <a:defRPr/>
            </a:pPr>
            <a:fld id="{591BD6A8-70E5-40D7-9606-410942FF5122}" type="slidenum">
              <a:rPr lang="en-US" sz="900" smtClean="0"/>
              <a:pPr>
                <a:defRPr/>
              </a:pPr>
              <a:t>2</a:t>
            </a:fld>
            <a:endParaRPr lang="ar-EG" sz="900" dirty="0"/>
          </a:p>
        </p:txBody>
      </p:sp>
    </p:spTree>
    <p:extLst>
      <p:ext uri="{BB962C8B-B14F-4D97-AF65-F5344CB8AC3E}">
        <p14:creationId xmlns:p14="http://schemas.microsoft.com/office/powerpoint/2010/main" val="4125575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lgn="r" rtl="1">
              <a:defRPr/>
            </a:pPr>
            <a:r>
              <a:rPr lang="en-US" sz="900" dirty="0"/>
              <a:t>Office of Antiterrorism Assistance</a:t>
            </a:r>
            <a:endParaRPr lang="ar-EG" sz="900" dirty="0"/>
          </a:p>
        </p:txBody>
      </p:sp>
      <p:sp>
        <p:nvSpPr>
          <p:cNvPr id="5" name="Date Placeholder 4"/>
          <p:cNvSpPr>
            <a:spLocks noGrp="1"/>
          </p:cNvSpPr>
          <p:nvPr>
            <p:ph type="dt" sz="quarter" idx="11"/>
          </p:nvPr>
        </p:nvSpPr>
        <p:spPr/>
        <p:txBody>
          <a:bodyPr/>
          <a:lstStyle/>
          <a:p>
            <a:pPr algn="r" rtl="1">
              <a:defRPr/>
            </a:pPr>
            <a:r>
              <a:rPr lang="en-US" sz="900" dirty="0"/>
              <a:t>Critical Infrastructure Security and Resilience (CISR) v4.00</a:t>
            </a:r>
            <a:endParaRPr lang="ar-EG" sz="900" dirty="0"/>
          </a:p>
        </p:txBody>
      </p:sp>
      <p:sp>
        <p:nvSpPr>
          <p:cNvPr id="6" name="Footer Placeholder 5"/>
          <p:cNvSpPr>
            <a:spLocks noGrp="1"/>
          </p:cNvSpPr>
          <p:nvPr>
            <p:ph type="ftr" sz="quarter" idx="12"/>
          </p:nvPr>
        </p:nvSpPr>
        <p:spPr/>
        <p:txBody>
          <a:bodyPr/>
          <a:lstStyle/>
          <a:p>
            <a:pPr algn="r" rtl="1">
              <a:defRPr/>
            </a:pPr>
            <a:r>
              <a:rPr lang="en-US" sz="900" dirty="0"/>
              <a:t>Module 6: Critical Infrastructure Assets</a:t>
            </a:r>
            <a:endParaRPr lang="ar-EG" sz="900" dirty="0"/>
          </a:p>
        </p:txBody>
      </p:sp>
      <p:sp>
        <p:nvSpPr>
          <p:cNvPr id="7" name="Slide Number Placeholder 6"/>
          <p:cNvSpPr>
            <a:spLocks noGrp="1"/>
          </p:cNvSpPr>
          <p:nvPr>
            <p:ph type="sldNum" sz="quarter" idx="13"/>
          </p:nvPr>
        </p:nvSpPr>
        <p:spPr/>
        <p:txBody>
          <a:bodyPr/>
          <a:lstStyle/>
          <a:p>
            <a:pPr rtl="1">
              <a:defRPr/>
            </a:pPr>
            <a:fld id="{591BD6A8-70E5-40D7-9606-410942FF5122}" type="slidenum">
              <a:rPr lang="en-US" sz="900" smtClean="0"/>
              <a:pPr>
                <a:defRPr/>
              </a:pPr>
              <a:t>37</a:t>
            </a:fld>
            <a:endParaRPr lang="ar-EG" sz="900" dirty="0"/>
          </a:p>
        </p:txBody>
      </p:sp>
    </p:spTree>
    <p:extLst>
      <p:ext uri="{BB962C8B-B14F-4D97-AF65-F5344CB8AC3E}">
        <p14:creationId xmlns:p14="http://schemas.microsoft.com/office/powerpoint/2010/main" val="15998703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Primary: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81" name="Rectangle 9"/>
          <p:cNvSpPr>
            <a:spLocks noGrp="1" noChangeArrowheads="1"/>
          </p:cNvSpPr>
          <p:nvPr>
            <p:ph type="ctrTitle" sz="quarter" hasCustomPrompt="1"/>
          </p:nvPr>
        </p:nvSpPr>
        <p:spPr>
          <a:xfrm>
            <a:off x="411163" y="2743200"/>
            <a:ext cx="6996225" cy="1371600"/>
          </a:xfrm>
          <a:effectLst/>
        </p:spPr>
        <p:txBody>
          <a:bodyPr lIns="91440" tIns="45720" rIns="91440" bIns="45720" anchor="ctr"/>
          <a:lstStyle>
            <a:lvl1pPr algn="l">
              <a:spcAft>
                <a:spcPts val="200"/>
              </a:spcAft>
              <a:defRPr sz="3600">
                <a:solidFill>
                  <a:schemeClr val="bg1"/>
                </a:solidFill>
                <a:latin typeface="Arial" pitchFamily="34" charset="0"/>
                <a:cs typeface="Arial" pitchFamily="34" charset="0"/>
              </a:defRPr>
            </a:lvl1pPr>
          </a:lstStyle>
          <a:p>
            <a:r>
              <a:rPr lang="en-US" dirty="0"/>
              <a:t>Place Module Title</a:t>
            </a:r>
          </a:p>
        </p:txBody>
      </p:sp>
      <p:sp>
        <p:nvSpPr>
          <p:cNvPr id="12" name="Text Placeholder 11"/>
          <p:cNvSpPr>
            <a:spLocks noGrp="1"/>
          </p:cNvSpPr>
          <p:nvPr>
            <p:ph type="body" sz="quarter" idx="10" hasCustomPrompt="1"/>
          </p:nvPr>
        </p:nvSpPr>
        <p:spPr>
          <a:xfrm>
            <a:off x="4572000" y="228600"/>
            <a:ext cx="4340543" cy="914400"/>
          </a:xfrm>
        </p:spPr>
        <p:txBody>
          <a:bodyPr anchor="t"/>
          <a:lstStyle>
            <a:lvl1pPr algn="r">
              <a:buNone/>
              <a:defRPr sz="2400" b="1">
                <a:solidFill>
                  <a:schemeClr val="bg1"/>
                </a:solidFill>
              </a:defRPr>
            </a:lvl1pPr>
          </a:lstStyle>
          <a:p>
            <a:pPr lvl="0"/>
            <a:r>
              <a:rPr lang="en-US" dirty="0"/>
              <a:t>Place Module ##</a:t>
            </a:r>
          </a:p>
        </p:txBody>
      </p:sp>
      <p:sp>
        <p:nvSpPr>
          <p:cNvPr id="4" name="Date Placeholder 3"/>
          <p:cNvSpPr>
            <a:spLocks noGrp="1"/>
          </p:cNvSpPr>
          <p:nvPr>
            <p:ph type="dt" sz="half" idx="11"/>
          </p:nvPr>
        </p:nvSpPr>
        <p:spPr>
          <a:xfrm>
            <a:off x="315912" y="6629400"/>
            <a:ext cx="2473325" cy="228600"/>
          </a:xfrm>
        </p:spPr>
        <p:txBody>
          <a:bodyPr/>
          <a:lstStyle>
            <a:lvl1pPr>
              <a:defRPr>
                <a:solidFill>
                  <a:schemeClr val="bg1"/>
                </a:solidFill>
              </a:defRPr>
            </a:lvl1pPr>
          </a:lstStyle>
          <a:p>
            <a:r>
              <a:rPr lang="en-US" smtClean="0"/>
              <a:t>CISR v1.0</a:t>
            </a:r>
            <a:endParaRPr lang="en-US" dirty="0"/>
          </a:p>
        </p:txBody>
      </p:sp>
      <p:sp>
        <p:nvSpPr>
          <p:cNvPr id="5" name="Footer Placeholder 4"/>
          <p:cNvSpPr>
            <a:spLocks noGrp="1"/>
          </p:cNvSpPr>
          <p:nvPr>
            <p:ph type="ftr" sz="quarter" idx="12"/>
          </p:nvPr>
        </p:nvSpPr>
        <p:spPr>
          <a:xfrm>
            <a:off x="2895600" y="6629400"/>
            <a:ext cx="3352800" cy="228600"/>
          </a:xfrm>
        </p:spPr>
        <p:txBody>
          <a:bodyPr/>
          <a:lstStyle>
            <a:lvl1pPr>
              <a:defRPr>
                <a:solidFill>
                  <a:schemeClr val="bg1"/>
                </a:solidFill>
              </a:defRPr>
            </a:lvl1pPr>
          </a:lstStyle>
          <a:p>
            <a:pPr>
              <a:defRPr/>
            </a:pPr>
            <a:r>
              <a:rPr lang="en-US"/>
              <a:t>Module 6: Critical Infrastructure Assets</a:t>
            </a:r>
            <a:endParaRPr lang="en-US" dirty="0"/>
          </a:p>
        </p:txBody>
      </p:sp>
      <p:sp>
        <p:nvSpPr>
          <p:cNvPr id="8" name="Slide Number Placeholder 7"/>
          <p:cNvSpPr>
            <a:spLocks noGrp="1"/>
          </p:cNvSpPr>
          <p:nvPr>
            <p:ph type="sldNum" sz="quarter" idx="13"/>
          </p:nvPr>
        </p:nvSpPr>
        <p:spPr/>
        <p:txBody>
          <a:bodyPr/>
          <a:lstStyle>
            <a:lvl1pPr>
              <a:defRPr>
                <a:solidFill>
                  <a:schemeClr val="bg1"/>
                </a:solidFill>
              </a:defRPr>
            </a:lvl1pPr>
          </a:lstStyle>
          <a:p>
            <a:pPr>
              <a:defRPr/>
            </a:pPr>
            <a:r>
              <a:rPr lang="en-US"/>
              <a:t> </a:t>
            </a:r>
            <a:fld id="{1E05A8D5-9D50-4F79-AAB3-D0C9B9E3293E}" type="slidenum">
              <a:rPr lang="en-US" smtClean="0"/>
              <a:pPr>
                <a:defRPr/>
              </a:pPr>
              <a:t>‹#›</a:t>
            </a:fld>
            <a:endParaRPr lang="en-US" dirty="0"/>
          </a:p>
        </p:txBody>
      </p:sp>
    </p:spTree>
    <p:extLst>
      <p:ext uri="{BB962C8B-B14F-4D97-AF65-F5344CB8AC3E}">
        <p14:creationId xmlns:p14="http://schemas.microsoft.com/office/powerpoint/2010/main" val="2566468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rimary: Title, 4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p:spPr>
        <p:txBody>
          <a:bodyPr/>
          <a:lstStyle>
            <a:lvl1pPr>
              <a:defRPr>
                <a:latin typeface="Arial" pitchFamily="34" charset="0"/>
                <a:cs typeface="Arial" pitchFamily="34" charset="0"/>
              </a:defRPr>
            </a:lvl1pPr>
          </a:lstStyle>
          <a:p>
            <a:r>
              <a:rPr lang="en-US" dirty="0"/>
              <a:t>Click to edit Header</a:t>
            </a:r>
          </a:p>
        </p:txBody>
      </p:sp>
      <p:sp>
        <p:nvSpPr>
          <p:cNvPr id="11" name="Footer Placeholder 10"/>
          <p:cNvSpPr>
            <a:spLocks noGrp="1" noChangeArrowheads="1"/>
          </p:cNvSpPr>
          <p:nvPr>
            <p:ph type="ftr" sz="quarter" idx="14"/>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6: Critical Infrastructure Assets</a:t>
            </a:r>
          </a:p>
        </p:txBody>
      </p:sp>
      <p:sp>
        <p:nvSpPr>
          <p:cNvPr id="12" name="Date Placeholder 11"/>
          <p:cNvSpPr>
            <a:spLocks noGrp="1"/>
          </p:cNvSpPr>
          <p:nvPr>
            <p:ph type="dt" sz="half" idx="15"/>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7"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18" name="Content Placeholder 6"/>
          <p:cNvSpPr>
            <a:spLocks noGrp="1"/>
          </p:cNvSpPr>
          <p:nvPr>
            <p:ph sz="quarter" idx="13" hasCustomPrompt="1"/>
          </p:nvPr>
        </p:nvSpPr>
        <p:spPr>
          <a:xfrm>
            <a:off x="4754563" y="1220788"/>
            <a:ext cx="3975100" cy="1737360"/>
          </a:xfrm>
        </p:spPr>
        <p:txBody>
          <a:bodyPr/>
          <a:lstStyle>
            <a:lvl1pPr marL="228600" indent="-228600">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19" name="Content Placeholder 6"/>
          <p:cNvSpPr>
            <a:spLocks noGrp="1"/>
          </p:cNvSpPr>
          <p:nvPr>
            <p:ph sz="quarter" idx="16" hasCustomPrompt="1"/>
          </p:nvPr>
        </p:nvSpPr>
        <p:spPr>
          <a:xfrm>
            <a:off x="4754563" y="3202940"/>
            <a:ext cx="3975100" cy="1737360"/>
          </a:xfrm>
        </p:spPr>
        <p:txBody>
          <a:bodyPr/>
          <a:lstStyle>
            <a:lvl1pPr marL="228600" indent="-228600">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20" name="Content Placeholder 6"/>
          <p:cNvSpPr>
            <a:spLocks noGrp="1"/>
          </p:cNvSpPr>
          <p:nvPr>
            <p:ph sz="quarter" idx="17" hasCustomPrompt="1"/>
          </p:nvPr>
        </p:nvSpPr>
        <p:spPr>
          <a:xfrm>
            <a:off x="411164" y="1220788"/>
            <a:ext cx="3976686" cy="1737360"/>
          </a:xfrm>
        </p:spPr>
        <p:txBody>
          <a:bodyPr/>
          <a:lstStyle>
            <a:lvl1pPr marL="228600" indent="-228600">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21" name="Content Placeholder 6"/>
          <p:cNvSpPr>
            <a:spLocks noGrp="1"/>
          </p:cNvSpPr>
          <p:nvPr>
            <p:ph sz="quarter" idx="18" hasCustomPrompt="1"/>
          </p:nvPr>
        </p:nvSpPr>
        <p:spPr>
          <a:xfrm>
            <a:off x="411163" y="3202940"/>
            <a:ext cx="3976687" cy="1737360"/>
          </a:xfrm>
        </p:spPr>
        <p:txBody>
          <a:bodyPr/>
          <a:lstStyle>
            <a:lvl1pPr marL="228600" indent="-228600">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946366249"/>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rimary: 1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11162" y="228600"/>
            <a:ext cx="8318501" cy="4711700"/>
          </a:xfrm>
        </p:spPr>
        <p:txBody>
          <a:bodyPr/>
          <a:lstStyle>
            <a:lvl1pPr marL="233363" indent="-233363">
              <a:buNone/>
              <a:defRPr sz="2800" b="1">
                <a:latin typeface="Arial" pitchFamily="34" charset="0"/>
                <a:cs typeface="Arial" pitchFamily="34" charset="0"/>
              </a:defRPr>
            </a:lvl1pPr>
            <a:lvl2pPr>
              <a:defRPr sz="2400" b="1">
                <a:latin typeface="Arial" pitchFamily="34" charset="0"/>
                <a:cs typeface="Arial" pitchFamily="34" charset="0"/>
              </a:defRPr>
            </a:lvl2pPr>
            <a:lvl3pPr marL="1147763" indent="-233363">
              <a:spcBef>
                <a:spcPts val="200"/>
              </a:spcBef>
              <a:tabLst/>
              <a:defRPr sz="2000" b="1">
                <a:latin typeface="Arial" pitchFamily="34" charset="0"/>
                <a:cs typeface="Arial" pitchFamily="34" charset="0"/>
              </a:defRPr>
            </a:lvl3pPr>
            <a:lvl4pPr marL="1604963" indent="-233363">
              <a:spcBef>
                <a:spcPts val="100"/>
              </a:spcBef>
              <a:buFont typeface="Arial" pitchFamily="34" charset="0"/>
              <a:buChar char="•"/>
              <a:defRPr sz="1800" b="1">
                <a:latin typeface="Arial" pitchFamily="34" charset="0"/>
                <a:cs typeface="Arial" pitchFamily="34" charset="0"/>
              </a:defRPr>
            </a:lvl4pPr>
            <a:lvl5pPr marL="1998663" indent="-169863">
              <a:buFont typeface="Arial" pitchFamily="34" charset="0"/>
              <a:buChar char="•"/>
              <a:defRPr sz="2400" b="0">
                <a:latin typeface="+mj-lt"/>
              </a:defRPr>
            </a:lvl5pPr>
          </a:lstStyle>
          <a:p>
            <a:pPr lvl="0"/>
            <a:r>
              <a:rPr lang="en-US" dirty="0"/>
              <a:t>Click to place content</a:t>
            </a:r>
          </a:p>
        </p:txBody>
      </p:sp>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6: Critical Infrastructure Assets</a:t>
            </a:r>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9"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2287670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Primary: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a:effectLst/>
        </p:spPr>
        <p:txBody>
          <a:bodyPr/>
          <a:lstStyle>
            <a:lvl1pPr>
              <a:defRPr>
                <a:latin typeface="Arial" pitchFamily="34" charset="0"/>
                <a:cs typeface="Arial" pitchFamily="34" charset="0"/>
              </a:defRPr>
            </a:lvl1pPr>
          </a:lstStyle>
          <a:p>
            <a:r>
              <a:rPr lang="en-US" dirty="0"/>
              <a:t>Click to edit Header</a:t>
            </a:r>
          </a:p>
        </p:txBody>
      </p:sp>
      <p:sp>
        <p:nvSpPr>
          <p:cNvPr id="8" name="Rectangle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6: Critical Infrastructure Assets</a:t>
            </a:r>
          </a:p>
        </p:txBody>
      </p:sp>
      <p:sp>
        <p:nvSpPr>
          <p:cNvPr id="13"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0" name="Slide Number Placeholder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8854057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Reference: Title 1 Content">
    <p:spTree>
      <p:nvGrpSpPr>
        <p:cNvPr id="1" name=""/>
        <p:cNvGrpSpPr/>
        <p:nvPr/>
      </p:nvGrpSpPr>
      <p:grpSpPr>
        <a:xfrm>
          <a:off x="0" y="0"/>
          <a:ext cx="0" cy="0"/>
          <a:chOff x="0" y="0"/>
          <a:chExt cx="0" cy="0"/>
        </a:xfrm>
      </p:grpSpPr>
      <p:sp>
        <p:nvSpPr>
          <p:cNvPr id="17"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21"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5" name="Slide Number Placeholder 4"/>
          <p:cNvSpPr>
            <a:spLocks noGrp="1"/>
          </p:cNvSpPr>
          <p:nvPr>
            <p:ph type="sldNum" sz="quarter" idx="36"/>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4" name="Footer Placeholder 3"/>
          <p:cNvSpPr>
            <a:spLocks noGrp="1"/>
          </p:cNvSpPr>
          <p:nvPr>
            <p:ph type="ftr" sz="quarter" idx="35"/>
          </p:nvPr>
        </p:nvSpPr>
        <p:spPr/>
        <p:txBody>
          <a:bodyPr/>
          <a:lstStyle/>
          <a:p>
            <a:pPr>
              <a:defRPr/>
            </a:pPr>
            <a:r>
              <a:rPr lang="fr-FR" smtClean="0"/>
              <a:t>Module 6: Critical Infrastructure Assets</a:t>
            </a:r>
            <a:endParaRPr lang="en-US" dirty="0"/>
          </a:p>
        </p:txBody>
      </p:sp>
      <p:sp>
        <p:nvSpPr>
          <p:cNvPr id="3" name="Date Placeholder 2"/>
          <p:cNvSpPr>
            <a:spLocks noGrp="1"/>
          </p:cNvSpPr>
          <p:nvPr>
            <p:ph type="dt" sz="half" idx="34"/>
          </p:nvPr>
        </p:nvSpPr>
        <p:spPr/>
        <p:txBody>
          <a:bodyPr/>
          <a:lstStyle/>
          <a:p>
            <a:pPr>
              <a:defRPr/>
            </a:pPr>
            <a:r>
              <a:rPr lang="en-US" smtClean="0"/>
              <a:t>CISR v1.0</a:t>
            </a:r>
            <a:endParaRPr lang="en-US" dirty="0"/>
          </a:p>
        </p:txBody>
      </p:sp>
      <p:sp>
        <p:nvSpPr>
          <p:cNvPr id="14" name="Content Placeholder 13"/>
          <p:cNvSpPr>
            <a:spLocks noGrp="1"/>
          </p:cNvSpPr>
          <p:nvPr>
            <p:ph sz="quarter" idx="13"/>
          </p:nvPr>
        </p:nvSpPr>
        <p:spPr>
          <a:xfrm>
            <a:off x="405435" y="1217957"/>
            <a:ext cx="8318500" cy="3719511"/>
          </a:xfrm>
          <a:prstGeom prst="rect">
            <a:avLst/>
          </a:prstGeom>
        </p:spPr>
        <p:txBody>
          <a:bodyPr/>
          <a:lstStyle>
            <a:lvl1pPr marL="228600" indent="-228600">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6" name="Title 5"/>
          <p:cNvSpPr>
            <a:spLocks noGrp="1"/>
          </p:cNvSpPr>
          <p:nvPr>
            <p:ph type="title"/>
          </p:nvPr>
        </p:nvSpPr>
        <p:spPr>
          <a:xfrm>
            <a:off x="411163" y="231775"/>
            <a:ext cx="5988050" cy="914400"/>
          </a:xfrm>
          <a:solidFill>
            <a:schemeClr val="bg2">
              <a:lumMod val="60000"/>
              <a:lumOff val="40000"/>
            </a:schemeClr>
          </a:solidFill>
        </p:spPr>
        <p:txBody>
          <a:bodyPr/>
          <a:lstStyle/>
          <a:p>
            <a:r>
              <a:rPr lang="en-US" smtClean="0"/>
              <a:t>Click to edit Master title style</a:t>
            </a:r>
            <a:endParaRPr lang="en-US"/>
          </a:p>
        </p:txBody>
      </p:sp>
      <p:sp>
        <p:nvSpPr>
          <p:cNvPr id="9"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406942829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Reference: Title, 2 Stagger">
    <p:spTree>
      <p:nvGrpSpPr>
        <p:cNvPr id="1" name=""/>
        <p:cNvGrpSpPr/>
        <p:nvPr/>
      </p:nvGrpSpPr>
      <p:grpSpPr>
        <a:xfrm>
          <a:off x="0" y="0"/>
          <a:ext cx="0" cy="0"/>
          <a:chOff x="0" y="0"/>
          <a:chExt cx="0" cy="0"/>
        </a:xfrm>
      </p:grpSpPr>
      <p:sp>
        <p:nvSpPr>
          <p:cNvPr id="5" name="Slide Number Placeholder 4"/>
          <p:cNvSpPr>
            <a:spLocks noGrp="1"/>
          </p:cNvSpPr>
          <p:nvPr>
            <p:ph type="sldNum" sz="quarter" idx="36"/>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2" name="Date Placeholder 1"/>
          <p:cNvSpPr>
            <a:spLocks noGrp="1"/>
          </p:cNvSpPr>
          <p:nvPr>
            <p:ph type="dt" sz="half" idx="34"/>
          </p:nvPr>
        </p:nvSpPr>
        <p:spPr/>
        <p:txBody>
          <a:bodyPr/>
          <a:lstStyle/>
          <a:p>
            <a:pPr>
              <a:defRPr/>
            </a:pPr>
            <a:r>
              <a:rPr lang="en-US" smtClean="0"/>
              <a:t>CISR v1.0</a:t>
            </a:r>
            <a:endParaRPr lang="en-US" dirty="0"/>
          </a:p>
        </p:txBody>
      </p:sp>
      <p:sp>
        <p:nvSpPr>
          <p:cNvPr id="4" name="Footer Placeholder 3"/>
          <p:cNvSpPr>
            <a:spLocks noGrp="1"/>
          </p:cNvSpPr>
          <p:nvPr>
            <p:ph type="ftr" sz="quarter" idx="35"/>
          </p:nvPr>
        </p:nvSpPr>
        <p:spPr/>
        <p:txBody>
          <a:bodyPr/>
          <a:lstStyle/>
          <a:p>
            <a:pPr>
              <a:defRPr/>
            </a:pPr>
            <a:r>
              <a:rPr lang="fr-FR" smtClean="0"/>
              <a:t>Module 6: Critical Infrastructure Assets</a:t>
            </a:r>
            <a:endParaRPr lang="en-US" dirty="0"/>
          </a:p>
        </p:txBody>
      </p:sp>
      <p:sp>
        <p:nvSpPr>
          <p:cNvPr id="19" name="Content Placeholder 6"/>
          <p:cNvSpPr>
            <a:spLocks noGrp="1"/>
          </p:cNvSpPr>
          <p:nvPr>
            <p:ph sz="quarter" idx="16"/>
          </p:nvPr>
        </p:nvSpPr>
        <p:spPr>
          <a:xfrm>
            <a:off x="4705350" y="4162489"/>
            <a:ext cx="4024313" cy="1755648"/>
          </a:xfrm>
        </p:spPr>
        <p:txBody>
          <a:bodyPr/>
          <a:lstStyle>
            <a:lvl1pPr marL="228600" indent="-228600">
              <a:defRPr/>
            </a:lvl1pPr>
            <a:lvl4pP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0" name="Content Placeholder 6"/>
          <p:cNvSpPr>
            <a:spLocks noGrp="1"/>
          </p:cNvSpPr>
          <p:nvPr>
            <p:ph sz="quarter" idx="17"/>
          </p:nvPr>
        </p:nvSpPr>
        <p:spPr>
          <a:xfrm>
            <a:off x="411163" y="1220788"/>
            <a:ext cx="8318500" cy="2743200"/>
          </a:xfrm>
        </p:spPr>
        <p:txBody>
          <a:bodyPr/>
          <a:lstStyle>
            <a:lvl1pPr marL="228600" indent="-228600">
              <a:defRPr lang="en-US" sz="2800" b="1" dirty="0" smtClean="0">
                <a:solidFill>
                  <a:schemeClr val="tx1"/>
                </a:solidFill>
                <a:latin typeface="+mn-lt"/>
                <a:ea typeface="+mn-ea"/>
                <a:cs typeface="Arial" pitchFamily="34" charset="0"/>
              </a:defRPr>
            </a:lvl1pPr>
            <a:lvl4pP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3" name="Title 2"/>
          <p:cNvSpPr>
            <a:spLocks noGrp="1"/>
          </p:cNvSpPr>
          <p:nvPr>
            <p:ph type="title"/>
          </p:nvPr>
        </p:nvSpPr>
        <p:spPr/>
        <p:txBody>
          <a:bodyPr/>
          <a:lstStyle/>
          <a:p>
            <a:r>
              <a:rPr lang="en-US" smtClean="0"/>
              <a:t>Click to edit Master title style</a:t>
            </a:r>
            <a:endParaRPr lang="en-US"/>
          </a:p>
        </p:txBody>
      </p:sp>
      <p:sp>
        <p:nvSpPr>
          <p:cNvPr id="11"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2"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3"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1463336235"/>
      </p:ext>
    </p:extLst>
  </p:cSld>
  <p:clrMapOvr>
    <a:masterClrMapping/>
  </p:clrMapOvr>
  <p:transition spd="med"/>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Reference: 1 Title and 2 Content">
    <p:spTree>
      <p:nvGrpSpPr>
        <p:cNvPr id="1" name=""/>
        <p:cNvGrpSpPr/>
        <p:nvPr/>
      </p:nvGrpSpPr>
      <p:grpSpPr>
        <a:xfrm>
          <a:off x="0" y="0"/>
          <a:ext cx="0" cy="0"/>
          <a:chOff x="0" y="0"/>
          <a:chExt cx="0" cy="0"/>
        </a:xfrm>
      </p:grpSpPr>
      <p:sp>
        <p:nvSpPr>
          <p:cNvPr id="21" name="Content Placeholder 13"/>
          <p:cNvSpPr>
            <a:spLocks noGrp="1"/>
          </p:cNvSpPr>
          <p:nvPr>
            <p:ph sz="quarter" idx="13"/>
          </p:nvPr>
        </p:nvSpPr>
        <p:spPr>
          <a:xfrm>
            <a:off x="411164" y="1220788"/>
            <a:ext cx="4027486"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Content Placeholder 13"/>
          <p:cNvSpPr>
            <a:spLocks noGrp="1"/>
          </p:cNvSpPr>
          <p:nvPr>
            <p:ph sz="quarter" idx="14"/>
          </p:nvPr>
        </p:nvSpPr>
        <p:spPr>
          <a:xfrm>
            <a:off x="4705350" y="1220789"/>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Title 3"/>
          <p:cNvSpPr>
            <a:spLocks noGrp="1"/>
          </p:cNvSpPr>
          <p:nvPr>
            <p:ph type="title"/>
          </p:nvPr>
        </p:nvSpPr>
        <p:spPr/>
        <p:txBody>
          <a:bodyPr/>
          <a:lstStyle/>
          <a:p>
            <a:r>
              <a:rPr lang="en-US" smtClean="0"/>
              <a:t>Click to edit Master title style</a:t>
            </a:r>
            <a:endParaRPr lang="en-US" dirty="0"/>
          </a:p>
        </p:txBody>
      </p:sp>
      <p:sp>
        <p:nvSpPr>
          <p:cNvPr id="9" name="Rectangle 9"/>
          <p:cNvSpPr>
            <a:spLocks noGrp="1" noChangeArrowheads="1"/>
          </p:cNvSpPr>
          <p:nvPr>
            <p:ph type="sldNum" sz="quarter" idx="19"/>
          </p:nvPr>
        </p:nvSpPr>
        <p:spPr>
          <a:ln/>
        </p:spPr>
        <p:txBody>
          <a:bodyPr/>
          <a:lstStyle>
            <a:lvl1pPr>
              <a:defRPr/>
            </a:lvl1pPr>
          </a:lstStyle>
          <a:p>
            <a:pPr>
              <a:defRPr/>
            </a:pPr>
            <a:r>
              <a:rPr lang="en-US" altLang="en-US"/>
              <a:t> </a:t>
            </a:r>
            <a:fld id="{9C6635B0-4939-4DBA-98A8-758956F2095A}" type="slidenum">
              <a:rPr lang="en-US" altLang="en-US"/>
              <a:pPr>
                <a:defRPr/>
              </a:pPr>
              <a:t>‹#›</a:t>
            </a:fld>
            <a:endParaRPr lang="en-US" altLang="en-US"/>
          </a:p>
        </p:txBody>
      </p:sp>
      <p:sp>
        <p:nvSpPr>
          <p:cNvPr id="10" name="Rectangle 10"/>
          <p:cNvSpPr>
            <a:spLocks noGrp="1" noChangeArrowheads="1"/>
          </p:cNvSpPr>
          <p:nvPr>
            <p:ph type="ftr" sz="quarter" idx="20"/>
          </p:nvPr>
        </p:nvSpPr>
        <p:spPr>
          <a:ln/>
        </p:spPr>
        <p:txBody>
          <a:bodyPr/>
          <a:lstStyle>
            <a:lvl1pPr>
              <a:defRPr/>
            </a:lvl1pPr>
          </a:lstStyle>
          <a:p>
            <a:pPr>
              <a:defRPr/>
            </a:pPr>
            <a:r>
              <a:rPr lang="fr-FR" smtClean="0"/>
              <a:t>Module 6: Critical Infrastructure Assets</a:t>
            </a:r>
            <a:endParaRPr lang="en-US" dirty="0"/>
          </a:p>
        </p:txBody>
      </p:sp>
      <p:sp>
        <p:nvSpPr>
          <p:cNvPr id="11" name="Date Placeholder 11"/>
          <p:cNvSpPr>
            <a:spLocks noGrp="1"/>
          </p:cNvSpPr>
          <p:nvPr>
            <p:ph type="dt" sz="half" idx="21"/>
          </p:nvPr>
        </p:nvSpPr>
        <p:spPr/>
        <p:txBody>
          <a:bodyPr/>
          <a:lstStyle>
            <a:lvl1pPr>
              <a:defRPr/>
            </a:lvl1pPr>
          </a:lstStyle>
          <a:p>
            <a:pPr>
              <a:defRPr/>
            </a:pPr>
            <a:r>
              <a:rPr lang="en-US" smtClean="0"/>
              <a:t>CISR v1.0</a:t>
            </a:r>
            <a:endParaRPr lang="en-US" dirty="0"/>
          </a:p>
        </p:txBody>
      </p:sp>
      <p:sp>
        <p:nvSpPr>
          <p:cNvPr id="14"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5"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squar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6"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219521984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Reference: Title and 2 Content Right">
    <p:spTree>
      <p:nvGrpSpPr>
        <p:cNvPr id="1" name=""/>
        <p:cNvGrpSpPr/>
        <p:nvPr/>
      </p:nvGrpSpPr>
      <p:grpSpPr>
        <a:xfrm>
          <a:off x="0" y="0"/>
          <a:ext cx="0" cy="0"/>
          <a:chOff x="0" y="0"/>
          <a:chExt cx="0" cy="0"/>
        </a:xfrm>
      </p:grpSpPr>
      <p:sp>
        <p:nvSpPr>
          <p:cNvPr id="2" name="Date Placeholder 1"/>
          <p:cNvSpPr>
            <a:spLocks noGrp="1"/>
          </p:cNvSpPr>
          <p:nvPr>
            <p:ph type="dt" sz="half" idx="20"/>
          </p:nvPr>
        </p:nvSpPr>
        <p:spPr/>
        <p:txBody>
          <a:bodyPr/>
          <a:lstStyle/>
          <a:p>
            <a:pPr>
              <a:defRPr/>
            </a:pPr>
            <a:r>
              <a:rPr lang="en-US" smtClean="0"/>
              <a:t>CISR v1.0</a:t>
            </a:r>
            <a:endParaRPr lang="en-US" dirty="0"/>
          </a:p>
        </p:txBody>
      </p:sp>
      <p:sp>
        <p:nvSpPr>
          <p:cNvPr id="3" name="Footer Placeholder 2"/>
          <p:cNvSpPr>
            <a:spLocks noGrp="1"/>
          </p:cNvSpPr>
          <p:nvPr>
            <p:ph type="ftr" sz="quarter" idx="21"/>
          </p:nvPr>
        </p:nvSpPr>
        <p:spPr/>
        <p:txBody>
          <a:bodyPr/>
          <a:lstStyle/>
          <a:p>
            <a:pPr>
              <a:defRPr/>
            </a:pPr>
            <a:r>
              <a:rPr lang="fr-FR" smtClean="0"/>
              <a:t>Module 6: Critical Infrastructure Assets</a:t>
            </a:r>
            <a:endParaRPr lang="en-US" dirty="0"/>
          </a:p>
        </p:txBody>
      </p:sp>
      <p:sp>
        <p:nvSpPr>
          <p:cNvPr id="5" name="Slide Number Placeholder 4"/>
          <p:cNvSpPr>
            <a:spLocks noGrp="1"/>
          </p:cNvSpPr>
          <p:nvPr>
            <p:ph type="sldNum" sz="quarter" idx="22"/>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21" name="Content Placeholder 13"/>
          <p:cNvSpPr>
            <a:spLocks noGrp="1"/>
          </p:cNvSpPr>
          <p:nvPr>
            <p:ph sz="quarter" idx="13"/>
          </p:nvPr>
        </p:nvSpPr>
        <p:spPr>
          <a:xfrm>
            <a:off x="4705350" y="1217659"/>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Content Placeholder 13"/>
          <p:cNvSpPr>
            <a:spLocks noGrp="1"/>
          </p:cNvSpPr>
          <p:nvPr>
            <p:ph sz="quarter" idx="14"/>
          </p:nvPr>
        </p:nvSpPr>
        <p:spPr>
          <a:xfrm>
            <a:off x="407022" y="1219823"/>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Content Placeholder 13"/>
          <p:cNvSpPr>
            <a:spLocks noGrp="1"/>
          </p:cNvSpPr>
          <p:nvPr>
            <p:ph sz="quarter" idx="19"/>
          </p:nvPr>
        </p:nvSpPr>
        <p:spPr>
          <a:xfrm>
            <a:off x="470630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Title 3"/>
          <p:cNvSpPr>
            <a:spLocks noGrp="1"/>
          </p:cNvSpPr>
          <p:nvPr>
            <p:ph type="title"/>
          </p:nvPr>
        </p:nvSpPr>
        <p:spPr/>
        <p:txBody>
          <a:bodyPr/>
          <a:lstStyle/>
          <a:p>
            <a:r>
              <a:rPr lang="en-US" smtClean="0"/>
              <a:t>Click to edit Master title style</a:t>
            </a:r>
            <a:endParaRPr lang="en-US" dirty="0"/>
          </a:p>
        </p:txBody>
      </p:sp>
      <p:sp>
        <p:nvSpPr>
          <p:cNvPr id="12"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4"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5"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424757999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Reference: Title and 2 Content Left">
    <p:spTree>
      <p:nvGrpSpPr>
        <p:cNvPr id="1" name=""/>
        <p:cNvGrpSpPr/>
        <p:nvPr/>
      </p:nvGrpSpPr>
      <p:grpSpPr>
        <a:xfrm>
          <a:off x="0" y="0"/>
          <a:ext cx="0" cy="0"/>
          <a:chOff x="0" y="0"/>
          <a:chExt cx="0" cy="0"/>
        </a:xfrm>
      </p:grpSpPr>
      <p:sp>
        <p:nvSpPr>
          <p:cNvPr id="5" name="Slide Number Placeholder 4"/>
          <p:cNvSpPr>
            <a:spLocks noGrp="1"/>
          </p:cNvSpPr>
          <p:nvPr>
            <p:ph type="sldNum" sz="quarter" idx="36"/>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2" name="Date Placeholder 1"/>
          <p:cNvSpPr>
            <a:spLocks noGrp="1"/>
          </p:cNvSpPr>
          <p:nvPr>
            <p:ph type="dt" sz="half" idx="34"/>
          </p:nvPr>
        </p:nvSpPr>
        <p:spPr/>
        <p:txBody>
          <a:bodyPr/>
          <a:lstStyle/>
          <a:p>
            <a:pPr>
              <a:defRPr/>
            </a:pPr>
            <a:r>
              <a:rPr lang="en-US" smtClean="0"/>
              <a:t>CISR v1.0</a:t>
            </a:r>
            <a:endParaRPr lang="en-US" dirty="0"/>
          </a:p>
        </p:txBody>
      </p:sp>
      <p:sp>
        <p:nvSpPr>
          <p:cNvPr id="3" name="Footer Placeholder 2"/>
          <p:cNvSpPr>
            <a:spLocks noGrp="1"/>
          </p:cNvSpPr>
          <p:nvPr>
            <p:ph type="ftr" sz="quarter" idx="35"/>
          </p:nvPr>
        </p:nvSpPr>
        <p:spPr/>
        <p:txBody>
          <a:bodyPr/>
          <a:lstStyle/>
          <a:p>
            <a:pPr>
              <a:defRPr/>
            </a:pPr>
            <a:r>
              <a:rPr lang="fr-FR" smtClean="0"/>
              <a:t>Module 6: Critical Infrastructure Assets</a:t>
            </a:r>
            <a:endParaRPr lang="en-US" dirty="0"/>
          </a:p>
        </p:txBody>
      </p:sp>
      <p:sp>
        <p:nvSpPr>
          <p:cNvPr id="21" name="Content Placeholder 13"/>
          <p:cNvSpPr>
            <a:spLocks noGrp="1"/>
          </p:cNvSpPr>
          <p:nvPr>
            <p:ph sz="quarter" idx="13"/>
          </p:nvPr>
        </p:nvSpPr>
        <p:spPr>
          <a:xfrm>
            <a:off x="411163" y="1220788"/>
            <a:ext cx="4027486"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Content Placeholder 13"/>
          <p:cNvSpPr>
            <a:spLocks noGrp="1"/>
          </p:cNvSpPr>
          <p:nvPr>
            <p:ph sz="quarter" idx="14"/>
          </p:nvPr>
        </p:nvSpPr>
        <p:spPr>
          <a:xfrm>
            <a:off x="4705350" y="1220789"/>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Content Placeholder 13"/>
          <p:cNvSpPr>
            <a:spLocks noGrp="1"/>
          </p:cNvSpPr>
          <p:nvPr>
            <p:ph sz="quarter" idx="19"/>
          </p:nvPr>
        </p:nvSpPr>
        <p:spPr>
          <a:xfrm>
            <a:off x="41116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Title 3"/>
          <p:cNvSpPr>
            <a:spLocks noGrp="1"/>
          </p:cNvSpPr>
          <p:nvPr>
            <p:ph type="title"/>
          </p:nvPr>
        </p:nvSpPr>
        <p:spPr/>
        <p:txBody>
          <a:bodyPr/>
          <a:lstStyle/>
          <a:p>
            <a:r>
              <a:rPr lang="en-US" smtClean="0"/>
              <a:t>Click to edit Master title style</a:t>
            </a:r>
            <a:endParaRPr lang="en-US" dirty="0"/>
          </a:p>
        </p:txBody>
      </p:sp>
      <p:sp>
        <p:nvSpPr>
          <p:cNvPr id="12"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4"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5"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205379575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Reference: Title, 4 Content">
    <p:spTree>
      <p:nvGrpSpPr>
        <p:cNvPr id="1" name=""/>
        <p:cNvGrpSpPr/>
        <p:nvPr/>
      </p:nvGrpSpPr>
      <p:grpSpPr>
        <a:xfrm>
          <a:off x="0" y="0"/>
          <a:ext cx="0" cy="0"/>
          <a:chOff x="0" y="0"/>
          <a:chExt cx="0" cy="0"/>
        </a:xfrm>
      </p:grpSpPr>
      <p:sp>
        <p:nvSpPr>
          <p:cNvPr id="5" name="Slide Number Placeholder 4"/>
          <p:cNvSpPr>
            <a:spLocks noGrp="1"/>
          </p:cNvSpPr>
          <p:nvPr>
            <p:ph type="sldNum" sz="quarter" idx="39"/>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3" name="Date Placeholder 2"/>
          <p:cNvSpPr>
            <a:spLocks noGrp="1"/>
          </p:cNvSpPr>
          <p:nvPr>
            <p:ph type="dt" sz="half" idx="37"/>
          </p:nvPr>
        </p:nvSpPr>
        <p:spPr/>
        <p:txBody>
          <a:bodyPr/>
          <a:lstStyle/>
          <a:p>
            <a:pPr>
              <a:defRPr/>
            </a:pPr>
            <a:r>
              <a:rPr lang="en-US" smtClean="0"/>
              <a:t>CISR v1.0</a:t>
            </a:r>
            <a:endParaRPr lang="en-US" dirty="0"/>
          </a:p>
        </p:txBody>
      </p:sp>
      <p:sp>
        <p:nvSpPr>
          <p:cNvPr id="4" name="Footer Placeholder 3"/>
          <p:cNvSpPr>
            <a:spLocks noGrp="1"/>
          </p:cNvSpPr>
          <p:nvPr>
            <p:ph type="ftr" sz="quarter" idx="38"/>
          </p:nvPr>
        </p:nvSpPr>
        <p:spPr/>
        <p:txBody>
          <a:bodyPr/>
          <a:lstStyle/>
          <a:p>
            <a:pPr>
              <a:defRPr/>
            </a:pPr>
            <a:r>
              <a:rPr lang="fr-FR" smtClean="0"/>
              <a:t>Module 6: Critical Infrastructure Assets</a:t>
            </a:r>
            <a:endParaRPr lang="en-US" dirty="0"/>
          </a:p>
        </p:txBody>
      </p:sp>
      <p:sp>
        <p:nvSpPr>
          <p:cNvPr id="34" name="Content Placeholder 13"/>
          <p:cNvSpPr>
            <a:spLocks noGrp="1"/>
          </p:cNvSpPr>
          <p:nvPr>
            <p:ph sz="quarter" idx="25"/>
          </p:nvPr>
        </p:nvSpPr>
        <p:spPr>
          <a:xfrm>
            <a:off x="4705351" y="1220788"/>
            <a:ext cx="4024312" cy="1781491"/>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35" name="Content Placeholder 13"/>
          <p:cNvSpPr>
            <a:spLocks noGrp="1"/>
          </p:cNvSpPr>
          <p:nvPr>
            <p:ph sz="quarter" idx="26"/>
          </p:nvPr>
        </p:nvSpPr>
        <p:spPr>
          <a:xfrm>
            <a:off x="4705350" y="3150870"/>
            <a:ext cx="4024313" cy="178308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3"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4"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5"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
        <p:nvSpPr>
          <p:cNvPr id="16" name="Content Placeholder 13"/>
          <p:cNvSpPr>
            <a:spLocks noGrp="1"/>
          </p:cNvSpPr>
          <p:nvPr>
            <p:ph sz="quarter" idx="13"/>
          </p:nvPr>
        </p:nvSpPr>
        <p:spPr>
          <a:xfrm>
            <a:off x="411163" y="1220788"/>
            <a:ext cx="4027486"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7" name="Content Placeholder 13"/>
          <p:cNvSpPr>
            <a:spLocks noGrp="1"/>
          </p:cNvSpPr>
          <p:nvPr>
            <p:ph sz="quarter" idx="19"/>
          </p:nvPr>
        </p:nvSpPr>
        <p:spPr>
          <a:xfrm>
            <a:off x="41116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4167216702"/>
      </p:ext>
    </p:extLst>
  </p:cSld>
  <p:clrMapOvr>
    <a:masterClrMapping/>
  </p:clrMapOvr>
  <p:transition spd="med"/>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Reference: 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3" name="Date Placeholder 2"/>
          <p:cNvSpPr>
            <a:spLocks noGrp="1"/>
          </p:cNvSpPr>
          <p:nvPr>
            <p:ph type="dt" sz="half" idx="10"/>
          </p:nvPr>
        </p:nvSpPr>
        <p:spPr/>
        <p:txBody>
          <a:bodyPr/>
          <a:lstStyle/>
          <a:p>
            <a:pPr>
              <a:defRPr/>
            </a:pPr>
            <a:r>
              <a:rPr lang="en-US" smtClean="0"/>
              <a:t>CISR v1.0</a:t>
            </a:r>
            <a:endParaRPr lang="en-US" dirty="0"/>
          </a:p>
        </p:txBody>
      </p:sp>
      <p:sp>
        <p:nvSpPr>
          <p:cNvPr id="4" name="Footer Placeholder 3"/>
          <p:cNvSpPr>
            <a:spLocks noGrp="1"/>
          </p:cNvSpPr>
          <p:nvPr>
            <p:ph type="ftr" sz="quarter" idx="11"/>
          </p:nvPr>
        </p:nvSpPr>
        <p:spPr/>
        <p:txBody>
          <a:bodyPr/>
          <a:lstStyle/>
          <a:p>
            <a:pPr>
              <a:defRPr/>
            </a:pPr>
            <a:r>
              <a:rPr lang="fr-FR" smtClean="0"/>
              <a:t>Module 6: Critical Infrastructure Assets</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9"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0"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1"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1377405509"/>
      </p:ext>
    </p:extLst>
  </p:cSld>
  <p:clrMapOvr>
    <a:masterClrMapping/>
  </p:clrMapOvr>
  <p:transition spd="med"/>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Primary: Chapter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081" name="Rectangle 9"/>
          <p:cNvSpPr>
            <a:spLocks noGrp="1" noChangeArrowheads="1"/>
          </p:cNvSpPr>
          <p:nvPr>
            <p:ph type="ctrTitle" sz="quarter" hasCustomPrompt="1"/>
          </p:nvPr>
        </p:nvSpPr>
        <p:spPr>
          <a:xfrm>
            <a:off x="411164" y="2743200"/>
            <a:ext cx="8318500" cy="1371600"/>
          </a:xfrm>
          <a:effectLst/>
        </p:spPr>
        <p:txBody>
          <a:bodyPr lIns="91440" tIns="45720" rIns="91440" bIns="45720" anchor="ctr"/>
          <a:lstStyle>
            <a:lvl1pPr algn="ctr">
              <a:spcAft>
                <a:spcPts val="200"/>
              </a:spcAft>
              <a:defRPr sz="3600">
                <a:solidFill>
                  <a:schemeClr val="bg1"/>
                </a:solidFill>
                <a:latin typeface="Arial" pitchFamily="34" charset="0"/>
                <a:cs typeface="Arial" pitchFamily="34" charset="0"/>
              </a:defRPr>
            </a:lvl1pPr>
          </a:lstStyle>
          <a:p>
            <a:r>
              <a:rPr lang="en-US" dirty="0"/>
              <a:t>Place Chapter Break Title</a:t>
            </a:r>
          </a:p>
        </p:txBody>
      </p:sp>
      <p:sp>
        <p:nvSpPr>
          <p:cNvPr id="2" name="Date Placeholder 1"/>
          <p:cNvSpPr>
            <a:spLocks noGrp="1"/>
          </p:cNvSpPr>
          <p:nvPr>
            <p:ph type="dt" sz="half" idx="10"/>
          </p:nvPr>
        </p:nvSpPr>
        <p:spPr/>
        <p:txBody>
          <a:bodyPr/>
          <a:lstStyle>
            <a:lvl1pPr>
              <a:defRPr>
                <a:solidFill>
                  <a:schemeClr val="tx1">
                    <a:lumMod val="85000"/>
                    <a:lumOff val="15000"/>
                  </a:schemeClr>
                </a:solidFill>
              </a:defRPr>
            </a:lvl1pPr>
          </a:lstStyle>
          <a:p>
            <a:r>
              <a:rPr lang="en-US" smtClean="0">
                <a:solidFill>
                  <a:srgbClr val="000000">
                    <a:lumMod val="85000"/>
                    <a:lumOff val="15000"/>
                  </a:srgbClr>
                </a:solidFill>
              </a:rPr>
              <a:t>CISR v1.0</a:t>
            </a:r>
            <a:endParaRPr lang="en-US" dirty="0">
              <a:solidFill>
                <a:srgbClr val="000000">
                  <a:lumMod val="85000"/>
                  <a:lumOff val="15000"/>
                </a:srgbClr>
              </a:solidFill>
            </a:endParaRPr>
          </a:p>
        </p:txBody>
      </p:sp>
      <p:sp>
        <p:nvSpPr>
          <p:cNvPr id="3" name="Footer Placeholder 2"/>
          <p:cNvSpPr>
            <a:spLocks noGrp="1"/>
          </p:cNvSpPr>
          <p:nvPr>
            <p:ph type="ftr" sz="quarter" idx="11"/>
          </p:nvPr>
        </p:nvSpPr>
        <p:spPr/>
        <p:txBody>
          <a:bodyPr/>
          <a:lstStyle>
            <a:lvl1pPr>
              <a:defRPr>
                <a:solidFill>
                  <a:schemeClr val="tx1">
                    <a:lumMod val="85000"/>
                    <a:lumOff val="15000"/>
                  </a:schemeClr>
                </a:solidFill>
              </a:defRPr>
            </a:lvl1pPr>
          </a:lstStyle>
          <a:p>
            <a:pPr>
              <a:defRPr/>
            </a:pPr>
            <a:r>
              <a:rPr lang="en-US" dirty="0">
                <a:solidFill>
                  <a:srgbClr val="000000">
                    <a:lumMod val="85000"/>
                    <a:lumOff val="15000"/>
                  </a:srgbClr>
                </a:solidFill>
              </a:rPr>
              <a:t>Module 6: Critical Infrastructure Assets</a:t>
            </a:r>
          </a:p>
        </p:txBody>
      </p:sp>
      <p:sp>
        <p:nvSpPr>
          <p:cNvPr id="4" name="Slide Number Placeholder 3"/>
          <p:cNvSpPr>
            <a:spLocks noGrp="1"/>
          </p:cNvSpPr>
          <p:nvPr>
            <p:ph type="sldNum" sz="quarter" idx="12"/>
          </p:nvPr>
        </p:nvSpPr>
        <p:spPr/>
        <p:txBody>
          <a:bodyPr/>
          <a:lstStyle>
            <a:lvl1pPr>
              <a:defRPr>
                <a:solidFill>
                  <a:schemeClr val="tx1">
                    <a:lumMod val="85000"/>
                    <a:lumOff val="15000"/>
                  </a:schemeClr>
                </a:solidFill>
              </a:defRPr>
            </a:lvl1pPr>
          </a:lstStyle>
          <a:p>
            <a:pPr>
              <a:defRPr/>
            </a:pPr>
            <a:r>
              <a:rPr lang="en-US" dirty="0">
                <a:solidFill>
                  <a:srgbClr val="000000">
                    <a:lumMod val="85000"/>
                    <a:lumOff val="15000"/>
                  </a:srgbClr>
                </a:solidFill>
              </a:rPr>
              <a:t> </a:t>
            </a:r>
            <a:fld id="{1E05A8D5-9D50-4F79-AAB3-D0C9B9E3293E}" type="slidenum">
              <a:rPr lang="en-US" smtClean="0">
                <a:solidFill>
                  <a:srgbClr val="000000">
                    <a:lumMod val="85000"/>
                    <a:lumOff val="15000"/>
                  </a:srgbClr>
                </a:solidFill>
              </a:rPr>
              <a:pPr>
                <a:defRPr/>
              </a:pPr>
              <a:t>‹#›</a:t>
            </a:fld>
            <a:endParaRPr lang="en-US" dirty="0">
              <a:solidFill>
                <a:srgbClr val="000000">
                  <a:lumMod val="85000"/>
                  <a:lumOff val="15000"/>
                </a:srgbClr>
              </a:solidFill>
            </a:endParaRPr>
          </a:p>
        </p:txBody>
      </p:sp>
    </p:spTree>
    <p:extLst>
      <p:ext uri="{BB962C8B-B14F-4D97-AF65-F5344CB8AC3E}">
        <p14:creationId xmlns:p14="http://schemas.microsoft.com/office/powerpoint/2010/main" val="26915382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Reference: Question, Title 1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9"/>
          </p:nvPr>
        </p:nvSpPr>
        <p:spPr/>
        <p:txBody>
          <a:bodyPr/>
          <a:lstStyle>
            <a:lvl1pPr>
              <a:defRPr/>
            </a:lvl1pPr>
          </a:lstStyle>
          <a:p>
            <a:pPr>
              <a:defRPr/>
            </a:pPr>
            <a:r>
              <a:rPr lang="en-US" smtClean="0"/>
              <a:t>CISR v1.0</a:t>
            </a:r>
            <a:endParaRPr lang="en-US" dirty="0"/>
          </a:p>
        </p:txBody>
      </p:sp>
      <p:sp>
        <p:nvSpPr>
          <p:cNvPr id="9" name="Slide Number Placeholder 8"/>
          <p:cNvSpPr>
            <a:spLocks noGrp="1"/>
          </p:cNvSpPr>
          <p:nvPr>
            <p:ph type="sldNum" sz="quarter" idx="20"/>
          </p:nvPr>
        </p:nvSpPr>
        <p:spPr/>
        <p:txBody>
          <a:bodyPr/>
          <a:lstStyle>
            <a:lvl1pPr>
              <a:defRPr/>
            </a:lvl1pPr>
          </a:lstStyle>
          <a:p>
            <a:pPr>
              <a:defRPr/>
            </a:pPr>
            <a:r>
              <a:rPr lang="en-US" altLang="en-US"/>
              <a:t> </a:t>
            </a:r>
            <a:fld id="{C4F0EBB8-B6A0-4F62-B54B-ED14A207C5AC}" type="slidenum">
              <a:rPr lang="en-US" altLang="en-US"/>
              <a:pPr>
                <a:defRPr/>
              </a:pPr>
              <a:t>‹#›</a:t>
            </a:fld>
            <a:endParaRPr lang="en-US" altLang="en-US"/>
          </a:p>
        </p:txBody>
      </p:sp>
      <p:sp>
        <p:nvSpPr>
          <p:cNvPr id="10" name="Footer Placeholder 9"/>
          <p:cNvSpPr>
            <a:spLocks noGrp="1"/>
          </p:cNvSpPr>
          <p:nvPr>
            <p:ph type="ftr" sz="quarter" idx="21"/>
          </p:nvPr>
        </p:nvSpPr>
        <p:spPr/>
        <p:txBody>
          <a:bodyPr/>
          <a:lstStyle>
            <a:lvl1pPr>
              <a:defRPr/>
            </a:lvl1pPr>
          </a:lstStyle>
          <a:p>
            <a:pPr>
              <a:defRPr/>
            </a:pPr>
            <a:r>
              <a:rPr lang="fr-FR" smtClean="0"/>
              <a:t>Module 6: Critical Infrastructure Assets</a:t>
            </a:r>
            <a:endParaRPr lang="en-US" dirty="0"/>
          </a:p>
        </p:txBody>
      </p:sp>
      <p:sp>
        <p:nvSpPr>
          <p:cNvPr id="14" name="Content Placeholder 13"/>
          <p:cNvSpPr>
            <a:spLocks noGrp="1"/>
          </p:cNvSpPr>
          <p:nvPr>
            <p:ph sz="quarter" idx="13"/>
          </p:nvPr>
        </p:nvSpPr>
        <p:spPr>
          <a:xfrm>
            <a:off x="411163" y="1220788"/>
            <a:ext cx="8318500" cy="371951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3" name="Title 2"/>
          <p:cNvSpPr>
            <a:spLocks noGrp="1"/>
          </p:cNvSpPr>
          <p:nvPr>
            <p:ph type="title"/>
          </p:nvPr>
        </p:nvSpPr>
        <p:spPr/>
        <p:txBody>
          <a:bodyPr/>
          <a:lstStyle/>
          <a:p>
            <a:r>
              <a:rPr lang="en-US" smtClean="0"/>
              <a:t>Click to edit Master title style</a:t>
            </a:r>
            <a:endParaRPr lang="en-US"/>
          </a:p>
        </p:txBody>
      </p:sp>
      <p:sp>
        <p:nvSpPr>
          <p:cNvPr id="11"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2"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3"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3922463347"/>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Reference: Question, Title 2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20"/>
          </p:nvPr>
        </p:nvSpPr>
        <p:spPr/>
        <p:txBody>
          <a:bodyPr/>
          <a:lstStyle/>
          <a:p>
            <a:pPr>
              <a:defRPr/>
            </a:pPr>
            <a:r>
              <a:rPr lang="en-US" smtClean="0"/>
              <a:t>CISR v1.0</a:t>
            </a:r>
            <a:endParaRPr lang="en-US" dirty="0"/>
          </a:p>
        </p:txBody>
      </p:sp>
      <p:sp>
        <p:nvSpPr>
          <p:cNvPr id="4" name="Footer Placeholder 3"/>
          <p:cNvSpPr>
            <a:spLocks noGrp="1"/>
          </p:cNvSpPr>
          <p:nvPr>
            <p:ph type="ftr" sz="quarter" idx="21"/>
          </p:nvPr>
        </p:nvSpPr>
        <p:spPr/>
        <p:txBody>
          <a:bodyPr/>
          <a:lstStyle/>
          <a:p>
            <a:pPr>
              <a:defRPr/>
            </a:pPr>
            <a:r>
              <a:rPr lang="fr-FR" smtClean="0"/>
              <a:t>Module 6: Critical Infrastructure Assets</a:t>
            </a:r>
            <a:endParaRPr lang="en-US" dirty="0"/>
          </a:p>
        </p:txBody>
      </p:sp>
      <p:sp>
        <p:nvSpPr>
          <p:cNvPr id="5" name="Slide Number Placeholder 4"/>
          <p:cNvSpPr>
            <a:spLocks noGrp="1"/>
          </p:cNvSpPr>
          <p:nvPr>
            <p:ph type="sldNum" sz="quarter" idx="22"/>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14" name="Content Placeholder 13"/>
          <p:cNvSpPr>
            <a:spLocks noGrp="1"/>
          </p:cNvSpPr>
          <p:nvPr>
            <p:ph sz="quarter" idx="13"/>
          </p:nvPr>
        </p:nvSpPr>
        <p:spPr>
          <a:xfrm>
            <a:off x="411163" y="1220789"/>
            <a:ext cx="4027487" cy="3701732"/>
          </a:xfrm>
          <a:prstGeom prst="rect">
            <a:avLst/>
          </a:prstGeom>
        </p:spPr>
        <p:txBody>
          <a:bodyPr/>
          <a:lstStyle>
            <a:lvl1pP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Content Placeholder 13"/>
          <p:cNvSpPr>
            <a:spLocks noGrp="1"/>
          </p:cNvSpPr>
          <p:nvPr>
            <p:ph sz="quarter" idx="19"/>
          </p:nvPr>
        </p:nvSpPr>
        <p:spPr>
          <a:xfrm>
            <a:off x="4705350" y="1220788"/>
            <a:ext cx="4027487" cy="3703320"/>
          </a:xfrm>
          <a:prstGeom prst="rect">
            <a:avLst/>
          </a:prstGeom>
        </p:spPr>
        <p:txBody>
          <a:bodyPr/>
          <a:lstStyle>
            <a:lvl1pP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2"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3"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5"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18117518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Reference: Question, Title 1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5" name="Date Placeholder 1"/>
          <p:cNvSpPr>
            <a:spLocks noGrp="1"/>
          </p:cNvSpPr>
          <p:nvPr>
            <p:ph type="dt" sz="half" idx="20"/>
          </p:nvPr>
        </p:nvSpPr>
        <p:spPr>
          <a:xfrm>
            <a:off x="47625" y="6629400"/>
            <a:ext cx="2836863" cy="228600"/>
          </a:xfrm>
        </p:spPr>
        <p:txBody>
          <a:bodyPr/>
          <a:lstStyle/>
          <a:p>
            <a:pPr>
              <a:defRPr/>
            </a:pPr>
            <a:r>
              <a:rPr lang="en-US" smtClean="0"/>
              <a:t>CISR v1.0</a:t>
            </a:r>
            <a:endParaRPr lang="en-US" dirty="0"/>
          </a:p>
        </p:txBody>
      </p:sp>
      <p:sp>
        <p:nvSpPr>
          <p:cNvPr id="16" name="Footer Placeholder 2"/>
          <p:cNvSpPr>
            <a:spLocks noGrp="1"/>
          </p:cNvSpPr>
          <p:nvPr>
            <p:ph type="ftr" sz="quarter" idx="21"/>
          </p:nvPr>
        </p:nvSpPr>
        <p:spPr>
          <a:xfrm>
            <a:off x="2971800" y="6629400"/>
            <a:ext cx="3200400" cy="228600"/>
          </a:xfrm>
        </p:spPr>
        <p:txBody>
          <a:bodyPr/>
          <a:lstStyle/>
          <a:p>
            <a:pPr>
              <a:defRPr/>
            </a:pPr>
            <a:r>
              <a:rPr lang="fr-FR" smtClean="0"/>
              <a:t>Module 6: Critical Infrastructure Assets</a:t>
            </a:r>
            <a:endParaRPr lang="en-US" dirty="0"/>
          </a:p>
        </p:txBody>
      </p:sp>
      <p:sp>
        <p:nvSpPr>
          <p:cNvPr id="17" name="Slide Number Placeholder 4"/>
          <p:cNvSpPr>
            <a:spLocks noGrp="1"/>
          </p:cNvSpPr>
          <p:nvPr>
            <p:ph type="sldNum" sz="quarter" idx="22"/>
          </p:nvPr>
        </p:nvSpPr>
        <p:spPr>
          <a:xfrm>
            <a:off x="8729663" y="6629400"/>
            <a:ext cx="406400" cy="228600"/>
          </a:xfrm>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18" name="Content Placeholder 13"/>
          <p:cNvSpPr>
            <a:spLocks noGrp="1"/>
          </p:cNvSpPr>
          <p:nvPr>
            <p:ph sz="quarter" idx="13"/>
          </p:nvPr>
        </p:nvSpPr>
        <p:spPr>
          <a:xfrm>
            <a:off x="4705350" y="1217659"/>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9" name="Content Placeholder 13"/>
          <p:cNvSpPr>
            <a:spLocks noGrp="1"/>
          </p:cNvSpPr>
          <p:nvPr>
            <p:ph sz="quarter" idx="14"/>
          </p:nvPr>
        </p:nvSpPr>
        <p:spPr>
          <a:xfrm>
            <a:off x="407022" y="1219823"/>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0" name="Content Placeholder 13"/>
          <p:cNvSpPr>
            <a:spLocks noGrp="1"/>
          </p:cNvSpPr>
          <p:nvPr>
            <p:ph sz="quarter" idx="19"/>
          </p:nvPr>
        </p:nvSpPr>
        <p:spPr>
          <a:xfrm>
            <a:off x="470630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1" name="Title 3"/>
          <p:cNvSpPr>
            <a:spLocks noGrp="1"/>
          </p:cNvSpPr>
          <p:nvPr>
            <p:ph type="title"/>
          </p:nvPr>
        </p:nvSpPr>
        <p:spPr>
          <a:xfrm>
            <a:off x="411163" y="231775"/>
            <a:ext cx="5988050" cy="914400"/>
          </a:xfrm>
        </p:spPr>
        <p:txBody>
          <a:bodyPr/>
          <a:lstStyle/>
          <a:p>
            <a:r>
              <a:rPr lang="en-US" smtClean="0"/>
              <a:t>Click to edit Master title style</a:t>
            </a:r>
            <a:endParaRPr lang="en-US" dirty="0"/>
          </a:p>
        </p:txBody>
      </p:sp>
      <p:sp>
        <p:nvSpPr>
          <p:cNvPr id="22"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23"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24"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3454092285"/>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Reference: Question, Title 1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4"/>
          <p:cNvSpPr>
            <a:spLocks noGrp="1"/>
          </p:cNvSpPr>
          <p:nvPr>
            <p:ph type="sldNum" sz="quarter" idx="36"/>
          </p:nvPr>
        </p:nvSpPr>
        <p:spPr>
          <a:xfrm>
            <a:off x="8729663" y="6629400"/>
            <a:ext cx="406400" cy="228600"/>
          </a:xfrm>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3" name="Date Placeholder 1"/>
          <p:cNvSpPr>
            <a:spLocks noGrp="1"/>
          </p:cNvSpPr>
          <p:nvPr>
            <p:ph type="dt" sz="half" idx="34"/>
          </p:nvPr>
        </p:nvSpPr>
        <p:spPr>
          <a:xfrm>
            <a:off x="47625" y="6629400"/>
            <a:ext cx="2836863" cy="228600"/>
          </a:xfrm>
        </p:spPr>
        <p:txBody>
          <a:bodyPr/>
          <a:lstStyle/>
          <a:p>
            <a:pPr>
              <a:defRPr/>
            </a:pPr>
            <a:r>
              <a:rPr lang="en-US" smtClean="0"/>
              <a:t>CISR v1.0</a:t>
            </a:r>
            <a:endParaRPr lang="en-US" dirty="0"/>
          </a:p>
        </p:txBody>
      </p:sp>
      <p:sp>
        <p:nvSpPr>
          <p:cNvPr id="4" name="Footer Placeholder 2"/>
          <p:cNvSpPr>
            <a:spLocks noGrp="1"/>
          </p:cNvSpPr>
          <p:nvPr>
            <p:ph type="ftr" sz="quarter" idx="35"/>
          </p:nvPr>
        </p:nvSpPr>
        <p:spPr>
          <a:xfrm>
            <a:off x="2971800" y="6629400"/>
            <a:ext cx="3200400" cy="228600"/>
          </a:xfrm>
        </p:spPr>
        <p:txBody>
          <a:bodyPr/>
          <a:lstStyle/>
          <a:p>
            <a:pPr>
              <a:defRPr/>
            </a:pPr>
            <a:r>
              <a:rPr lang="fr-FR" smtClean="0"/>
              <a:t>Module 6: Critical Infrastructure Assets</a:t>
            </a:r>
            <a:endParaRPr lang="en-US" dirty="0"/>
          </a:p>
        </p:txBody>
      </p:sp>
      <p:sp>
        <p:nvSpPr>
          <p:cNvPr id="5" name="Content Placeholder 13"/>
          <p:cNvSpPr>
            <a:spLocks noGrp="1"/>
          </p:cNvSpPr>
          <p:nvPr>
            <p:ph sz="quarter" idx="13"/>
          </p:nvPr>
        </p:nvSpPr>
        <p:spPr>
          <a:xfrm>
            <a:off x="411163" y="1220788"/>
            <a:ext cx="4027486"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6" name="Content Placeholder 13"/>
          <p:cNvSpPr>
            <a:spLocks noGrp="1"/>
          </p:cNvSpPr>
          <p:nvPr>
            <p:ph sz="quarter" idx="14"/>
          </p:nvPr>
        </p:nvSpPr>
        <p:spPr>
          <a:xfrm>
            <a:off x="4705350" y="1220789"/>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7" name="Content Placeholder 13"/>
          <p:cNvSpPr>
            <a:spLocks noGrp="1"/>
          </p:cNvSpPr>
          <p:nvPr>
            <p:ph sz="quarter" idx="19"/>
          </p:nvPr>
        </p:nvSpPr>
        <p:spPr>
          <a:xfrm>
            <a:off x="41116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8" name="Title 3"/>
          <p:cNvSpPr>
            <a:spLocks noGrp="1"/>
          </p:cNvSpPr>
          <p:nvPr>
            <p:ph type="title"/>
          </p:nvPr>
        </p:nvSpPr>
        <p:spPr>
          <a:xfrm>
            <a:off x="411163" y="231775"/>
            <a:ext cx="5988050" cy="914400"/>
          </a:xfrm>
        </p:spPr>
        <p:txBody>
          <a:bodyPr/>
          <a:lstStyle/>
          <a:p>
            <a:r>
              <a:rPr lang="en-US" smtClean="0"/>
              <a:t>Click to edit Master title style</a:t>
            </a:r>
            <a:endParaRPr lang="en-US" dirty="0"/>
          </a:p>
        </p:txBody>
      </p:sp>
      <p:sp>
        <p:nvSpPr>
          <p:cNvPr id="9"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0"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1"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1491596230"/>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Reference: Question, Title 2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6" name="Slide Number Placeholder 4"/>
          <p:cNvSpPr>
            <a:spLocks noGrp="1"/>
          </p:cNvSpPr>
          <p:nvPr>
            <p:ph type="sldNum" sz="quarter" idx="39"/>
          </p:nvPr>
        </p:nvSpPr>
        <p:spPr>
          <a:xfrm>
            <a:off x="8729663" y="6629400"/>
            <a:ext cx="406400" cy="228600"/>
          </a:xfrm>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17" name="Date Placeholder 2"/>
          <p:cNvSpPr>
            <a:spLocks noGrp="1"/>
          </p:cNvSpPr>
          <p:nvPr>
            <p:ph type="dt" sz="half" idx="37"/>
          </p:nvPr>
        </p:nvSpPr>
        <p:spPr>
          <a:xfrm>
            <a:off x="47625" y="6629400"/>
            <a:ext cx="2836863" cy="228600"/>
          </a:xfrm>
        </p:spPr>
        <p:txBody>
          <a:bodyPr/>
          <a:lstStyle/>
          <a:p>
            <a:pPr>
              <a:defRPr/>
            </a:pPr>
            <a:r>
              <a:rPr lang="en-US" smtClean="0"/>
              <a:t>CISR v1.0</a:t>
            </a:r>
            <a:endParaRPr lang="en-US" dirty="0"/>
          </a:p>
        </p:txBody>
      </p:sp>
      <p:sp>
        <p:nvSpPr>
          <p:cNvPr id="18" name="Footer Placeholder 3"/>
          <p:cNvSpPr>
            <a:spLocks noGrp="1"/>
          </p:cNvSpPr>
          <p:nvPr>
            <p:ph type="ftr" sz="quarter" idx="38"/>
          </p:nvPr>
        </p:nvSpPr>
        <p:spPr>
          <a:xfrm>
            <a:off x="2971800" y="6629400"/>
            <a:ext cx="3200400" cy="228600"/>
          </a:xfrm>
        </p:spPr>
        <p:txBody>
          <a:bodyPr/>
          <a:lstStyle/>
          <a:p>
            <a:pPr>
              <a:defRPr/>
            </a:pPr>
            <a:r>
              <a:rPr lang="fr-FR" smtClean="0"/>
              <a:t>Module 6: Critical Infrastructure Assets</a:t>
            </a:r>
            <a:endParaRPr lang="en-US" dirty="0"/>
          </a:p>
        </p:txBody>
      </p:sp>
      <p:sp>
        <p:nvSpPr>
          <p:cNvPr id="19" name="Content Placeholder 13"/>
          <p:cNvSpPr>
            <a:spLocks noGrp="1"/>
          </p:cNvSpPr>
          <p:nvPr>
            <p:ph sz="quarter" idx="25"/>
          </p:nvPr>
        </p:nvSpPr>
        <p:spPr>
          <a:xfrm>
            <a:off x="4705351" y="1220788"/>
            <a:ext cx="4024312" cy="1781491"/>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0" name="Content Placeholder 13"/>
          <p:cNvSpPr>
            <a:spLocks noGrp="1"/>
          </p:cNvSpPr>
          <p:nvPr>
            <p:ph sz="quarter" idx="26"/>
          </p:nvPr>
        </p:nvSpPr>
        <p:spPr>
          <a:xfrm>
            <a:off x="4705350" y="3150870"/>
            <a:ext cx="4024313" cy="178308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1" name="Title 1"/>
          <p:cNvSpPr>
            <a:spLocks noGrp="1"/>
          </p:cNvSpPr>
          <p:nvPr>
            <p:ph type="title"/>
          </p:nvPr>
        </p:nvSpPr>
        <p:spPr>
          <a:xfrm>
            <a:off x="411163" y="231775"/>
            <a:ext cx="5988050" cy="914400"/>
          </a:xfrm>
        </p:spPr>
        <p:txBody>
          <a:bodyPr/>
          <a:lstStyle/>
          <a:p>
            <a:r>
              <a:rPr lang="en-US" smtClean="0"/>
              <a:t>Click to edit Master title style</a:t>
            </a:r>
            <a:endParaRPr lang="en-US"/>
          </a:p>
        </p:txBody>
      </p:sp>
      <p:sp>
        <p:nvSpPr>
          <p:cNvPr id="22"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23"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24"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
        <p:nvSpPr>
          <p:cNvPr id="25" name="Content Placeholder 13"/>
          <p:cNvSpPr>
            <a:spLocks noGrp="1"/>
          </p:cNvSpPr>
          <p:nvPr>
            <p:ph sz="quarter" idx="13"/>
          </p:nvPr>
        </p:nvSpPr>
        <p:spPr>
          <a:xfrm>
            <a:off x="411163" y="1220788"/>
            <a:ext cx="4027486"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6" name="Content Placeholder 13"/>
          <p:cNvSpPr>
            <a:spLocks noGrp="1"/>
          </p:cNvSpPr>
          <p:nvPr>
            <p:ph sz="quarter" idx="19"/>
          </p:nvPr>
        </p:nvSpPr>
        <p:spPr>
          <a:xfrm>
            <a:off x="41116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2473256549"/>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Reference: Question, Title 2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3" name="Slide Number Placeholder 4"/>
          <p:cNvSpPr>
            <a:spLocks noGrp="1"/>
          </p:cNvSpPr>
          <p:nvPr>
            <p:ph type="sldNum" sz="quarter" idx="12"/>
          </p:nvPr>
        </p:nvSpPr>
        <p:spPr>
          <a:xfrm>
            <a:off x="8729663" y="6629400"/>
            <a:ext cx="406400" cy="228600"/>
          </a:xfrm>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14" name="Date Placeholder 2"/>
          <p:cNvSpPr>
            <a:spLocks noGrp="1"/>
          </p:cNvSpPr>
          <p:nvPr>
            <p:ph type="dt" sz="half" idx="10"/>
          </p:nvPr>
        </p:nvSpPr>
        <p:spPr>
          <a:xfrm>
            <a:off x="47625" y="6629400"/>
            <a:ext cx="2836863" cy="228600"/>
          </a:xfrm>
        </p:spPr>
        <p:txBody>
          <a:bodyPr/>
          <a:lstStyle/>
          <a:p>
            <a:pPr>
              <a:defRPr/>
            </a:pPr>
            <a:r>
              <a:rPr lang="en-US" smtClean="0"/>
              <a:t>CISR v1.0</a:t>
            </a:r>
            <a:endParaRPr lang="en-US" dirty="0"/>
          </a:p>
        </p:txBody>
      </p:sp>
      <p:sp>
        <p:nvSpPr>
          <p:cNvPr id="15" name="Footer Placeholder 3"/>
          <p:cNvSpPr>
            <a:spLocks noGrp="1"/>
          </p:cNvSpPr>
          <p:nvPr>
            <p:ph type="ftr" sz="quarter" idx="11"/>
          </p:nvPr>
        </p:nvSpPr>
        <p:spPr>
          <a:xfrm>
            <a:off x="2971800" y="6629400"/>
            <a:ext cx="3200400" cy="228600"/>
          </a:xfrm>
        </p:spPr>
        <p:txBody>
          <a:bodyPr/>
          <a:lstStyle/>
          <a:p>
            <a:pPr>
              <a:defRPr/>
            </a:pPr>
            <a:r>
              <a:rPr lang="fr-FR" smtClean="0"/>
              <a:t>Module 6: Critical Infrastructure Assets</a:t>
            </a:r>
            <a:endParaRPr lang="en-US" dirty="0"/>
          </a:p>
        </p:txBody>
      </p:sp>
      <p:sp>
        <p:nvSpPr>
          <p:cNvPr id="27" name="Title 1"/>
          <p:cNvSpPr>
            <a:spLocks noGrp="1"/>
          </p:cNvSpPr>
          <p:nvPr>
            <p:ph type="title"/>
          </p:nvPr>
        </p:nvSpPr>
        <p:spPr>
          <a:xfrm>
            <a:off x="411163" y="231775"/>
            <a:ext cx="5988050" cy="914400"/>
          </a:xfrm>
        </p:spPr>
        <p:txBody>
          <a:bodyPr/>
          <a:lstStyle/>
          <a:p>
            <a:r>
              <a:rPr lang="en-US" smtClean="0"/>
              <a:t>Click to edit Master title style</a:t>
            </a:r>
            <a:endParaRPr lang="en-US"/>
          </a:p>
        </p:txBody>
      </p:sp>
      <p:sp>
        <p:nvSpPr>
          <p:cNvPr id="28"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29"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30"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3713055930"/>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Reference: Question, Title 2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3" name="Slide Number Placeholder 4"/>
          <p:cNvSpPr>
            <a:spLocks noGrp="1"/>
          </p:cNvSpPr>
          <p:nvPr>
            <p:ph type="sldNum" sz="quarter" idx="12"/>
          </p:nvPr>
        </p:nvSpPr>
        <p:spPr>
          <a:xfrm>
            <a:off x="8729663" y="6629400"/>
            <a:ext cx="406400" cy="228600"/>
          </a:xfrm>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14" name="Date Placeholder 2"/>
          <p:cNvSpPr>
            <a:spLocks noGrp="1"/>
          </p:cNvSpPr>
          <p:nvPr>
            <p:ph type="dt" sz="half" idx="10"/>
          </p:nvPr>
        </p:nvSpPr>
        <p:spPr>
          <a:xfrm>
            <a:off x="47625" y="6629400"/>
            <a:ext cx="2836863" cy="228600"/>
          </a:xfrm>
        </p:spPr>
        <p:txBody>
          <a:bodyPr/>
          <a:lstStyle/>
          <a:p>
            <a:pPr>
              <a:defRPr/>
            </a:pPr>
            <a:r>
              <a:rPr lang="en-US" smtClean="0"/>
              <a:t>CISR v1.0</a:t>
            </a:r>
            <a:endParaRPr lang="en-US" dirty="0"/>
          </a:p>
        </p:txBody>
      </p:sp>
      <p:sp>
        <p:nvSpPr>
          <p:cNvPr id="15" name="Footer Placeholder 3"/>
          <p:cNvSpPr>
            <a:spLocks noGrp="1"/>
          </p:cNvSpPr>
          <p:nvPr>
            <p:ph type="ftr" sz="quarter" idx="11"/>
          </p:nvPr>
        </p:nvSpPr>
        <p:spPr>
          <a:xfrm>
            <a:off x="2971800" y="6629400"/>
            <a:ext cx="3200400" cy="228600"/>
          </a:xfrm>
        </p:spPr>
        <p:txBody>
          <a:bodyPr/>
          <a:lstStyle/>
          <a:p>
            <a:pPr>
              <a:defRPr/>
            </a:pPr>
            <a:r>
              <a:rPr lang="fr-FR" smtClean="0"/>
              <a:t>Module 6: Critical Infrastructure Assets</a:t>
            </a:r>
            <a:endParaRPr lang="en-US" dirty="0"/>
          </a:p>
        </p:txBody>
      </p:sp>
      <p:sp>
        <p:nvSpPr>
          <p:cNvPr id="9" name="Title 1"/>
          <p:cNvSpPr>
            <a:spLocks noGrp="1"/>
          </p:cNvSpPr>
          <p:nvPr>
            <p:ph type="title"/>
          </p:nvPr>
        </p:nvSpPr>
        <p:spPr>
          <a:xfrm>
            <a:off x="411163" y="231775"/>
            <a:ext cx="8318500" cy="914400"/>
          </a:xfrm>
        </p:spPr>
        <p:txBody>
          <a:bodyPr/>
          <a:lstStyle/>
          <a:p>
            <a:r>
              <a:rPr lang="en-US" dirty="0" smtClean="0"/>
              <a:t>Click to edit Master title style</a:t>
            </a:r>
            <a:endParaRPr lang="en-US" dirty="0"/>
          </a:p>
        </p:txBody>
      </p:sp>
      <p:sp>
        <p:nvSpPr>
          <p:cNvPr id="10" name="Picture Placeholder Icon"/>
          <p:cNvSpPr>
            <a:spLocks noGrp="1"/>
          </p:cNvSpPr>
          <p:nvPr>
            <p:ph type="pic" sz="quarter" idx="33" hasCustomPrompt="1"/>
          </p:nvPr>
        </p:nvSpPr>
        <p:spPr>
          <a:xfrm>
            <a:off x="8409623" y="822960"/>
            <a:ext cx="320040" cy="320040"/>
          </a:xfrm>
          <a:prstGeom prst="rect">
            <a:avLst/>
          </a:prstGeom>
          <a:ln w="19050">
            <a:solidFill>
              <a:schemeClr val="bg1"/>
            </a:solidFill>
          </a:ln>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1" name="Content Placeholder 13"/>
          <p:cNvSpPr>
            <a:spLocks noGrp="1"/>
          </p:cNvSpPr>
          <p:nvPr>
            <p:ph sz="quarter" idx="13"/>
          </p:nvPr>
        </p:nvSpPr>
        <p:spPr>
          <a:xfrm>
            <a:off x="412750" y="1217957"/>
            <a:ext cx="8318500" cy="3719511"/>
          </a:xfrm>
          <a:prstGeom prst="rect">
            <a:avLst/>
          </a:prstGeom>
        </p:spPr>
        <p:txBody>
          <a:bodyPr/>
          <a:lstStyle>
            <a:lvl1pPr marL="228600" indent="-228600">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1428919245"/>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Reference: 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3" name="Date Placeholder 2"/>
          <p:cNvSpPr>
            <a:spLocks noGrp="1"/>
          </p:cNvSpPr>
          <p:nvPr>
            <p:ph type="dt" sz="half" idx="10"/>
          </p:nvPr>
        </p:nvSpPr>
        <p:spPr/>
        <p:txBody>
          <a:bodyPr/>
          <a:lstStyle/>
          <a:p>
            <a:pPr>
              <a:defRPr/>
            </a:pPr>
            <a:r>
              <a:rPr lang="en-US" smtClean="0"/>
              <a:t>CISR v1.0</a:t>
            </a:r>
            <a:endParaRPr lang="en-US" dirty="0"/>
          </a:p>
        </p:txBody>
      </p:sp>
      <p:sp>
        <p:nvSpPr>
          <p:cNvPr id="4" name="Footer Placeholder 3"/>
          <p:cNvSpPr>
            <a:spLocks noGrp="1"/>
          </p:cNvSpPr>
          <p:nvPr>
            <p:ph type="ftr" sz="quarter" idx="11"/>
          </p:nvPr>
        </p:nvSpPr>
        <p:spPr/>
        <p:txBody>
          <a:bodyPr/>
          <a:lstStyle/>
          <a:p>
            <a:pPr>
              <a:defRPr/>
            </a:pPr>
            <a:r>
              <a:rPr lang="fr-FR" smtClean="0"/>
              <a:t>Module 6: Critical Infrastructure Assets</a:t>
            </a:r>
            <a:endParaRPr lang="en-US" dirty="0"/>
          </a:p>
        </p:txBody>
      </p:sp>
      <p:sp>
        <p:nvSpPr>
          <p:cNvPr id="2" name="Title 1"/>
          <p:cNvSpPr>
            <a:spLocks noGrp="1"/>
          </p:cNvSpPr>
          <p:nvPr>
            <p:ph type="title"/>
          </p:nvPr>
        </p:nvSpPr>
        <p:spPr>
          <a:xfrm>
            <a:off x="411163" y="231775"/>
            <a:ext cx="8318500" cy="914400"/>
          </a:xfrm>
        </p:spPr>
        <p:txBody>
          <a:bodyPr/>
          <a:lstStyle/>
          <a:p>
            <a:r>
              <a:rPr lang="en-US" dirty="0" smtClean="0"/>
              <a:t>Click to edit Master title style</a:t>
            </a:r>
            <a:endParaRPr lang="en-US" dirty="0"/>
          </a:p>
        </p:txBody>
      </p:sp>
      <p:sp>
        <p:nvSpPr>
          <p:cNvPr id="27" name="Picture Placeholder Icon"/>
          <p:cNvSpPr>
            <a:spLocks noGrp="1"/>
          </p:cNvSpPr>
          <p:nvPr>
            <p:ph type="pic" sz="quarter" idx="33" hasCustomPrompt="1"/>
          </p:nvPr>
        </p:nvSpPr>
        <p:spPr>
          <a:xfrm>
            <a:off x="8409623" y="822960"/>
            <a:ext cx="320040" cy="320040"/>
          </a:xfrm>
          <a:prstGeom prst="rect">
            <a:avLst/>
          </a:prstGeom>
          <a:ln w="19050">
            <a:solidFill>
              <a:schemeClr val="bg1"/>
            </a:solidFill>
          </a:ln>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1" name="Content Placeholder 13"/>
          <p:cNvSpPr>
            <a:spLocks noGrp="1"/>
          </p:cNvSpPr>
          <p:nvPr>
            <p:ph sz="quarter" idx="13"/>
          </p:nvPr>
        </p:nvSpPr>
        <p:spPr>
          <a:xfrm>
            <a:off x="412750" y="1217957"/>
            <a:ext cx="8318500" cy="3719511"/>
          </a:xfrm>
          <a:prstGeom prst="rect">
            <a:avLst/>
          </a:prstGeom>
        </p:spPr>
        <p:txBody>
          <a:bodyPr/>
          <a:lstStyle>
            <a:lvl1pPr marL="228600" indent="-228600">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2392836079"/>
      </p:ext>
    </p:extLst>
  </p:cSld>
  <p:clrMapOvr>
    <a:masterClrMapping/>
  </p:clrMapOvr>
  <p:transition spd="med"/>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Reference: 1 Title and 2 Content">
    <p:spTree>
      <p:nvGrpSpPr>
        <p:cNvPr id="1" name=""/>
        <p:cNvGrpSpPr/>
        <p:nvPr/>
      </p:nvGrpSpPr>
      <p:grpSpPr>
        <a:xfrm>
          <a:off x="0" y="0"/>
          <a:ext cx="0" cy="0"/>
          <a:chOff x="0" y="0"/>
          <a:chExt cx="0" cy="0"/>
        </a:xfrm>
      </p:grpSpPr>
      <p:sp>
        <p:nvSpPr>
          <p:cNvPr id="21" name="Content Placeholder 13"/>
          <p:cNvSpPr>
            <a:spLocks noGrp="1"/>
          </p:cNvSpPr>
          <p:nvPr>
            <p:ph sz="quarter" idx="13"/>
          </p:nvPr>
        </p:nvSpPr>
        <p:spPr>
          <a:xfrm>
            <a:off x="411164" y="1220788"/>
            <a:ext cx="4027486"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Content Placeholder 13"/>
          <p:cNvSpPr>
            <a:spLocks noGrp="1"/>
          </p:cNvSpPr>
          <p:nvPr>
            <p:ph sz="quarter" idx="14"/>
          </p:nvPr>
        </p:nvSpPr>
        <p:spPr>
          <a:xfrm>
            <a:off x="4705350" y="1220789"/>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9" name="Rectangle 9"/>
          <p:cNvSpPr>
            <a:spLocks noGrp="1" noChangeArrowheads="1"/>
          </p:cNvSpPr>
          <p:nvPr>
            <p:ph type="sldNum" sz="quarter" idx="19"/>
          </p:nvPr>
        </p:nvSpPr>
        <p:spPr>
          <a:ln/>
        </p:spPr>
        <p:txBody>
          <a:bodyPr/>
          <a:lstStyle>
            <a:lvl1pPr>
              <a:defRPr/>
            </a:lvl1pPr>
          </a:lstStyle>
          <a:p>
            <a:pPr>
              <a:defRPr/>
            </a:pPr>
            <a:r>
              <a:rPr lang="en-US" altLang="en-US"/>
              <a:t> </a:t>
            </a:r>
            <a:fld id="{9C6635B0-4939-4DBA-98A8-758956F2095A}" type="slidenum">
              <a:rPr lang="en-US" altLang="en-US"/>
              <a:pPr>
                <a:defRPr/>
              </a:pPr>
              <a:t>‹#›</a:t>
            </a:fld>
            <a:endParaRPr lang="en-US" altLang="en-US"/>
          </a:p>
        </p:txBody>
      </p:sp>
      <p:sp>
        <p:nvSpPr>
          <p:cNvPr id="10" name="Rectangle 10"/>
          <p:cNvSpPr>
            <a:spLocks noGrp="1" noChangeArrowheads="1"/>
          </p:cNvSpPr>
          <p:nvPr>
            <p:ph type="ftr" sz="quarter" idx="20"/>
          </p:nvPr>
        </p:nvSpPr>
        <p:spPr>
          <a:ln/>
        </p:spPr>
        <p:txBody>
          <a:bodyPr/>
          <a:lstStyle>
            <a:lvl1pPr>
              <a:defRPr/>
            </a:lvl1pPr>
          </a:lstStyle>
          <a:p>
            <a:pPr>
              <a:defRPr/>
            </a:pPr>
            <a:r>
              <a:rPr lang="fr-FR" smtClean="0"/>
              <a:t>Module 6: Critical Infrastructure Assets</a:t>
            </a:r>
            <a:endParaRPr lang="en-US" dirty="0"/>
          </a:p>
        </p:txBody>
      </p:sp>
      <p:sp>
        <p:nvSpPr>
          <p:cNvPr id="11" name="Date Placeholder 11"/>
          <p:cNvSpPr>
            <a:spLocks noGrp="1"/>
          </p:cNvSpPr>
          <p:nvPr>
            <p:ph type="dt" sz="half" idx="21"/>
          </p:nvPr>
        </p:nvSpPr>
        <p:spPr/>
        <p:txBody>
          <a:bodyPr/>
          <a:lstStyle>
            <a:lvl1pPr>
              <a:defRPr/>
            </a:lvl1pPr>
          </a:lstStyle>
          <a:p>
            <a:pPr>
              <a:defRPr/>
            </a:pPr>
            <a:r>
              <a:rPr lang="en-US" smtClean="0"/>
              <a:t>CISR v1.0</a:t>
            </a:r>
            <a:endParaRPr lang="en-US" dirty="0"/>
          </a:p>
        </p:txBody>
      </p:sp>
      <p:sp>
        <p:nvSpPr>
          <p:cNvPr id="12" name="Title 1"/>
          <p:cNvSpPr>
            <a:spLocks noGrp="1"/>
          </p:cNvSpPr>
          <p:nvPr>
            <p:ph type="title"/>
          </p:nvPr>
        </p:nvSpPr>
        <p:spPr>
          <a:xfrm>
            <a:off x="411163" y="231775"/>
            <a:ext cx="8318500" cy="914400"/>
          </a:xfrm>
        </p:spPr>
        <p:txBody>
          <a:bodyPr/>
          <a:lstStyle/>
          <a:p>
            <a:r>
              <a:rPr lang="en-US" dirty="0" smtClean="0"/>
              <a:t>Click to edit Master title style</a:t>
            </a:r>
            <a:endParaRPr lang="en-US" dirty="0"/>
          </a:p>
        </p:txBody>
      </p:sp>
      <p:sp>
        <p:nvSpPr>
          <p:cNvPr id="13" name="Picture Placeholder Icon"/>
          <p:cNvSpPr>
            <a:spLocks noGrp="1"/>
          </p:cNvSpPr>
          <p:nvPr>
            <p:ph type="pic" sz="quarter" idx="33" hasCustomPrompt="1"/>
          </p:nvPr>
        </p:nvSpPr>
        <p:spPr>
          <a:xfrm>
            <a:off x="8409623" y="822960"/>
            <a:ext cx="320040" cy="320040"/>
          </a:xfrm>
          <a:prstGeom prst="rect">
            <a:avLst/>
          </a:prstGeom>
          <a:ln w="19050">
            <a:solidFill>
              <a:schemeClr val="bg1"/>
            </a:solidFill>
          </a:ln>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Tree>
    <p:extLst>
      <p:ext uri="{BB962C8B-B14F-4D97-AF65-F5344CB8AC3E}">
        <p14:creationId xmlns:p14="http://schemas.microsoft.com/office/powerpoint/2010/main" val="2372440978"/>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Reference: Title and 2 Content Right">
    <p:spTree>
      <p:nvGrpSpPr>
        <p:cNvPr id="1" name=""/>
        <p:cNvGrpSpPr/>
        <p:nvPr/>
      </p:nvGrpSpPr>
      <p:grpSpPr>
        <a:xfrm>
          <a:off x="0" y="0"/>
          <a:ext cx="0" cy="0"/>
          <a:chOff x="0" y="0"/>
          <a:chExt cx="0" cy="0"/>
        </a:xfrm>
      </p:grpSpPr>
      <p:sp>
        <p:nvSpPr>
          <p:cNvPr id="2" name="Date Placeholder 1"/>
          <p:cNvSpPr>
            <a:spLocks noGrp="1"/>
          </p:cNvSpPr>
          <p:nvPr>
            <p:ph type="dt" sz="half" idx="20"/>
          </p:nvPr>
        </p:nvSpPr>
        <p:spPr/>
        <p:txBody>
          <a:bodyPr/>
          <a:lstStyle/>
          <a:p>
            <a:pPr>
              <a:defRPr/>
            </a:pPr>
            <a:r>
              <a:rPr lang="en-US" smtClean="0"/>
              <a:t>CISR v1.0</a:t>
            </a:r>
            <a:endParaRPr lang="en-US" dirty="0"/>
          </a:p>
        </p:txBody>
      </p:sp>
      <p:sp>
        <p:nvSpPr>
          <p:cNvPr id="3" name="Footer Placeholder 2"/>
          <p:cNvSpPr>
            <a:spLocks noGrp="1"/>
          </p:cNvSpPr>
          <p:nvPr>
            <p:ph type="ftr" sz="quarter" idx="21"/>
          </p:nvPr>
        </p:nvSpPr>
        <p:spPr/>
        <p:txBody>
          <a:bodyPr/>
          <a:lstStyle/>
          <a:p>
            <a:pPr>
              <a:defRPr/>
            </a:pPr>
            <a:r>
              <a:rPr lang="fr-FR" smtClean="0"/>
              <a:t>Module 6: Critical Infrastructure Assets</a:t>
            </a:r>
            <a:endParaRPr lang="en-US" dirty="0"/>
          </a:p>
        </p:txBody>
      </p:sp>
      <p:sp>
        <p:nvSpPr>
          <p:cNvPr id="5" name="Slide Number Placeholder 4"/>
          <p:cNvSpPr>
            <a:spLocks noGrp="1"/>
          </p:cNvSpPr>
          <p:nvPr>
            <p:ph type="sldNum" sz="quarter" idx="22"/>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21" name="Content Placeholder 13"/>
          <p:cNvSpPr>
            <a:spLocks noGrp="1"/>
          </p:cNvSpPr>
          <p:nvPr>
            <p:ph sz="quarter" idx="13"/>
          </p:nvPr>
        </p:nvSpPr>
        <p:spPr>
          <a:xfrm>
            <a:off x="4705350" y="1217659"/>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Content Placeholder 13"/>
          <p:cNvSpPr>
            <a:spLocks noGrp="1"/>
          </p:cNvSpPr>
          <p:nvPr>
            <p:ph sz="quarter" idx="14"/>
          </p:nvPr>
        </p:nvSpPr>
        <p:spPr>
          <a:xfrm>
            <a:off x="407022" y="1219823"/>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Content Placeholder 13"/>
          <p:cNvSpPr>
            <a:spLocks noGrp="1"/>
          </p:cNvSpPr>
          <p:nvPr>
            <p:ph sz="quarter" idx="19"/>
          </p:nvPr>
        </p:nvSpPr>
        <p:spPr>
          <a:xfrm>
            <a:off x="470630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6" name="Title 1"/>
          <p:cNvSpPr>
            <a:spLocks noGrp="1"/>
          </p:cNvSpPr>
          <p:nvPr>
            <p:ph type="title"/>
          </p:nvPr>
        </p:nvSpPr>
        <p:spPr>
          <a:xfrm>
            <a:off x="411163" y="231775"/>
            <a:ext cx="8318500" cy="914400"/>
          </a:xfrm>
        </p:spPr>
        <p:txBody>
          <a:bodyPr/>
          <a:lstStyle/>
          <a:p>
            <a:r>
              <a:rPr lang="en-US" dirty="0" smtClean="0"/>
              <a:t>Click to edit Master title style</a:t>
            </a:r>
            <a:endParaRPr lang="en-US" dirty="0"/>
          </a:p>
        </p:txBody>
      </p:sp>
      <p:sp>
        <p:nvSpPr>
          <p:cNvPr id="17" name="Picture Placeholder Icon"/>
          <p:cNvSpPr>
            <a:spLocks noGrp="1"/>
          </p:cNvSpPr>
          <p:nvPr>
            <p:ph type="pic" sz="quarter" idx="33" hasCustomPrompt="1"/>
          </p:nvPr>
        </p:nvSpPr>
        <p:spPr>
          <a:xfrm>
            <a:off x="8409623" y="822960"/>
            <a:ext cx="320040" cy="320040"/>
          </a:xfrm>
          <a:prstGeom prst="rect">
            <a:avLst/>
          </a:prstGeom>
          <a:ln w="19050">
            <a:solidFill>
              <a:schemeClr val="bg1"/>
            </a:solidFill>
          </a:ln>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Tree>
    <p:extLst>
      <p:ext uri="{BB962C8B-B14F-4D97-AF65-F5344CB8AC3E}">
        <p14:creationId xmlns:p14="http://schemas.microsoft.com/office/powerpoint/2010/main" val="1520658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Primary: Title 1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p:spPr>
        <p:txBody>
          <a:bodyPr/>
          <a:lstStyle>
            <a:lvl1pPr>
              <a:defRPr sz="3200">
                <a:latin typeface="Arial" pitchFamily="34" charset="0"/>
                <a:cs typeface="Arial" pitchFamily="34" charset="0"/>
              </a:defRPr>
            </a:lvl1pPr>
          </a:lstStyle>
          <a:p>
            <a:r>
              <a:rPr lang="en-US" dirty="0"/>
              <a:t>Click to edit Header</a:t>
            </a:r>
          </a:p>
        </p:txBody>
      </p:sp>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tx1"/>
                </a:solidFill>
                <a:latin typeface="Arial" pitchFamily="34" charset="0"/>
                <a:cs typeface="Arial" pitchFamily="34" charset="0"/>
              </a:defRPr>
            </a:lvl1pPr>
          </a:lstStyle>
          <a:p>
            <a:pPr>
              <a:defRPr/>
            </a:pPr>
            <a:r>
              <a:rPr lang="en-US"/>
              <a:t>Module 6: Critical Infrastructure Assets</a:t>
            </a:r>
            <a:endParaRPr lang="en-US" dirty="0"/>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tx1"/>
                </a:solidFill>
              </a:defRPr>
            </a:lvl1pPr>
          </a:lstStyle>
          <a:p>
            <a:r>
              <a:rPr lang="en-US" smtClean="0"/>
              <a:t>CISR v1.0</a:t>
            </a:r>
            <a:endParaRPr lang="en-US" dirty="0"/>
          </a:p>
        </p:txBody>
      </p:sp>
      <p:sp>
        <p:nvSpPr>
          <p:cNvPr id="8"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tx1"/>
                </a:solidFill>
                <a:latin typeface="Arial" pitchFamily="34" charset="0"/>
                <a:cs typeface="Arial" pitchFamily="34" charset="0"/>
              </a:defRPr>
            </a:lvl1pPr>
          </a:lstStyle>
          <a:p>
            <a:pPr>
              <a:defRPr/>
            </a:pPr>
            <a:r>
              <a:rPr lang="en-US"/>
              <a:t> </a:t>
            </a:r>
            <a:fld id="{1E05A8D5-9D50-4F79-AAB3-D0C9B9E3293E}" type="slidenum">
              <a:rPr lang="en-US" smtClean="0"/>
              <a:pPr>
                <a:defRPr/>
              </a:pPr>
              <a:t>‹#›</a:t>
            </a:fld>
            <a:endParaRPr lang="en-US" dirty="0"/>
          </a:p>
        </p:txBody>
      </p:sp>
      <p:sp>
        <p:nvSpPr>
          <p:cNvPr id="6" name="Content Placeholder 5"/>
          <p:cNvSpPr>
            <a:spLocks noGrp="1"/>
          </p:cNvSpPr>
          <p:nvPr>
            <p:ph sz="quarter" idx="10" hasCustomPrompt="1"/>
          </p:nvPr>
        </p:nvSpPr>
        <p:spPr>
          <a:xfrm>
            <a:off x="411163" y="1220788"/>
            <a:ext cx="8318499" cy="3719512"/>
          </a:xfrm>
        </p:spPr>
        <p:txBody>
          <a:bodyPr/>
          <a:lstStyle>
            <a:lvl1pPr marL="225425" indent="-225425">
              <a:defRPr/>
            </a:lvl1pPr>
            <a:lvl2pPr marL="548640">
              <a:defRPr/>
            </a:lvl2pPr>
            <a:lvl3pPr marL="822960" indent="-228600">
              <a:defRPr/>
            </a:lvl3pPr>
          </a:lstStyle>
          <a:p>
            <a:pPr lvl="0"/>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570502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Reference: Title and 2 Content Left">
    <p:spTree>
      <p:nvGrpSpPr>
        <p:cNvPr id="1" name=""/>
        <p:cNvGrpSpPr/>
        <p:nvPr/>
      </p:nvGrpSpPr>
      <p:grpSpPr>
        <a:xfrm>
          <a:off x="0" y="0"/>
          <a:ext cx="0" cy="0"/>
          <a:chOff x="0" y="0"/>
          <a:chExt cx="0" cy="0"/>
        </a:xfrm>
      </p:grpSpPr>
      <p:sp>
        <p:nvSpPr>
          <p:cNvPr id="5" name="Slide Number Placeholder 4"/>
          <p:cNvSpPr>
            <a:spLocks noGrp="1"/>
          </p:cNvSpPr>
          <p:nvPr>
            <p:ph type="sldNum" sz="quarter" idx="36"/>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2" name="Date Placeholder 1"/>
          <p:cNvSpPr>
            <a:spLocks noGrp="1"/>
          </p:cNvSpPr>
          <p:nvPr>
            <p:ph type="dt" sz="half" idx="34"/>
          </p:nvPr>
        </p:nvSpPr>
        <p:spPr/>
        <p:txBody>
          <a:bodyPr/>
          <a:lstStyle/>
          <a:p>
            <a:pPr>
              <a:defRPr/>
            </a:pPr>
            <a:r>
              <a:rPr lang="en-US" smtClean="0"/>
              <a:t>CISR v1.0</a:t>
            </a:r>
            <a:endParaRPr lang="en-US" dirty="0"/>
          </a:p>
        </p:txBody>
      </p:sp>
      <p:sp>
        <p:nvSpPr>
          <p:cNvPr id="3" name="Footer Placeholder 2"/>
          <p:cNvSpPr>
            <a:spLocks noGrp="1"/>
          </p:cNvSpPr>
          <p:nvPr>
            <p:ph type="ftr" sz="quarter" idx="35"/>
          </p:nvPr>
        </p:nvSpPr>
        <p:spPr/>
        <p:txBody>
          <a:bodyPr/>
          <a:lstStyle/>
          <a:p>
            <a:pPr>
              <a:defRPr/>
            </a:pPr>
            <a:r>
              <a:rPr lang="fr-FR" smtClean="0"/>
              <a:t>Module 6: Critical Infrastructure Assets</a:t>
            </a:r>
            <a:endParaRPr lang="en-US" dirty="0"/>
          </a:p>
        </p:txBody>
      </p:sp>
      <p:sp>
        <p:nvSpPr>
          <p:cNvPr id="21" name="Content Placeholder 13"/>
          <p:cNvSpPr>
            <a:spLocks noGrp="1"/>
          </p:cNvSpPr>
          <p:nvPr>
            <p:ph sz="quarter" idx="13"/>
          </p:nvPr>
        </p:nvSpPr>
        <p:spPr>
          <a:xfrm>
            <a:off x="411163" y="1220788"/>
            <a:ext cx="4027486"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Content Placeholder 13"/>
          <p:cNvSpPr>
            <a:spLocks noGrp="1"/>
          </p:cNvSpPr>
          <p:nvPr>
            <p:ph sz="quarter" idx="14"/>
          </p:nvPr>
        </p:nvSpPr>
        <p:spPr>
          <a:xfrm>
            <a:off x="4705350" y="1220789"/>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Content Placeholder 13"/>
          <p:cNvSpPr>
            <a:spLocks noGrp="1"/>
          </p:cNvSpPr>
          <p:nvPr>
            <p:ph sz="quarter" idx="19"/>
          </p:nvPr>
        </p:nvSpPr>
        <p:spPr>
          <a:xfrm>
            <a:off x="41116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6" name="Title 1"/>
          <p:cNvSpPr>
            <a:spLocks noGrp="1"/>
          </p:cNvSpPr>
          <p:nvPr>
            <p:ph type="title"/>
          </p:nvPr>
        </p:nvSpPr>
        <p:spPr>
          <a:xfrm>
            <a:off x="411163" y="231775"/>
            <a:ext cx="8318500" cy="914400"/>
          </a:xfrm>
        </p:spPr>
        <p:txBody>
          <a:bodyPr/>
          <a:lstStyle/>
          <a:p>
            <a:r>
              <a:rPr lang="en-US" dirty="0" smtClean="0"/>
              <a:t>Click to edit Master title style</a:t>
            </a:r>
            <a:endParaRPr lang="en-US" dirty="0"/>
          </a:p>
        </p:txBody>
      </p:sp>
      <p:sp>
        <p:nvSpPr>
          <p:cNvPr id="17" name="Picture Placeholder Icon"/>
          <p:cNvSpPr>
            <a:spLocks noGrp="1"/>
          </p:cNvSpPr>
          <p:nvPr>
            <p:ph type="pic" sz="quarter" idx="33" hasCustomPrompt="1"/>
          </p:nvPr>
        </p:nvSpPr>
        <p:spPr>
          <a:xfrm>
            <a:off x="8409623" y="822960"/>
            <a:ext cx="320040" cy="320040"/>
          </a:xfrm>
          <a:prstGeom prst="rect">
            <a:avLst/>
          </a:prstGeom>
          <a:ln w="19050">
            <a:solidFill>
              <a:schemeClr val="bg1"/>
            </a:solidFill>
          </a:ln>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Tree>
    <p:extLst>
      <p:ext uri="{BB962C8B-B14F-4D97-AF65-F5344CB8AC3E}">
        <p14:creationId xmlns:p14="http://schemas.microsoft.com/office/powerpoint/2010/main" val="991150666"/>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Reference: Title, 4 Content">
    <p:spTree>
      <p:nvGrpSpPr>
        <p:cNvPr id="1" name=""/>
        <p:cNvGrpSpPr/>
        <p:nvPr/>
      </p:nvGrpSpPr>
      <p:grpSpPr>
        <a:xfrm>
          <a:off x="0" y="0"/>
          <a:ext cx="0" cy="0"/>
          <a:chOff x="0" y="0"/>
          <a:chExt cx="0" cy="0"/>
        </a:xfrm>
      </p:grpSpPr>
      <p:sp>
        <p:nvSpPr>
          <p:cNvPr id="5" name="Slide Number Placeholder 4"/>
          <p:cNvSpPr>
            <a:spLocks noGrp="1"/>
          </p:cNvSpPr>
          <p:nvPr>
            <p:ph type="sldNum" sz="quarter" idx="39"/>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3" name="Date Placeholder 2"/>
          <p:cNvSpPr>
            <a:spLocks noGrp="1"/>
          </p:cNvSpPr>
          <p:nvPr>
            <p:ph type="dt" sz="half" idx="37"/>
          </p:nvPr>
        </p:nvSpPr>
        <p:spPr/>
        <p:txBody>
          <a:bodyPr/>
          <a:lstStyle/>
          <a:p>
            <a:pPr>
              <a:defRPr/>
            </a:pPr>
            <a:r>
              <a:rPr lang="en-US" smtClean="0"/>
              <a:t>CISR v1.0</a:t>
            </a:r>
            <a:endParaRPr lang="en-US" dirty="0"/>
          </a:p>
        </p:txBody>
      </p:sp>
      <p:sp>
        <p:nvSpPr>
          <p:cNvPr id="4" name="Footer Placeholder 3"/>
          <p:cNvSpPr>
            <a:spLocks noGrp="1"/>
          </p:cNvSpPr>
          <p:nvPr>
            <p:ph type="ftr" sz="quarter" idx="38"/>
          </p:nvPr>
        </p:nvSpPr>
        <p:spPr/>
        <p:txBody>
          <a:bodyPr/>
          <a:lstStyle/>
          <a:p>
            <a:pPr>
              <a:defRPr/>
            </a:pPr>
            <a:r>
              <a:rPr lang="fr-FR" smtClean="0"/>
              <a:t>Module 6: Critical Infrastructure Assets</a:t>
            </a:r>
            <a:endParaRPr lang="en-US" dirty="0"/>
          </a:p>
        </p:txBody>
      </p:sp>
      <p:sp>
        <p:nvSpPr>
          <p:cNvPr id="34" name="Content Placeholder 13"/>
          <p:cNvSpPr>
            <a:spLocks noGrp="1"/>
          </p:cNvSpPr>
          <p:nvPr>
            <p:ph sz="quarter" idx="25"/>
          </p:nvPr>
        </p:nvSpPr>
        <p:spPr>
          <a:xfrm>
            <a:off x="4705351" y="1220788"/>
            <a:ext cx="4024312" cy="1781491"/>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35" name="Content Placeholder 13"/>
          <p:cNvSpPr>
            <a:spLocks noGrp="1"/>
          </p:cNvSpPr>
          <p:nvPr>
            <p:ph sz="quarter" idx="26"/>
          </p:nvPr>
        </p:nvSpPr>
        <p:spPr>
          <a:xfrm>
            <a:off x="4705350" y="3150870"/>
            <a:ext cx="4024313" cy="178308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6" name="Content Placeholder 13"/>
          <p:cNvSpPr>
            <a:spLocks noGrp="1"/>
          </p:cNvSpPr>
          <p:nvPr>
            <p:ph sz="quarter" idx="13"/>
          </p:nvPr>
        </p:nvSpPr>
        <p:spPr>
          <a:xfrm>
            <a:off x="411163" y="1220788"/>
            <a:ext cx="4027486"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7" name="Content Placeholder 13"/>
          <p:cNvSpPr>
            <a:spLocks noGrp="1"/>
          </p:cNvSpPr>
          <p:nvPr>
            <p:ph sz="quarter" idx="19"/>
          </p:nvPr>
        </p:nvSpPr>
        <p:spPr>
          <a:xfrm>
            <a:off x="41116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8" name="Title 1"/>
          <p:cNvSpPr>
            <a:spLocks noGrp="1"/>
          </p:cNvSpPr>
          <p:nvPr>
            <p:ph type="title"/>
          </p:nvPr>
        </p:nvSpPr>
        <p:spPr>
          <a:xfrm>
            <a:off x="411163" y="231775"/>
            <a:ext cx="8318500" cy="914400"/>
          </a:xfrm>
        </p:spPr>
        <p:txBody>
          <a:bodyPr/>
          <a:lstStyle/>
          <a:p>
            <a:r>
              <a:rPr lang="en-US" dirty="0" smtClean="0"/>
              <a:t>Click to edit Master title style</a:t>
            </a:r>
            <a:endParaRPr lang="en-US" dirty="0"/>
          </a:p>
        </p:txBody>
      </p:sp>
      <p:sp>
        <p:nvSpPr>
          <p:cNvPr id="19" name="Picture Placeholder Icon"/>
          <p:cNvSpPr>
            <a:spLocks noGrp="1"/>
          </p:cNvSpPr>
          <p:nvPr>
            <p:ph type="pic" sz="quarter" idx="33" hasCustomPrompt="1"/>
          </p:nvPr>
        </p:nvSpPr>
        <p:spPr>
          <a:xfrm>
            <a:off x="8409623" y="822960"/>
            <a:ext cx="320040" cy="320040"/>
          </a:xfrm>
          <a:prstGeom prst="rect">
            <a:avLst/>
          </a:prstGeom>
          <a:ln w="19050">
            <a:solidFill>
              <a:schemeClr val="bg1"/>
            </a:solidFill>
          </a:ln>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Tree>
    <p:extLst>
      <p:ext uri="{BB962C8B-B14F-4D97-AF65-F5344CB8AC3E}">
        <p14:creationId xmlns:p14="http://schemas.microsoft.com/office/powerpoint/2010/main" val="2092100310"/>
      </p:ext>
    </p:extLst>
  </p:cSld>
  <p:clrMapOvr>
    <a:masterClrMapping/>
  </p:clrMapOvr>
  <p:transition spd="med"/>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Reference: Title 1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lvl1pPr>
              <a:defRPr>
                <a:solidFill>
                  <a:schemeClr val="tx1"/>
                </a:solidFill>
              </a:defRPr>
            </a:lvl1pPr>
          </a:lstStyle>
          <a:p>
            <a:r>
              <a:rPr lang="en-US" smtClean="0"/>
              <a:t>CISR v1.0</a:t>
            </a:r>
            <a:endParaRPr lang="en-US" dirty="0"/>
          </a:p>
        </p:txBody>
      </p:sp>
      <p:sp>
        <p:nvSpPr>
          <p:cNvPr id="9" name="Slide Number Placeholder 8"/>
          <p:cNvSpPr>
            <a:spLocks noGrp="1"/>
          </p:cNvSpPr>
          <p:nvPr>
            <p:ph type="sldNum" sz="quarter" idx="11"/>
          </p:nvPr>
        </p:nvSpPr>
        <p:spPr/>
        <p:txBody>
          <a:bodyPr/>
          <a:lstStyle>
            <a:lvl1pPr>
              <a:defRPr>
                <a:solidFill>
                  <a:schemeClr val="tx1"/>
                </a:solidFill>
              </a:defRPr>
            </a:lvl1pPr>
          </a:lstStyle>
          <a:p>
            <a:pPr>
              <a:defRPr/>
            </a:pPr>
            <a:r>
              <a:rPr lang="en-US"/>
              <a:t> </a:t>
            </a:r>
            <a:fld id="{1E05A8D5-9D50-4F79-AAB3-D0C9B9E3293E}" type="slidenum">
              <a:rPr lang="en-US" smtClean="0"/>
              <a:pPr>
                <a:defRPr/>
              </a:pPr>
              <a:t>‹#›</a:t>
            </a:fld>
            <a:endParaRPr lang="en-US" dirty="0"/>
          </a:p>
        </p:txBody>
      </p:sp>
      <p:sp>
        <p:nvSpPr>
          <p:cNvPr id="10" name="Footer Placeholder 9"/>
          <p:cNvSpPr>
            <a:spLocks noGrp="1"/>
          </p:cNvSpPr>
          <p:nvPr>
            <p:ph type="ftr" sz="quarter" idx="12"/>
          </p:nvPr>
        </p:nvSpPr>
        <p:spPr/>
        <p:txBody>
          <a:bodyPr/>
          <a:lstStyle>
            <a:lvl1pPr>
              <a:defRPr>
                <a:solidFill>
                  <a:schemeClr val="tx1"/>
                </a:solidFill>
              </a:defRPr>
            </a:lvl1pPr>
          </a:lstStyle>
          <a:p>
            <a:pPr>
              <a:defRPr/>
            </a:pPr>
            <a:r>
              <a:rPr lang="en-US"/>
              <a:t>Module 6: Critical Infrastructure Assets</a:t>
            </a:r>
            <a:endParaRPr lang="en-US" dirty="0"/>
          </a:p>
        </p:txBody>
      </p:sp>
      <p:sp>
        <p:nvSpPr>
          <p:cNvPr id="14" name="Content Placeholder 13"/>
          <p:cNvSpPr>
            <a:spLocks noGrp="1"/>
          </p:cNvSpPr>
          <p:nvPr>
            <p:ph sz="quarter" idx="13" hasCustomPrompt="1"/>
          </p:nvPr>
        </p:nvSpPr>
        <p:spPr>
          <a:xfrm>
            <a:off x="411163" y="1220789"/>
            <a:ext cx="8318500" cy="3713161"/>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15" name="Text Placeholder 12"/>
          <p:cNvSpPr>
            <a:spLocks noGrp="1"/>
          </p:cNvSpPr>
          <p:nvPr>
            <p:ph type="body" sz="quarter" idx="14"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a:t>Refer To:</a:t>
            </a:r>
          </a:p>
          <a:p>
            <a:pPr lvl="0"/>
            <a:r>
              <a:rPr lang="en-US" dirty="0"/>
              <a:t>Addendum #.#, Handout #.#, Book</a:t>
            </a:r>
          </a:p>
        </p:txBody>
      </p:sp>
      <p:sp>
        <p:nvSpPr>
          <p:cNvPr id="26" name="Picture Placeholder 16"/>
          <p:cNvSpPr>
            <a:spLocks noGrp="1"/>
          </p:cNvSpPr>
          <p:nvPr>
            <p:ph type="pic" sz="quarter" idx="15"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8"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9" name="Picture Placeholder 16"/>
          <p:cNvSpPr>
            <a:spLocks noGrp="1"/>
          </p:cNvSpPr>
          <p:nvPr>
            <p:ph type="pic" sz="quarter" idx="18"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69519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Reference: Question- 1 Title 1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lvl1pPr>
              <a:defRPr>
                <a:solidFill>
                  <a:schemeClr val="tx1"/>
                </a:solidFill>
              </a:defRPr>
            </a:lvl1pPr>
          </a:lstStyle>
          <a:p>
            <a:r>
              <a:rPr lang="en-US" smtClean="0"/>
              <a:t>CISR v1.0</a:t>
            </a:r>
            <a:endParaRPr lang="en-US" dirty="0"/>
          </a:p>
        </p:txBody>
      </p:sp>
      <p:sp>
        <p:nvSpPr>
          <p:cNvPr id="9" name="Slide Number Placeholder 8"/>
          <p:cNvSpPr>
            <a:spLocks noGrp="1"/>
          </p:cNvSpPr>
          <p:nvPr>
            <p:ph type="sldNum" sz="quarter" idx="11"/>
          </p:nvPr>
        </p:nvSpPr>
        <p:spPr/>
        <p:txBody>
          <a:bodyPr/>
          <a:lstStyle>
            <a:lvl1pPr>
              <a:defRPr>
                <a:solidFill>
                  <a:schemeClr val="tx1"/>
                </a:solidFill>
              </a:defRPr>
            </a:lvl1pPr>
          </a:lstStyle>
          <a:p>
            <a:pPr>
              <a:defRPr/>
            </a:pPr>
            <a:r>
              <a:rPr lang="en-US"/>
              <a:t> </a:t>
            </a:r>
            <a:fld id="{1E05A8D5-9D50-4F79-AAB3-D0C9B9E3293E}" type="slidenum">
              <a:rPr lang="en-US" smtClean="0"/>
              <a:pPr>
                <a:defRPr/>
              </a:pPr>
              <a:t>‹#›</a:t>
            </a:fld>
            <a:endParaRPr lang="en-US" dirty="0"/>
          </a:p>
        </p:txBody>
      </p:sp>
      <p:sp>
        <p:nvSpPr>
          <p:cNvPr id="10" name="Footer Placeholder 9"/>
          <p:cNvSpPr>
            <a:spLocks noGrp="1"/>
          </p:cNvSpPr>
          <p:nvPr>
            <p:ph type="ftr" sz="quarter" idx="12"/>
          </p:nvPr>
        </p:nvSpPr>
        <p:spPr/>
        <p:txBody>
          <a:bodyPr/>
          <a:lstStyle>
            <a:lvl1pPr>
              <a:defRPr>
                <a:solidFill>
                  <a:schemeClr val="tx1"/>
                </a:solidFill>
              </a:defRPr>
            </a:lvl1pPr>
          </a:lstStyle>
          <a:p>
            <a:pPr>
              <a:defRPr/>
            </a:pPr>
            <a:r>
              <a:rPr lang="en-US"/>
              <a:t>Module 6: Critical Infrastructure Assets</a:t>
            </a:r>
            <a:endParaRPr lang="en-US" dirty="0"/>
          </a:p>
        </p:txBody>
      </p:sp>
      <p:sp>
        <p:nvSpPr>
          <p:cNvPr id="14" name="Content Placeholder 13"/>
          <p:cNvSpPr>
            <a:spLocks noGrp="1"/>
          </p:cNvSpPr>
          <p:nvPr>
            <p:ph sz="quarter" idx="13" hasCustomPrompt="1"/>
          </p:nvPr>
        </p:nvSpPr>
        <p:spPr>
          <a:xfrm>
            <a:off x="411163" y="1220788"/>
            <a:ext cx="8318500" cy="3719512"/>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15" name="Text Placeholder 12"/>
          <p:cNvSpPr>
            <a:spLocks noGrp="1"/>
          </p:cNvSpPr>
          <p:nvPr>
            <p:ph type="body" sz="quarter" idx="14"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a:t>Refer To:</a:t>
            </a:r>
          </a:p>
          <a:p>
            <a:pPr lvl="0"/>
            <a:r>
              <a:rPr lang="en-US" dirty="0"/>
              <a:t>Addendum #.#, Handout #.#, Book</a:t>
            </a:r>
          </a:p>
        </p:txBody>
      </p:sp>
      <p:sp>
        <p:nvSpPr>
          <p:cNvPr id="26" name="Picture Placeholder 16"/>
          <p:cNvSpPr>
            <a:spLocks noGrp="1"/>
          </p:cNvSpPr>
          <p:nvPr>
            <p:ph type="pic" sz="quarter" idx="15"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8"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9" name="Picture Placeholder 16"/>
          <p:cNvSpPr>
            <a:spLocks noGrp="1"/>
          </p:cNvSpPr>
          <p:nvPr>
            <p:ph type="pic" sz="quarter" idx="18"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677515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Reference: Title Content 2 Stagger">
    <p:spTree>
      <p:nvGrpSpPr>
        <p:cNvPr id="1" name=""/>
        <p:cNvGrpSpPr/>
        <p:nvPr/>
      </p:nvGrpSpPr>
      <p:grpSpPr>
        <a:xfrm>
          <a:off x="0" y="0"/>
          <a:ext cx="0" cy="0"/>
          <a:chOff x="0" y="0"/>
          <a:chExt cx="0" cy="0"/>
        </a:xfrm>
      </p:grpSpPr>
      <p:sp>
        <p:nvSpPr>
          <p:cNvPr id="11" name="Footer Placeholder 10"/>
          <p:cNvSpPr>
            <a:spLocks noGrp="1" noChangeArrowheads="1"/>
          </p:cNvSpPr>
          <p:nvPr>
            <p:ph type="ftr" sz="quarter" idx="14"/>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6: Critical Infrastructure Assets</a:t>
            </a:r>
          </a:p>
        </p:txBody>
      </p:sp>
      <p:sp>
        <p:nvSpPr>
          <p:cNvPr id="12" name="Date Placeholder 11"/>
          <p:cNvSpPr>
            <a:spLocks noGrp="1"/>
          </p:cNvSpPr>
          <p:nvPr>
            <p:ph type="dt" sz="half" idx="15"/>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7"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19" name="Content Placeholder 6"/>
          <p:cNvSpPr>
            <a:spLocks noGrp="1"/>
          </p:cNvSpPr>
          <p:nvPr>
            <p:ph sz="quarter" idx="16" hasCustomPrompt="1"/>
          </p:nvPr>
        </p:nvSpPr>
        <p:spPr>
          <a:xfrm>
            <a:off x="4754563" y="4162489"/>
            <a:ext cx="3975100" cy="1755648"/>
          </a:xfrm>
        </p:spPr>
        <p:txBody>
          <a:bodyPr/>
          <a:lstStyle>
            <a:lvl1pPr marL="228600" indent="-228600">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20" name="Content Placeholder 6"/>
          <p:cNvSpPr>
            <a:spLocks noGrp="1"/>
          </p:cNvSpPr>
          <p:nvPr>
            <p:ph sz="quarter" idx="17" hasCustomPrompt="1"/>
          </p:nvPr>
        </p:nvSpPr>
        <p:spPr>
          <a:xfrm>
            <a:off x="411163" y="1220788"/>
            <a:ext cx="8318500" cy="2743200"/>
          </a:xfrm>
        </p:spPr>
        <p:txBody>
          <a:bodyPr/>
          <a:lstStyle>
            <a:lvl1pPr marL="228600" indent="-228600">
              <a:defRPr lang="en-US" sz="2800" b="1" dirty="0" smtClean="0">
                <a:solidFill>
                  <a:schemeClr val="tx1"/>
                </a:solidFill>
                <a:latin typeface="+mn-lt"/>
                <a:ea typeface="+mn-ea"/>
                <a:cs typeface="Arial" pitchFamily="34" charset="0"/>
              </a:defRPr>
            </a:lvl1pPr>
            <a:lvl4pPr>
              <a:defRPr/>
            </a:lvl4pPr>
          </a:lstStyle>
          <a:p>
            <a:pPr marL="228600" lvl="0" indent="-228600" algn="l" rtl="0" eaLnBrk="1" fontAlgn="base" hangingPunct="1">
              <a:spcBef>
                <a:spcPts val="0"/>
              </a:spcBef>
              <a:spcAft>
                <a:spcPts val="200"/>
              </a:spcAft>
              <a:buSzPct val="88000"/>
              <a:buFont typeface="Wingdings" pitchFamily="2" charset="2"/>
              <a:buChar char="§"/>
            </a:pPr>
            <a:r>
              <a:rPr lang="en-US" dirty="0"/>
              <a:t>Click to edit Layout</a:t>
            </a:r>
          </a:p>
          <a:p>
            <a:pPr lvl="1"/>
            <a:r>
              <a:rPr lang="en-US" dirty="0"/>
              <a:t>Second level</a:t>
            </a:r>
          </a:p>
          <a:p>
            <a:pPr lvl="2"/>
            <a:r>
              <a:rPr lang="en-US" dirty="0"/>
              <a:t>Third level</a:t>
            </a:r>
          </a:p>
          <a:p>
            <a:pPr lvl="3"/>
            <a:r>
              <a:rPr lang="en-US" dirty="0"/>
              <a:t>Fourth level</a:t>
            </a:r>
          </a:p>
        </p:txBody>
      </p:sp>
      <p:sp>
        <p:nvSpPr>
          <p:cNvPr id="8" name="Text Placeholder 12"/>
          <p:cNvSpPr>
            <a:spLocks noGrp="1"/>
          </p:cNvSpPr>
          <p:nvPr>
            <p:ph type="body" sz="quarter" idx="18"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a:t>Refer To:</a:t>
            </a:r>
          </a:p>
          <a:p>
            <a:pPr lvl="0"/>
            <a:r>
              <a:rPr lang="en-US" dirty="0"/>
              <a:t>Addendum #.#, Handout #.#, Book</a:t>
            </a:r>
          </a:p>
        </p:txBody>
      </p:sp>
      <p:sp>
        <p:nvSpPr>
          <p:cNvPr id="9" name="Picture Placeholder 16"/>
          <p:cNvSpPr>
            <a:spLocks noGrp="1"/>
          </p:cNvSpPr>
          <p:nvPr>
            <p:ph type="pic" sz="quarter" idx="19"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10" name="Picture Placeholder 16"/>
          <p:cNvSpPr>
            <a:spLocks noGrp="1"/>
          </p:cNvSpPr>
          <p:nvPr>
            <p:ph type="pic" sz="quarter" idx="20"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13" name="Picture Placeholder 16"/>
          <p:cNvSpPr>
            <a:spLocks noGrp="1"/>
          </p:cNvSpPr>
          <p:nvPr>
            <p:ph type="pic" sz="quarter" idx="21"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51591088"/>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Reference: Title and 2 Content">
    <p:spTree>
      <p:nvGrpSpPr>
        <p:cNvPr id="1" name=""/>
        <p:cNvGrpSpPr/>
        <p:nvPr/>
      </p:nvGrpSpPr>
      <p:grpSpPr>
        <a:xfrm>
          <a:off x="0" y="0"/>
          <a:ext cx="0" cy="0"/>
          <a:chOff x="0" y="0"/>
          <a:chExt cx="0" cy="0"/>
        </a:xfrm>
      </p:grpSpPr>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tx1"/>
                </a:solidFill>
                <a:latin typeface="Arial" pitchFamily="34" charset="0"/>
                <a:cs typeface="Arial" pitchFamily="34" charset="0"/>
              </a:defRPr>
            </a:lvl1pPr>
          </a:lstStyle>
          <a:p>
            <a:pPr>
              <a:defRPr/>
            </a:pPr>
            <a:r>
              <a:rPr lang="en-US"/>
              <a:t>Module 6: Critical Infrastructure Assets</a:t>
            </a:r>
            <a:endParaRPr lang="en-US" dirty="0"/>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tx1"/>
                </a:solidFill>
              </a:defRPr>
            </a:lvl1pPr>
          </a:lstStyle>
          <a:p>
            <a:r>
              <a:rPr lang="en-US" smtClean="0"/>
              <a:t>CISR v1.0</a:t>
            </a:r>
            <a:endParaRPr lang="en-US" dirty="0"/>
          </a:p>
        </p:txBody>
      </p:sp>
      <p:sp>
        <p:nvSpPr>
          <p:cNvPr id="14"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tx1"/>
                </a:solidFill>
                <a:latin typeface="Arial" pitchFamily="34" charset="0"/>
                <a:cs typeface="Arial" pitchFamily="34" charset="0"/>
              </a:defRPr>
            </a:lvl1pPr>
          </a:lstStyle>
          <a:p>
            <a:pPr>
              <a:defRPr/>
            </a:pPr>
            <a:r>
              <a:rPr lang="en-US"/>
              <a:t> </a:t>
            </a:r>
            <a:fld id="{1E05A8D5-9D50-4F79-AAB3-D0C9B9E3293E}" type="slidenum">
              <a:rPr lang="en-US" smtClean="0"/>
              <a:pPr>
                <a:defRPr/>
              </a:pPr>
              <a:t>‹#›</a:t>
            </a:fld>
            <a:endParaRPr lang="en-US" dirty="0"/>
          </a:p>
        </p:txBody>
      </p:sp>
      <p:sp>
        <p:nvSpPr>
          <p:cNvPr id="21" name="Content Placeholder 13"/>
          <p:cNvSpPr>
            <a:spLocks noGrp="1"/>
          </p:cNvSpPr>
          <p:nvPr>
            <p:ph sz="quarter" idx="13" hasCustomPrompt="1"/>
          </p:nvPr>
        </p:nvSpPr>
        <p:spPr>
          <a:xfrm>
            <a:off x="411164" y="1220788"/>
            <a:ext cx="3976686" cy="3713162"/>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22" name="Content Placeholder 13"/>
          <p:cNvSpPr>
            <a:spLocks noGrp="1"/>
          </p:cNvSpPr>
          <p:nvPr>
            <p:ph sz="quarter" idx="14" hasCustomPrompt="1"/>
          </p:nvPr>
        </p:nvSpPr>
        <p:spPr>
          <a:xfrm>
            <a:off x="4754563" y="1220789"/>
            <a:ext cx="3975100" cy="3713162"/>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18" name="Text Placeholder 12"/>
          <p:cNvSpPr>
            <a:spLocks noGrp="1"/>
          </p:cNvSpPr>
          <p:nvPr>
            <p:ph type="body" sz="quarter" idx="15"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a:t>Refer To:</a:t>
            </a:r>
          </a:p>
          <a:p>
            <a:pPr lvl="0"/>
            <a:r>
              <a:rPr lang="en-US" dirty="0"/>
              <a:t>Addendum #.#, Handout #.#, Book</a:t>
            </a:r>
          </a:p>
        </p:txBody>
      </p:sp>
      <p:sp>
        <p:nvSpPr>
          <p:cNvPr id="19" name="Picture Placeholder 16"/>
          <p:cNvSpPr>
            <a:spLocks noGrp="1"/>
          </p:cNvSpPr>
          <p:nvPr>
            <p:ph type="pic" sz="quarter" idx="16"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0"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4" name="Picture Placeholder 16"/>
          <p:cNvSpPr>
            <a:spLocks noGrp="1"/>
          </p:cNvSpPr>
          <p:nvPr>
            <p:ph type="pic" sz="quarter" idx="18"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4" name="Title 3"/>
          <p:cNvSpPr>
            <a:spLocks noGrp="1"/>
          </p:cNvSpPr>
          <p:nvPr>
            <p:ph type="title" hasCustomPrompt="1"/>
          </p:nvPr>
        </p:nvSpPr>
        <p:spPr/>
        <p:txBody>
          <a:bodyPr/>
          <a:lstStyle/>
          <a:p>
            <a:r>
              <a:rPr lang="en-US" dirty="0"/>
              <a:t>Click to edit Header</a:t>
            </a:r>
          </a:p>
        </p:txBody>
      </p:sp>
    </p:spTree>
    <p:extLst>
      <p:ext uri="{BB962C8B-B14F-4D97-AF65-F5344CB8AC3E}">
        <p14:creationId xmlns:p14="http://schemas.microsoft.com/office/powerpoint/2010/main" val="35066591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Reference: Question - Title 2 Content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r>
              <a:rPr lang="en-US" smtClean="0">
                <a:solidFill>
                  <a:srgbClr val="FFFFFF">
                    <a:lumMod val="85000"/>
                  </a:srgbClr>
                </a:solidFill>
              </a:rPr>
              <a:t>CISR v1.0</a:t>
            </a:r>
            <a:endParaRPr lang="en-US" dirty="0">
              <a:solidFill>
                <a:srgbClr val="FFFFFF">
                  <a:lumMod val="85000"/>
                </a:srgbClr>
              </a:solidFill>
            </a:endParaRPr>
          </a:p>
        </p:txBody>
      </p:sp>
      <p:sp>
        <p:nvSpPr>
          <p:cNvPr id="9" name="Slide Number Placeholder 8"/>
          <p:cNvSpPr>
            <a:spLocks noGrp="1"/>
          </p:cNvSpPr>
          <p:nvPr>
            <p:ph type="sldNum" sz="quarter" idx="11"/>
          </p:nvPr>
        </p:nvSpPr>
        <p:spPr/>
        <p:txBody>
          <a:body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10" name="Footer Placeholder 9"/>
          <p:cNvSpPr>
            <a:spLocks noGrp="1"/>
          </p:cNvSpPr>
          <p:nvPr>
            <p:ph type="ftr" sz="quarter" idx="12"/>
          </p:nvPr>
        </p:nvSpPr>
        <p:spPr/>
        <p:txBody>
          <a:bodyPr/>
          <a:lstStyle/>
          <a:p>
            <a:pPr>
              <a:defRPr/>
            </a:pPr>
            <a:r>
              <a:rPr lang="en-US" dirty="0">
                <a:solidFill>
                  <a:srgbClr val="FFFFFF"/>
                </a:solidFill>
              </a:rPr>
              <a:t>Module 6: Critical Infrastructure Assets</a:t>
            </a:r>
          </a:p>
        </p:txBody>
      </p:sp>
      <p:sp>
        <p:nvSpPr>
          <p:cNvPr id="14" name="Content Placeholder 13"/>
          <p:cNvSpPr>
            <a:spLocks noGrp="1"/>
          </p:cNvSpPr>
          <p:nvPr>
            <p:ph sz="quarter" idx="13" hasCustomPrompt="1"/>
          </p:nvPr>
        </p:nvSpPr>
        <p:spPr>
          <a:xfrm>
            <a:off x="411163" y="1220789"/>
            <a:ext cx="3976687" cy="3701732"/>
          </a:xfrm>
          <a:prstGeom prst="rect">
            <a:avLst/>
          </a:prstGeom>
        </p:spPr>
        <p:txBody>
          <a:bodyPr/>
          <a:lstStyle>
            <a:lvl1pPr>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15" name="Text Placeholder 12"/>
          <p:cNvSpPr>
            <a:spLocks noGrp="1"/>
          </p:cNvSpPr>
          <p:nvPr>
            <p:ph type="body" sz="quarter" idx="14"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a:t>Refer to:</a:t>
            </a:r>
          </a:p>
          <a:p>
            <a:pPr lvl="0"/>
            <a:r>
              <a:rPr lang="en-US" dirty="0"/>
              <a:t>Addendum #.#, Handout #.#, Book</a:t>
            </a:r>
          </a:p>
        </p:txBody>
      </p:sp>
      <p:sp>
        <p:nvSpPr>
          <p:cNvPr id="27" name="Title 26"/>
          <p:cNvSpPr>
            <a:spLocks noGrp="1"/>
          </p:cNvSpPr>
          <p:nvPr>
            <p:ph type="title" hasCustomPrompt="1"/>
          </p:nvPr>
        </p:nvSpPr>
        <p:spPr>
          <a:xfrm>
            <a:off x="411163" y="228600"/>
            <a:ext cx="5994984" cy="914400"/>
          </a:xfrm>
          <a:solidFill>
            <a:schemeClr val="bg2">
              <a:lumMod val="60000"/>
              <a:lumOff val="40000"/>
            </a:schemeClr>
          </a:solidFill>
        </p:spPr>
        <p:txBody>
          <a:bodyPr/>
          <a:lstStyle>
            <a:lvl1pPr>
              <a:defRPr/>
            </a:lvl1pPr>
          </a:lstStyle>
          <a:p>
            <a:r>
              <a:rPr lang="en-US" dirty="0"/>
              <a:t>Click to edit Header</a:t>
            </a:r>
          </a:p>
        </p:txBody>
      </p:sp>
      <p:sp>
        <p:nvSpPr>
          <p:cNvPr id="26" name="Picture Placeholder 16"/>
          <p:cNvSpPr>
            <a:spLocks noGrp="1"/>
          </p:cNvSpPr>
          <p:nvPr>
            <p:ph type="pic" sz="quarter" idx="15"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8"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9" name="Picture Placeholder 16"/>
          <p:cNvSpPr>
            <a:spLocks noGrp="1"/>
          </p:cNvSpPr>
          <p:nvPr>
            <p:ph type="pic" sz="quarter" idx="18"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11" name="Content Placeholder 13"/>
          <p:cNvSpPr>
            <a:spLocks noGrp="1"/>
          </p:cNvSpPr>
          <p:nvPr>
            <p:ph sz="quarter" idx="19" hasCustomPrompt="1"/>
          </p:nvPr>
        </p:nvSpPr>
        <p:spPr>
          <a:xfrm>
            <a:off x="4754563" y="1220788"/>
            <a:ext cx="3978274" cy="3703320"/>
          </a:xfrm>
          <a:prstGeom prst="rect">
            <a:avLst/>
          </a:prstGeom>
        </p:spPr>
        <p:txBody>
          <a:bodyPr/>
          <a:lstStyle>
            <a:lvl1pPr>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3846142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Reference: Title and 2 Content Right">
    <p:spTree>
      <p:nvGrpSpPr>
        <p:cNvPr id="1" name=""/>
        <p:cNvGrpSpPr/>
        <p:nvPr/>
      </p:nvGrpSpPr>
      <p:grpSpPr>
        <a:xfrm>
          <a:off x="0" y="0"/>
          <a:ext cx="0" cy="0"/>
          <a:chOff x="0" y="0"/>
          <a:chExt cx="0" cy="0"/>
        </a:xfrm>
      </p:grpSpPr>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6: Critical Infrastructure Assets</a:t>
            </a:r>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4"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21" name="Content Placeholder 13"/>
          <p:cNvSpPr>
            <a:spLocks noGrp="1"/>
          </p:cNvSpPr>
          <p:nvPr>
            <p:ph sz="quarter" idx="13" hasCustomPrompt="1"/>
          </p:nvPr>
        </p:nvSpPr>
        <p:spPr>
          <a:xfrm>
            <a:off x="4754562" y="1224974"/>
            <a:ext cx="3974147" cy="1783080"/>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22" name="Content Placeholder 13"/>
          <p:cNvSpPr>
            <a:spLocks noGrp="1"/>
          </p:cNvSpPr>
          <p:nvPr>
            <p:ph sz="quarter" idx="14" hasCustomPrompt="1"/>
          </p:nvPr>
        </p:nvSpPr>
        <p:spPr>
          <a:xfrm>
            <a:off x="414337" y="1227138"/>
            <a:ext cx="3973513" cy="3713162"/>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18" name="Text Placeholder 12"/>
          <p:cNvSpPr>
            <a:spLocks noGrp="1"/>
          </p:cNvSpPr>
          <p:nvPr>
            <p:ph type="body" sz="quarter" idx="15"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a:t>Refer To:</a:t>
            </a:r>
          </a:p>
          <a:p>
            <a:pPr lvl="0"/>
            <a:r>
              <a:rPr lang="en-US" dirty="0"/>
              <a:t>Addendum #.#, Handout #.#, Book</a:t>
            </a:r>
          </a:p>
        </p:txBody>
      </p:sp>
      <p:sp>
        <p:nvSpPr>
          <p:cNvPr id="19" name="Picture Placeholder 16"/>
          <p:cNvSpPr>
            <a:spLocks noGrp="1"/>
          </p:cNvSpPr>
          <p:nvPr>
            <p:ph type="pic" sz="quarter" idx="16"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0"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4" name="Picture Placeholder 16"/>
          <p:cNvSpPr>
            <a:spLocks noGrp="1"/>
          </p:cNvSpPr>
          <p:nvPr>
            <p:ph type="pic" sz="quarter" idx="18"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4" name="Title 3"/>
          <p:cNvSpPr>
            <a:spLocks noGrp="1"/>
          </p:cNvSpPr>
          <p:nvPr>
            <p:ph type="title" hasCustomPrompt="1"/>
          </p:nvPr>
        </p:nvSpPr>
        <p:spPr/>
        <p:txBody>
          <a:bodyPr/>
          <a:lstStyle/>
          <a:p>
            <a:r>
              <a:rPr lang="en-US" dirty="0"/>
              <a:t>Click to edit Header</a:t>
            </a:r>
          </a:p>
        </p:txBody>
      </p:sp>
      <p:sp>
        <p:nvSpPr>
          <p:cNvPr id="13" name="Content Placeholder 13"/>
          <p:cNvSpPr>
            <a:spLocks noGrp="1"/>
          </p:cNvSpPr>
          <p:nvPr>
            <p:ph sz="quarter" idx="19" hasCustomPrompt="1"/>
          </p:nvPr>
        </p:nvSpPr>
        <p:spPr>
          <a:xfrm>
            <a:off x="4754563" y="3157220"/>
            <a:ext cx="3975100" cy="1783080"/>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8313207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Reference: Title and 2 Content Left">
    <p:spTree>
      <p:nvGrpSpPr>
        <p:cNvPr id="1" name=""/>
        <p:cNvGrpSpPr/>
        <p:nvPr/>
      </p:nvGrpSpPr>
      <p:grpSpPr>
        <a:xfrm>
          <a:off x="0" y="0"/>
          <a:ext cx="0" cy="0"/>
          <a:chOff x="0" y="0"/>
          <a:chExt cx="0" cy="0"/>
        </a:xfrm>
      </p:grpSpPr>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6: Critical Infrastructure Assets</a:t>
            </a:r>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4"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21" name="Content Placeholder 13"/>
          <p:cNvSpPr>
            <a:spLocks noGrp="1"/>
          </p:cNvSpPr>
          <p:nvPr>
            <p:ph sz="quarter" idx="13" hasCustomPrompt="1"/>
          </p:nvPr>
        </p:nvSpPr>
        <p:spPr>
          <a:xfrm>
            <a:off x="411163" y="1220788"/>
            <a:ext cx="3976687" cy="1783080"/>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22" name="Content Placeholder 13"/>
          <p:cNvSpPr>
            <a:spLocks noGrp="1"/>
          </p:cNvSpPr>
          <p:nvPr>
            <p:ph sz="quarter" idx="14" hasCustomPrompt="1"/>
          </p:nvPr>
        </p:nvSpPr>
        <p:spPr>
          <a:xfrm>
            <a:off x="4754563" y="1220789"/>
            <a:ext cx="3975100" cy="3713162"/>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18" name="Text Placeholder 12"/>
          <p:cNvSpPr>
            <a:spLocks noGrp="1"/>
          </p:cNvSpPr>
          <p:nvPr>
            <p:ph type="body" sz="quarter" idx="15"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a:t>Refer To:</a:t>
            </a:r>
          </a:p>
          <a:p>
            <a:pPr lvl="0"/>
            <a:r>
              <a:rPr lang="en-US" dirty="0"/>
              <a:t>Addendum #.#, Handout #.#, Book</a:t>
            </a:r>
          </a:p>
        </p:txBody>
      </p:sp>
      <p:sp>
        <p:nvSpPr>
          <p:cNvPr id="19" name="Picture Placeholder 16"/>
          <p:cNvSpPr>
            <a:spLocks noGrp="1"/>
          </p:cNvSpPr>
          <p:nvPr>
            <p:ph type="pic" sz="quarter" idx="16"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0"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4" name="Picture Placeholder 16"/>
          <p:cNvSpPr>
            <a:spLocks noGrp="1"/>
          </p:cNvSpPr>
          <p:nvPr>
            <p:ph type="pic" sz="quarter" idx="18"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4" name="Title 3"/>
          <p:cNvSpPr>
            <a:spLocks noGrp="1"/>
          </p:cNvSpPr>
          <p:nvPr>
            <p:ph type="title" hasCustomPrompt="1"/>
          </p:nvPr>
        </p:nvSpPr>
        <p:spPr/>
        <p:txBody>
          <a:bodyPr/>
          <a:lstStyle/>
          <a:p>
            <a:r>
              <a:rPr lang="en-US" dirty="0"/>
              <a:t>Click to edit Header</a:t>
            </a:r>
          </a:p>
        </p:txBody>
      </p:sp>
      <p:sp>
        <p:nvSpPr>
          <p:cNvPr id="13" name="Content Placeholder 13"/>
          <p:cNvSpPr>
            <a:spLocks noGrp="1"/>
          </p:cNvSpPr>
          <p:nvPr>
            <p:ph sz="quarter" idx="19" hasCustomPrompt="1"/>
          </p:nvPr>
        </p:nvSpPr>
        <p:spPr>
          <a:xfrm>
            <a:off x="411163" y="3157220"/>
            <a:ext cx="3972613" cy="1783080"/>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0083983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Reference: Title 4 Content">
    <p:spTree>
      <p:nvGrpSpPr>
        <p:cNvPr id="1" name=""/>
        <p:cNvGrpSpPr/>
        <p:nvPr/>
      </p:nvGrpSpPr>
      <p:grpSpPr>
        <a:xfrm>
          <a:off x="0" y="0"/>
          <a:ext cx="0" cy="0"/>
          <a:chOff x="0" y="0"/>
          <a:chExt cx="0" cy="0"/>
        </a:xfrm>
      </p:grpSpPr>
      <p:sp>
        <p:nvSpPr>
          <p:cNvPr id="11" name="Footer Placeholder 10"/>
          <p:cNvSpPr>
            <a:spLocks noGrp="1" noChangeArrowheads="1"/>
          </p:cNvSpPr>
          <p:nvPr>
            <p:ph type="ftr" sz="quarter" idx="14"/>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6: Critical Infrastructure Assets</a:t>
            </a:r>
          </a:p>
        </p:txBody>
      </p:sp>
      <p:sp>
        <p:nvSpPr>
          <p:cNvPr id="12" name="Date Placeholder 11"/>
          <p:cNvSpPr>
            <a:spLocks noGrp="1"/>
          </p:cNvSpPr>
          <p:nvPr>
            <p:ph type="dt" sz="half" idx="15"/>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7"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23" name="Title 22"/>
          <p:cNvSpPr>
            <a:spLocks noGrp="1"/>
          </p:cNvSpPr>
          <p:nvPr>
            <p:ph type="title" hasCustomPrompt="1"/>
          </p:nvPr>
        </p:nvSpPr>
        <p:spPr>
          <a:xfrm>
            <a:off x="411164" y="228600"/>
            <a:ext cx="5988050" cy="914400"/>
          </a:xfrm>
          <a:prstGeom prst="rect">
            <a:avLst/>
          </a:prstGeom>
        </p:spPr>
        <p:txBody>
          <a:bodyPr/>
          <a:lstStyle>
            <a:lvl1pPr>
              <a:defRPr/>
            </a:lvl1pPr>
          </a:lstStyle>
          <a:p>
            <a:r>
              <a:rPr lang="en-US" dirty="0"/>
              <a:t>Click to edit Header</a:t>
            </a:r>
          </a:p>
        </p:txBody>
      </p:sp>
      <p:sp>
        <p:nvSpPr>
          <p:cNvPr id="16" name="Text Placeholder 12"/>
          <p:cNvSpPr>
            <a:spLocks noGrp="1"/>
          </p:cNvSpPr>
          <p:nvPr>
            <p:ph type="body" sz="quarter" idx="21"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a:t>Refer To:</a:t>
            </a:r>
          </a:p>
          <a:p>
            <a:pPr lvl="0"/>
            <a:r>
              <a:rPr lang="en-US" dirty="0"/>
              <a:t>Addendum #.#, Handout #.#, Book</a:t>
            </a:r>
          </a:p>
        </p:txBody>
      </p:sp>
      <p:sp>
        <p:nvSpPr>
          <p:cNvPr id="24" name="Picture Placeholder 16"/>
          <p:cNvSpPr>
            <a:spLocks noGrp="1"/>
          </p:cNvSpPr>
          <p:nvPr>
            <p:ph type="pic" sz="quarter" idx="22"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5"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6" name="Picture Placeholder 16"/>
          <p:cNvSpPr>
            <a:spLocks noGrp="1"/>
          </p:cNvSpPr>
          <p:nvPr>
            <p:ph type="pic" sz="quarter" idx="23"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32" name="Content Placeholder 13"/>
          <p:cNvSpPr>
            <a:spLocks noGrp="1"/>
          </p:cNvSpPr>
          <p:nvPr>
            <p:ph sz="quarter" idx="13" hasCustomPrompt="1"/>
          </p:nvPr>
        </p:nvSpPr>
        <p:spPr>
          <a:xfrm>
            <a:off x="411164" y="1220788"/>
            <a:ext cx="3976686" cy="173736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46175" indent="-228600">
              <a:buFont typeface="Arial" pitchFamily="34" charset="0"/>
              <a:buChar char="•"/>
              <a:defRPr/>
            </a:lvl4pPr>
          </a:lstStyle>
          <a:p>
            <a:pPr marL="228600" lvl="0" indent="-228600" algn="l" rtl="0" eaLnBrk="1" fontAlgn="base" hangingPunct="1">
              <a:spcBef>
                <a:spcPts val="0"/>
              </a:spcBef>
              <a:spcAft>
                <a:spcPts val="200"/>
              </a:spcAft>
              <a:buSzPct val="88000"/>
              <a:buFont typeface="Wingdings" pitchFamily="2" charset="2"/>
              <a:buChar char="§"/>
            </a:pPr>
            <a:r>
              <a:rPr lang="en-US" dirty="0"/>
              <a:t>Click to edit Layout</a:t>
            </a:r>
          </a:p>
          <a:p>
            <a:pPr lvl="1"/>
            <a:r>
              <a:rPr lang="en-US" dirty="0"/>
              <a:t>Second level</a:t>
            </a:r>
          </a:p>
          <a:p>
            <a:pPr lvl="2"/>
            <a:r>
              <a:rPr lang="en-US" dirty="0"/>
              <a:t>Third level</a:t>
            </a:r>
          </a:p>
          <a:p>
            <a:pPr lvl="3"/>
            <a:r>
              <a:rPr lang="en-US" dirty="0"/>
              <a:t>Fourth level</a:t>
            </a:r>
          </a:p>
        </p:txBody>
      </p:sp>
      <p:sp>
        <p:nvSpPr>
          <p:cNvPr id="33" name="Content Placeholder 13"/>
          <p:cNvSpPr>
            <a:spLocks noGrp="1"/>
          </p:cNvSpPr>
          <p:nvPr>
            <p:ph sz="quarter" idx="24" hasCustomPrompt="1"/>
          </p:nvPr>
        </p:nvSpPr>
        <p:spPr>
          <a:xfrm>
            <a:off x="411163" y="3157220"/>
            <a:ext cx="3976687" cy="173736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46175" indent="-228600">
              <a:buFont typeface="Arial" pitchFamily="34" charset="0"/>
              <a:buChar char="•"/>
              <a:defRPr/>
            </a:lvl4pPr>
          </a:lstStyle>
          <a:p>
            <a:pPr marL="228600" lvl="0" indent="-228600" algn="l" rtl="0" eaLnBrk="1" fontAlgn="base" hangingPunct="1">
              <a:spcBef>
                <a:spcPts val="0"/>
              </a:spcBef>
              <a:spcAft>
                <a:spcPts val="200"/>
              </a:spcAft>
              <a:buSzPct val="88000"/>
              <a:buFont typeface="Wingdings" pitchFamily="2" charset="2"/>
              <a:buChar char="§"/>
            </a:pPr>
            <a:r>
              <a:rPr lang="en-US" dirty="0"/>
              <a:t>Click to edit Layout</a:t>
            </a:r>
          </a:p>
          <a:p>
            <a:pPr lvl="1"/>
            <a:r>
              <a:rPr lang="en-US" dirty="0"/>
              <a:t>Second level</a:t>
            </a:r>
          </a:p>
          <a:p>
            <a:pPr lvl="2"/>
            <a:r>
              <a:rPr lang="en-US" dirty="0"/>
              <a:t>Third level</a:t>
            </a:r>
          </a:p>
          <a:p>
            <a:pPr lvl="3"/>
            <a:r>
              <a:rPr lang="en-US" dirty="0"/>
              <a:t>Fourth level</a:t>
            </a:r>
          </a:p>
        </p:txBody>
      </p:sp>
      <p:sp>
        <p:nvSpPr>
          <p:cNvPr id="34" name="Content Placeholder 13"/>
          <p:cNvSpPr>
            <a:spLocks noGrp="1"/>
          </p:cNvSpPr>
          <p:nvPr>
            <p:ph sz="quarter" idx="25" hasCustomPrompt="1"/>
          </p:nvPr>
        </p:nvSpPr>
        <p:spPr>
          <a:xfrm>
            <a:off x="4754563" y="1220788"/>
            <a:ext cx="3975100" cy="173736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marL="228600" lvl="0" indent="-228600" algn="l" rtl="0" eaLnBrk="1" fontAlgn="base" hangingPunct="1">
              <a:spcBef>
                <a:spcPts val="0"/>
              </a:spcBef>
              <a:spcAft>
                <a:spcPts val="200"/>
              </a:spcAft>
              <a:buSzPct val="88000"/>
              <a:buFont typeface="Wingdings" pitchFamily="2" charset="2"/>
              <a:buChar char="§"/>
            </a:pPr>
            <a:r>
              <a:rPr lang="en-US" dirty="0"/>
              <a:t>Click to edit Layout</a:t>
            </a:r>
          </a:p>
          <a:p>
            <a:pPr lvl="1"/>
            <a:r>
              <a:rPr lang="en-US" dirty="0"/>
              <a:t>Second level</a:t>
            </a:r>
          </a:p>
          <a:p>
            <a:pPr lvl="2"/>
            <a:r>
              <a:rPr lang="en-US" dirty="0"/>
              <a:t>Third level</a:t>
            </a:r>
          </a:p>
          <a:p>
            <a:pPr lvl="3"/>
            <a:r>
              <a:rPr lang="en-US" dirty="0"/>
              <a:t>Fourth level</a:t>
            </a:r>
          </a:p>
        </p:txBody>
      </p:sp>
      <p:sp>
        <p:nvSpPr>
          <p:cNvPr id="35" name="Content Placeholder 13"/>
          <p:cNvSpPr>
            <a:spLocks noGrp="1"/>
          </p:cNvSpPr>
          <p:nvPr>
            <p:ph sz="quarter" idx="26" hasCustomPrompt="1"/>
          </p:nvPr>
        </p:nvSpPr>
        <p:spPr>
          <a:xfrm>
            <a:off x="4754562" y="3150870"/>
            <a:ext cx="3975101" cy="173736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marL="228600" lvl="0" indent="-228600" algn="l" rtl="0" eaLnBrk="1" fontAlgn="base" hangingPunct="1">
              <a:spcBef>
                <a:spcPts val="0"/>
              </a:spcBef>
              <a:spcAft>
                <a:spcPts val="200"/>
              </a:spcAft>
              <a:buSzPct val="88000"/>
              <a:buFont typeface="Wingdings" pitchFamily="2" charset="2"/>
              <a:buChar char="§"/>
            </a:pPr>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097296031"/>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Primary: Question - Title 1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lvl1pPr>
              <a:defRPr>
                <a:solidFill>
                  <a:schemeClr val="tx1"/>
                </a:solidFill>
              </a:defRPr>
            </a:lvl1pPr>
          </a:lstStyle>
          <a:p>
            <a:r>
              <a:rPr lang="en-US" smtClean="0"/>
              <a:t>CISR v1.0</a:t>
            </a:r>
            <a:endParaRPr lang="en-US" dirty="0"/>
          </a:p>
        </p:txBody>
      </p:sp>
      <p:sp>
        <p:nvSpPr>
          <p:cNvPr id="9" name="Slide Number Placeholder 8"/>
          <p:cNvSpPr>
            <a:spLocks noGrp="1"/>
          </p:cNvSpPr>
          <p:nvPr>
            <p:ph type="sldNum" sz="quarter" idx="11"/>
          </p:nvPr>
        </p:nvSpPr>
        <p:spPr/>
        <p:txBody>
          <a:bodyPr/>
          <a:lstStyle>
            <a:lvl1pPr>
              <a:defRPr>
                <a:solidFill>
                  <a:schemeClr val="tx1"/>
                </a:solidFill>
              </a:defRPr>
            </a:lvl1pPr>
          </a:lstStyle>
          <a:p>
            <a:pPr>
              <a:defRPr/>
            </a:pPr>
            <a:r>
              <a:rPr lang="en-US"/>
              <a:t> </a:t>
            </a:r>
            <a:fld id="{1E05A8D5-9D50-4F79-AAB3-D0C9B9E3293E}" type="slidenum">
              <a:rPr lang="en-US" smtClean="0"/>
              <a:pPr>
                <a:defRPr/>
              </a:pPr>
              <a:t>‹#›</a:t>
            </a:fld>
            <a:endParaRPr lang="en-US" dirty="0"/>
          </a:p>
        </p:txBody>
      </p:sp>
      <p:sp>
        <p:nvSpPr>
          <p:cNvPr id="10" name="Footer Placeholder 9"/>
          <p:cNvSpPr>
            <a:spLocks noGrp="1"/>
          </p:cNvSpPr>
          <p:nvPr>
            <p:ph type="ftr" sz="quarter" idx="12"/>
          </p:nvPr>
        </p:nvSpPr>
        <p:spPr/>
        <p:txBody>
          <a:bodyPr/>
          <a:lstStyle>
            <a:lvl1pPr>
              <a:defRPr>
                <a:solidFill>
                  <a:schemeClr val="tx1"/>
                </a:solidFill>
              </a:defRPr>
            </a:lvl1pPr>
          </a:lstStyle>
          <a:p>
            <a:pPr>
              <a:defRPr/>
            </a:pPr>
            <a:r>
              <a:rPr lang="en-US"/>
              <a:t>Module 6: Critical Infrastructure Assets</a:t>
            </a:r>
            <a:endParaRPr lang="en-US" dirty="0"/>
          </a:p>
        </p:txBody>
      </p:sp>
      <p:sp>
        <p:nvSpPr>
          <p:cNvPr id="14" name="Content Placeholder 13"/>
          <p:cNvSpPr>
            <a:spLocks noGrp="1"/>
          </p:cNvSpPr>
          <p:nvPr>
            <p:ph sz="quarter" idx="13" hasCustomPrompt="1"/>
          </p:nvPr>
        </p:nvSpPr>
        <p:spPr>
          <a:xfrm>
            <a:off x="411163" y="1220788"/>
            <a:ext cx="8318500" cy="3719512"/>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27" name="Title 26"/>
          <p:cNvSpPr>
            <a:spLocks noGrp="1"/>
          </p:cNvSpPr>
          <p:nvPr>
            <p:ph type="title" hasCustomPrompt="1"/>
          </p:nvPr>
        </p:nvSpPr>
        <p:spPr/>
        <p:txBody>
          <a:bodyPr/>
          <a:lstStyle>
            <a:lvl1pPr>
              <a:defRPr/>
            </a:lvl1pPr>
          </a:lstStyle>
          <a:p>
            <a:r>
              <a:rPr lang="en-US" dirty="0"/>
              <a:t>Click to edit Header</a:t>
            </a:r>
          </a:p>
        </p:txBody>
      </p:sp>
    </p:spTree>
    <p:extLst>
      <p:ext uri="{BB962C8B-B14F-4D97-AF65-F5344CB8AC3E}">
        <p14:creationId xmlns:p14="http://schemas.microsoft.com/office/powerpoint/2010/main" val="11144781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ference: Title">
    <p:spTree>
      <p:nvGrpSpPr>
        <p:cNvPr id="1" name=""/>
        <p:cNvGrpSpPr/>
        <p:nvPr/>
      </p:nvGrpSpPr>
      <p:grpSpPr>
        <a:xfrm>
          <a:off x="0" y="0"/>
          <a:ext cx="0" cy="0"/>
          <a:chOff x="0" y="0"/>
          <a:chExt cx="0" cy="0"/>
        </a:xfrm>
      </p:grpSpPr>
      <p:sp>
        <p:nvSpPr>
          <p:cNvPr id="11" name="Footer Placeholder 10"/>
          <p:cNvSpPr>
            <a:spLocks noGrp="1" noChangeArrowheads="1"/>
          </p:cNvSpPr>
          <p:nvPr>
            <p:ph type="ftr" sz="quarter" idx="14"/>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6: Critical Infrastructure Assets</a:t>
            </a:r>
          </a:p>
        </p:txBody>
      </p:sp>
      <p:sp>
        <p:nvSpPr>
          <p:cNvPr id="12" name="Date Placeholder 11"/>
          <p:cNvSpPr>
            <a:spLocks noGrp="1"/>
          </p:cNvSpPr>
          <p:nvPr>
            <p:ph type="dt" sz="half" idx="15"/>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7"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23" name="Title 22"/>
          <p:cNvSpPr>
            <a:spLocks noGrp="1"/>
          </p:cNvSpPr>
          <p:nvPr>
            <p:ph type="title" hasCustomPrompt="1"/>
          </p:nvPr>
        </p:nvSpPr>
        <p:spPr>
          <a:xfrm>
            <a:off x="411164" y="228600"/>
            <a:ext cx="5988050" cy="914400"/>
          </a:xfrm>
          <a:prstGeom prst="rect">
            <a:avLst/>
          </a:prstGeom>
        </p:spPr>
        <p:txBody>
          <a:bodyPr/>
          <a:lstStyle/>
          <a:p>
            <a:r>
              <a:rPr lang="en-US" dirty="0"/>
              <a:t>Click to edit Header</a:t>
            </a:r>
          </a:p>
        </p:txBody>
      </p:sp>
      <p:sp>
        <p:nvSpPr>
          <p:cNvPr id="16" name="Text Placeholder 12"/>
          <p:cNvSpPr>
            <a:spLocks noGrp="1"/>
          </p:cNvSpPr>
          <p:nvPr>
            <p:ph type="body" sz="quarter" idx="16"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a:t>Refer To:</a:t>
            </a:r>
          </a:p>
          <a:p>
            <a:pPr lvl="0"/>
            <a:r>
              <a:rPr lang="en-US" dirty="0"/>
              <a:t>Addendum #.#, Handout #.#, Book</a:t>
            </a:r>
          </a:p>
        </p:txBody>
      </p:sp>
      <p:sp>
        <p:nvSpPr>
          <p:cNvPr id="19" name="Picture Placeholder 16"/>
          <p:cNvSpPr>
            <a:spLocks noGrp="1"/>
          </p:cNvSpPr>
          <p:nvPr>
            <p:ph type="pic" sz="quarter" idx="17"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0" name="Picture Placeholder 16"/>
          <p:cNvSpPr>
            <a:spLocks noGrp="1"/>
          </p:cNvSpPr>
          <p:nvPr>
            <p:ph type="pic" sz="quarter" idx="18"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1" name="Picture Placeholder 16"/>
          <p:cNvSpPr>
            <a:spLocks noGrp="1"/>
          </p:cNvSpPr>
          <p:nvPr>
            <p:ph type="pic" sz="quarter" idx="19"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Tree>
    <p:extLst>
      <p:ext uri="{BB962C8B-B14F-4D97-AF65-F5344CB8AC3E}">
        <p14:creationId xmlns:p14="http://schemas.microsoft.com/office/powerpoint/2010/main" val="3843627833"/>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Reference: Long Title and 1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p:spPr>
        <p:txBody>
          <a:bodyPr/>
          <a:lstStyle>
            <a:lvl1pPr>
              <a:defRPr sz="3200">
                <a:latin typeface="Arial" pitchFamily="34" charset="0"/>
                <a:cs typeface="Arial" pitchFamily="34" charset="0"/>
              </a:defRPr>
            </a:lvl1pPr>
          </a:lstStyle>
          <a:p>
            <a:r>
              <a:rPr lang="en-US" dirty="0"/>
              <a:t>Click to edit Header</a:t>
            </a:r>
          </a:p>
        </p:txBody>
      </p:sp>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tx1"/>
                </a:solidFill>
                <a:latin typeface="Arial" pitchFamily="34" charset="0"/>
                <a:cs typeface="Arial" pitchFamily="34" charset="0"/>
              </a:defRPr>
            </a:lvl1pPr>
          </a:lstStyle>
          <a:p>
            <a:pPr>
              <a:defRPr/>
            </a:pPr>
            <a:r>
              <a:rPr lang="en-US"/>
              <a:t>Module 6: Critical Infrastructure Assets</a:t>
            </a:r>
            <a:endParaRPr lang="en-US" dirty="0"/>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tx1"/>
                </a:solidFill>
              </a:defRPr>
            </a:lvl1pPr>
          </a:lstStyle>
          <a:p>
            <a:r>
              <a:rPr lang="en-US" smtClean="0"/>
              <a:t>CISR v1.0</a:t>
            </a:r>
            <a:endParaRPr lang="en-US" dirty="0"/>
          </a:p>
        </p:txBody>
      </p:sp>
      <p:sp>
        <p:nvSpPr>
          <p:cNvPr id="8"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tx1"/>
                </a:solidFill>
                <a:latin typeface="Arial" pitchFamily="34" charset="0"/>
                <a:cs typeface="Arial" pitchFamily="34" charset="0"/>
              </a:defRPr>
            </a:lvl1pPr>
          </a:lstStyle>
          <a:p>
            <a:pPr>
              <a:defRPr/>
            </a:pPr>
            <a:r>
              <a:rPr lang="en-US"/>
              <a:t> </a:t>
            </a:r>
            <a:fld id="{1E05A8D5-9D50-4F79-AAB3-D0C9B9E3293E}" type="slidenum">
              <a:rPr lang="en-US" smtClean="0"/>
              <a:pPr>
                <a:defRPr/>
              </a:pPr>
              <a:t>‹#›</a:t>
            </a:fld>
            <a:endParaRPr lang="en-US" dirty="0"/>
          </a:p>
        </p:txBody>
      </p:sp>
      <p:sp>
        <p:nvSpPr>
          <p:cNvPr id="6" name="Content Placeholder 5"/>
          <p:cNvSpPr>
            <a:spLocks noGrp="1"/>
          </p:cNvSpPr>
          <p:nvPr>
            <p:ph sz="quarter" idx="10" hasCustomPrompt="1"/>
          </p:nvPr>
        </p:nvSpPr>
        <p:spPr>
          <a:xfrm>
            <a:off x="411163" y="1220788"/>
            <a:ext cx="8318500" cy="3713161"/>
          </a:xfrm>
        </p:spPr>
        <p:txBody>
          <a:bodyPr/>
          <a:lstStyle>
            <a:lvl1pPr marL="233363" indent="-233363">
              <a:defRPr lang="en-US" sz="2800" b="1" dirty="0" smtClean="0">
                <a:solidFill>
                  <a:schemeClr val="tx1"/>
                </a:solidFill>
                <a:latin typeface="+mn-lt"/>
                <a:ea typeface="+mn-ea"/>
                <a:cs typeface="Arial" pitchFamily="34" charset="0"/>
              </a:defRPr>
            </a:lvl1pPr>
          </a:lstStyle>
          <a:p>
            <a:pPr marL="228600" lvl="0" indent="-228600" algn="l" rtl="0" eaLnBrk="1" fontAlgn="base" hangingPunct="1">
              <a:spcBef>
                <a:spcPts val="0"/>
              </a:spcBef>
              <a:spcAft>
                <a:spcPts val="200"/>
              </a:spcAft>
              <a:buSzPct val="88000"/>
              <a:buFont typeface="Wingdings" pitchFamily="2" charset="2"/>
              <a:buChar char="§"/>
            </a:pPr>
            <a:r>
              <a:rPr lang="en-US" dirty="0"/>
              <a:t>Click to edit Layout</a:t>
            </a:r>
          </a:p>
          <a:p>
            <a:pPr lvl="1"/>
            <a:r>
              <a:rPr lang="en-US" dirty="0"/>
              <a:t>Second level</a:t>
            </a:r>
          </a:p>
          <a:p>
            <a:pPr lvl="2"/>
            <a:r>
              <a:rPr lang="en-US" dirty="0"/>
              <a:t>Third level</a:t>
            </a:r>
          </a:p>
          <a:p>
            <a:pPr lvl="3"/>
            <a:r>
              <a:rPr lang="en-US" dirty="0"/>
              <a:t>Fourth level</a:t>
            </a:r>
          </a:p>
        </p:txBody>
      </p:sp>
      <p:sp>
        <p:nvSpPr>
          <p:cNvPr id="7" name="Picture Placeholder 16"/>
          <p:cNvSpPr>
            <a:spLocks noGrp="1"/>
          </p:cNvSpPr>
          <p:nvPr>
            <p:ph type="pic" sz="quarter" idx="17"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9" name="Picture Placeholder 16"/>
          <p:cNvSpPr>
            <a:spLocks noGrp="1"/>
          </p:cNvSpPr>
          <p:nvPr>
            <p:ph type="pic" sz="quarter" idx="18"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10" name="Picture Placeholder 16"/>
          <p:cNvSpPr>
            <a:spLocks noGrp="1"/>
          </p:cNvSpPr>
          <p:nvPr>
            <p:ph type="pic" sz="quarter" idx="19"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Tree>
    <p:extLst>
      <p:ext uri="{BB962C8B-B14F-4D97-AF65-F5344CB8AC3E}">
        <p14:creationId xmlns:p14="http://schemas.microsoft.com/office/powerpoint/2010/main" val="932848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Reference: Long Title and 2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p:spPr>
        <p:txBody>
          <a:bodyPr/>
          <a:lstStyle>
            <a:lvl1pPr>
              <a:defRPr sz="3200">
                <a:latin typeface="Arial" pitchFamily="34" charset="0"/>
                <a:cs typeface="Arial" pitchFamily="34" charset="0"/>
              </a:defRPr>
            </a:lvl1pPr>
          </a:lstStyle>
          <a:p>
            <a:r>
              <a:rPr lang="en-US" dirty="0"/>
              <a:t>Click to edit Header</a:t>
            </a:r>
          </a:p>
        </p:txBody>
      </p:sp>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6: Critical Infrastructure Assets</a:t>
            </a:r>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8"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6" name="Content Placeholder 5"/>
          <p:cNvSpPr>
            <a:spLocks noGrp="1"/>
          </p:cNvSpPr>
          <p:nvPr>
            <p:ph sz="quarter" idx="10" hasCustomPrompt="1"/>
          </p:nvPr>
        </p:nvSpPr>
        <p:spPr>
          <a:xfrm>
            <a:off x="411163" y="1220788"/>
            <a:ext cx="3976687" cy="3713161"/>
          </a:xfrm>
        </p:spPr>
        <p:txBody>
          <a:bodyPr/>
          <a:lstStyle>
            <a:lvl1pPr marL="233363" indent="-233363">
              <a:defRPr lang="en-US" sz="2800" b="1" dirty="0" smtClean="0">
                <a:solidFill>
                  <a:schemeClr val="tx1"/>
                </a:solidFill>
                <a:latin typeface="+mn-lt"/>
                <a:ea typeface="+mn-ea"/>
                <a:cs typeface="Arial" pitchFamily="34" charset="0"/>
              </a:defRPr>
            </a:lvl1pPr>
          </a:lstStyle>
          <a:p>
            <a:pPr marL="228600" lvl="0" indent="-228600" algn="l" rtl="0" eaLnBrk="1" fontAlgn="base" hangingPunct="1">
              <a:spcBef>
                <a:spcPts val="0"/>
              </a:spcBef>
              <a:spcAft>
                <a:spcPts val="200"/>
              </a:spcAft>
              <a:buSzPct val="88000"/>
              <a:buFont typeface="Wingdings" pitchFamily="2" charset="2"/>
              <a:buChar char="§"/>
            </a:pPr>
            <a:r>
              <a:rPr lang="en-US" dirty="0"/>
              <a:t>Click to edit Layout</a:t>
            </a:r>
          </a:p>
          <a:p>
            <a:pPr lvl="1"/>
            <a:r>
              <a:rPr lang="en-US" dirty="0"/>
              <a:t>Second level</a:t>
            </a:r>
          </a:p>
          <a:p>
            <a:pPr lvl="2"/>
            <a:r>
              <a:rPr lang="en-US" dirty="0"/>
              <a:t>Third level</a:t>
            </a:r>
          </a:p>
          <a:p>
            <a:pPr lvl="3"/>
            <a:r>
              <a:rPr lang="en-US" dirty="0"/>
              <a:t>Fourth level</a:t>
            </a:r>
          </a:p>
        </p:txBody>
      </p:sp>
      <p:sp>
        <p:nvSpPr>
          <p:cNvPr id="7" name="Content Placeholder 5"/>
          <p:cNvSpPr>
            <a:spLocks noGrp="1"/>
          </p:cNvSpPr>
          <p:nvPr>
            <p:ph sz="quarter" idx="11" hasCustomPrompt="1"/>
          </p:nvPr>
        </p:nvSpPr>
        <p:spPr>
          <a:xfrm>
            <a:off x="4754563" y="1220788"/>
            <a:ext cx="3978274" cy="3703320"/>
          </a:xfrm>
        </p:spPr>
        <p:txBody>
          <a:bodyPr/>
          <a:lstStyle>
            <a:lvl1pPr marL="233363" indent="-233363">
              <a:defRPr lang="en-US" sz="2800" b="1" dirty="0" smtClean="0">
                <a:solidFill>
                  <a:schemeClr val="tx1"/>
                </a:solidFill>
                <a:latin typeface="+mn-lt"/>
                <a:ea typeface="+mn-ea"/>
                <a:cs typeface="Arial" pitchFamily="34" charset="0"/>
              </a:defRPr>
            </a:lvl1pPr>
          </a:lstStyle>
          <a:p>
            <a:pPr marL="228600" lvl="0" indent="-228600" algn="l" rtl="0" eaLnBrk="1" fontAlgn="base" hangingPunct="1">
              <a:spcBef>
                <a:spcPts val="0"/>
              </a:spcBef>
              <a:spcAft>
                <a:spcPts val="200"/>
              </a:spcAft>
              <a:buSzPct val="88000"/>
              <a:buFont typeface="Wingdings" pitchFamily="2" charset="2"/>
              <a:buChar char="§"/>
            </a:pPr>
            <a:r>
              <a:rPr lang="en-US" dirty="0"/>
              <a:t>Click to edit Layout</a:t>
            </a:r>
          </a:p>
          <a:p>
            <a:pPr lvl="1"/>
            <a:r>
              <a:rPr lang="en-US" dirty="0"/>
              <a:t>Second level</a:t>
            </a:r>
          </a:p>
          <a:p>
            <a:pPr lvl="2"/>
            <a:r>
              <a:rPr lang="en-US" dirty="0"/>
              <a:t>Third level</a:t>
            </a:r>
          </a:p>
          <a:p>
            <a:pPr lvl="3"/>
            <a:r>
              <a:rPr lang="en-US" dirty="0"/>
              <a:t>Fourth level</a:t>
            </a:r>
          </a:p>
        </p:txBody>
      </p:sp>
      <p:sp>
        <p:nvSpPr>
          <p:cNvPr id="9" name="Picture Placeholder 16"/>
          <p:cNvSpPr>
            <a:spLocks noGrp="1"/>
          </p:cNvSpPr>
          <p:nvPr>
            <p:ph type="pic" sz="quarter" idx="17"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10" name="Picture Placeholder 16"/>
          <p:cNvSpPr>
            <a:spLocks noGrp="1"/>
          </p:cNvSpPr>
          <p:nvPr>
            <p:ph type="pic" sz="quarter" idx="18"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13" name="Picture Placeholder 16"/>
          <p:cNvSpPr>
            <a:spLocks noGrp="1"/>
          </p:cNvSpPr>
          <p:nvPr>
            <p:ph type="pic" sz="quarter" idx="19"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Tree>
    <p:extLst>
      <p:ext uri="{BB962C8B-B14F-4D97-AF65-F5344CB8AC3E}">
        <p14:creationId xmlns:p14="http://schemas.microsoft.com/office/powerpoint/2010/main" val="40559301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Reference: Long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p:spPr>
        <p:txBody>
          <a:bodyPr/>
          <a:lstStyle>
            <a:lvl1pPr>
              <a:defRPr sz="3200">
                <a:latin typeface="Arial" pitchFamily="34" charset="0"/>
                <a:cs typeface="Arial" pitchFamily="34" charset="0"/>
              </a:defRPr>
            </a:lvl1pPr>
          </a:lstStyle>
          <a:p>
            <a:r>
              <a:rPr lang="en-US" dirty="0"/>
              <a:t>Click to edit Header</a:t>
            </a:r>
          </a:p>
        </p:txBody>
      </p:sp>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6: Critical Infrastructure Assets</a:t>
            </a:r>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8"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9" name="Picture Placeholder 16"/>
          <p:cNvSpPr>
            <a:spLocks noGrp="1"/>
          </p:cNvSpPr>
          <p:nvPr>
            <p:ph type="pic" sz="quarter" idx="17"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10" name="Picture Placeholder 16"/>
          <p:cNvSpPr>
            <a:spLocks noGrp="1"/>
          </p:cNvSpPr>
          <p:nvPr>
            <p:ph type="pic" sz="quarter" idx="18"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13" name="Picture Placeholder 16"/>
          <p:cNvSpPr>
            <a:spLocks noGrp="1"/>
          </p:cNvSpPr>
          <p:nvPr>
            <p:ph type="pic" sz="quarter" idx="19"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Tree>
    <p:extLst>
      <p:ext uri="{BB962C8B-B14F-4D97-AF65-F5344CB8AC3E}">
        <p14:creationId xmlns:p14="http://schemas.microsoft.com/office/powerpoint/2010/main" val="256065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rimary: Title and 2 Content Stagg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p:spPr>
        <p:txBody>
          <a:bodyPr/>
          <a:lstStyle>
            <a:lvl1pPr>
              <a:defRPr>
                <a:latin typeface="Arial" pitchFamily="34" charset="0"/>
                <a:cs typeface="Arial" pitchFamily="34" charset="0"/>
              </a:defRPr>
            </a:lvl1pPr>
          </a:lstStyle>
          <a:p>
            <a:r>
              <a:rPr lang="en-US" dirty="0"/>
              <a:t>Click to edit Header</a:t>
            </a:r>
          </a:p>
        </p:txBody>
      </p:sp>
      <p:sp>
        <p:nvSpPr>
          <p:cNvPr id="11" name="Footer Placeholder 10"/>
          <p:cNvSpPr>
            <a:spLocks noGrp="1" noChangeArrowheads="1"/>
          </p:cNvSpPr>
          <p:nvPr>
            <p:ph type="ftr" sz="quarter" idx="14"/>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tx1"/>
                </a:solidFill>
                <a:latin typeface="Arial" pitchFamily="34" charset="0"/>
                <a:cs typeface="Arial" pitchFamily="34" charset="0"/>
              </a:defRPr>
            </a:lvl1pPr>
          </a:lstStyle>
          <a:p>
            <a:pPr>
              <a:defRPr/>
            </a:pPr>
            <a:r>
              <a:rPr lang="en-US"/>
              <a:t>Module 6: Critical Infrastructure Assets</a:t>
            </a:r>
            <a:endParaRPr lang="en-US" dirty="0"/>
          </a:p>
        </p:txBody>
      </p:sp>
      <p:sp>
        <p:nvSpPr>
          <p:cNvPr id="12" name="Date Placeholder 11"/>
          <p:cNvSpPr>
            <a:spLocks noGrp="1"/>
          </p:cNvSpPr>
          <p:nvPr>
            <p:ph type="dt" sz="half" idx="15"/>
          </p:nvPr>
        </p:nvSpPr>
        <p:spPr>
          <a:xfrm>
            <a:off x="47624" y="6629400"/>
            <a:ext cx="2836864" cy="228600"/>
          </a:xfrm>
          <a:prstGeom prst="rect">
            <a:avLst/>
          </a:prstGeom>
        </p:spPr>
        <p:txBody>
          <a:bodyPr vert="horz" wrap="none" lIns="9144" tIns="9144" rIns="45720" bIns="9144" rtlCol="0" anchor="ctr"/>
          <a:lstStyle>
            <a:lvl1pPr algn="l">
              <a:defRPr sz="1000" b="1">
                <a:solidFill>
                  <a:schemeClr val="tx1"/>
                </a:solidFill>
              </a:defRPr>
            </a:lvl1pPr>
          </a:lstStyle>
          <a:p>
            <a:r>
              <a:rPr lang="en-US" smtClean="0"/>
              <a:t>CISR v1.0</a:t>
            </a:r>
            <a:endParaRPr lang="en-US" dirty="0"/>
          </a:p>
        </p:txBody>
      </p:sp>
      <p:sp>
        <p:nvSpPr>
          <p:cNvPr id="17"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tx1"/>
                </a:solidFill>
                <a:latin typeface="Arial" pitchFamily="34" charset="0"/>
                <a:cs typeface="Arial" pitchFamily="34" charset="0"/>
              </a:defRPr>
            </a:lvl1pPr>
          </a:lstStyle>
          <a:p>
            <a:pPr>
              <a:defRPr/>
            </a:pPr>
            <a:r>
              <a:rPr lang="en-US"/>
              <a:t> </a:t>
            </a:r>
            <a:fld id="{1E05A8D5-9D50-4F79-AAB3-D0C9B9E3293E}" type="slidenum">
              <a:rPr lang="en-US" smtClean="0"/>
              <a:pPr>
                <a:defRPr/>
              </a:pPr>
              <a:t>‹#›</a:t>
            </a:fld>
            <a:endParaRPr lang="en-US" dirty="0"/>
          </a:p>
        </p:txBody>
      </p:sp>
      <p:sp>
        <p:nvSpPr>
          <p:cNvPr id="19" name="Content Placeholder 6"/>
          <p:cNvSpPr>
            <a:spLocks noGrp="1"/>
          </p:cNvSpPr>
          <p:nvPr>
            <p:ph sz="quarter" idx="16" hasCustomPrompt="1"/>
          </p:nvPr>
        </p:nvSpPr>
        <p:spPr>
          <a:xfrm>
            <a:off x="4705350" y="4162489"/>
            <a:ext cx="4024313" cy="1755648"/>
          </a:xfrm>
        </p:spPr>
        <p:txBody>
          <a:bodyPr/>
          <a:lstStyle>
            <a:lvl1pPr marL="228600" indent="-228600">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20" name="Content Placeholder 6"/>
          <p:cNvSpPr>
            <a:spLocks noGrp="1"/>
          </p:cNvSpPr>
          <p:nvPr>
            <p:ph sz="quarter" idx="17" hasCustomPrompt="1"/>
          </p:nvPr>
        </p:nvSpPr>
        <p:spPr>
          <a:xfrm>
            <a:off x="411163" y="1220788"/>
            <a:ext cx="8318500" cy="2743200"/>
          </a:xfrm>
        </p:spPr>
        <p:txBody>
          <a:bodyPr/>
          <a:lstStyle>
            <a:lvl1pPr marL="228600" indent="-228600">
              <a:defRPr lang="en-US" sz="2800" b="1" dirty="0" smtClean="0">
                <a:solidFill>
                  <a:schemeClr val="tx1"/>
                </a:solidFill>
                <a:latin typeface="+mn-lt"/>
                <a:ea typeface="+mn-ea"/>
                <a:cs typeface="Arial" pitchFamily="34" charset="0"/>
              </a:defRPr>
            </a:lvl1pPr>
            <a:lvl4pPr>
              <a:defRPr/>
            </a:lvl4pPr>
          </a:lstStyle>
          <a:p>
            <a:pPr marL="228600" lvl="0" indent="-228600" algn="l" rtl="0" eaLnBrk="1" fontAlgn="base" hangingPunct="1">
              <a:spcBef>
                <a:spcPts val="0"/>
              </a:spcBef>
              <a:spcAft>
                <a:spcPts val="200"/>
              </a:spcAft>
              <a:buSzPct val="88000"/>
              <a:buFont typeface="Wingdings" pitchFamily="2" charset="2"/>
              <a:buChar char="§"/>
            </a:pPr>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407516326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rimary: Title and 2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solidFill>
                  <a:schemeClr val="tx1"/>
                </a:solidFill>
              </a:defRPr>
            </a:lvl1pPr>
          </a:lstStyle>
          <a:p>
            <a:pPr>
              <a:defRPr/>
            </a:pPr>
            <a:r>
              <a:rPr lang="en-US"/>
              <a:t> </a:t>
            </a:r>
            <a:fld id="{1E05A8D5-9D50-4F79-AAB3-D0C9B9E3293E}" type="slidenum">
              <a:rPr lang="en-US" smtClean="0"/>
              <a:pPr>
                <a:defRPr/>
              </a:pPr>
              <a:t>‹#›</a:t>
            </a:fld>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pPr>
              <a:defRPr/>
            </a:pPr>
            <a:r>
              <a:rPr lang="en-US"/>
              <a:t>Module 6: Critical Infrastructure Assets</a:t>
            </a:r>
            <a:endParaRPr lang="en-US" dirty="0"/>
          </a:p>
        </p:txBody>
      </p:sp>
      <p:sp>
        <p:nvSpPr>
          <p:cNvPr id="5" name="Date Placeholder 4"/>
          <p:cNvSpPr>
            <a:spLocks noGrp="1"/>
          </p:cNvSpPr>
          <p:nvPr>
            <p:ph type="dt" sz="half" idx="12"/>
          </p:nvPr>
        </p:nvSpPr>
        <p:spPr/>
        <p:txBody>
          <a:bodyPr/>
          <a:lstStyle>
            <a:lvl1pPr>
              <a:defRPr>
                <a:solidFill>
                  <a:schemeClr val="tx1"/>
                </a:solidFill>
              </a:defRPr>
            </a:lvl1pPr>
          </a:lstStyle>
          <a:p>
            <a:r>
              <a:rPr lang="en-US" smtClean="0"/>
              <a:t>CISR v1.0</a:t>
            </a:r>
            <a:endParaRPr lang="en-US" dirty="0"/>
          </a:p>
        </p:txBody>
      </p:sp>
      <p:sp>
        <p:nvSpPr>
          <p:cNvPr id="6" name="Content Placeholder 13"/>
          <p:cNvSpPr>
            <a:spLocks noGrp="1"/>
          </p:cNvSpPr>
          <p:nvPr>
            <p:ph sz="quarter" idx="13" hasCustomPrompt="1"/>
          </p:nvPr>
        </p:nvSpPr>
        <p:spPr>
          <a:xfrm>
            <a:off x="411163" y="1219200"/>
            <a:ext cx="3976687" cy="3721099"/>
          </a:xfrm>
          <a:prstGeom prst="rect">
            <a:avLst/>
          </a:prstGeom>
        </p:spPr>
        <p:txBody>
          <a:bodyPr/>
          <a:lstStyle>
            <a:lvl1pPr>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7" name="Content Placeholder 13"/>
          <p:cNvSpPr>
            <a:spLocks noGrp="1"/>
          </p:cNvSpPr>
          <p:nvPr>
            <p:ph sz="quarter" idx="14" hasCustomPrompt="1"/>
          </p:nvPr>
        </p:nvSpPr>
        <p:spPr>
          <a:xfrm>
            <a:off x="4754563" y="1220787"/>
            <a:ext cx="3975100" cy="3721099"/>
          </a:xfrm>
          <a:prstGeom prst="rect">
            <a:avLst/>
          </a:prstGeom>
        </p:spPr>
        <p:txBody>
          <a:bodyPr/>
          <a:lstStyle>
            <a:lvl1pPr>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879761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rimary: Question - Title and 2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4" name="Footer Placeholder 3"/>
          <p:cNvSpPr>
            <a:spLocks noGrp="1"/>
          </p:cNvSpPr>
          <p:nvPr>
            <p:ph type="ftr" sz="quarter" idx="11"/>
          </p:nvPr>
        </p:nvSpPr>
        <p:spPr/>
        <p:txBody>
          <a:bodyPr/>
          <a:lstStyle/>
          <a:p>
            <a:pPr>
              <a:defRPr/>
            </a:pPr>
            <a:r>
              <a:rPr lang="en-US" dirty="0">
                <a:solidFill>
                  <a:srgbClr val="FFFFFF"/>
                </a:solidFill>
              </a:rPr>
              <a:t>Module 6: Critical Infrastructure Assets</a:t>
            </a:r>
          </a:p>
        </p:txBody>
      </p:sp>
      <p:sp>
        <p:nvSpPr>
          <p:cNvPr id="5" name="Date Placeholder 4"/>
          <p:cNvSpPr>
            <a:spLocks noGrp="1"/>
          </p:cNvSpPr>
          <p:nvPr>
            <p:ph type="dt" sz="half" idx="12"/>
          </p:nvPr>
        </p:nvSpPr>
        <p:spPr/>
        <p:txBody>
          <a:bodyPr/>
          <a:lstStyle/>
          <a:p>
            <a:r>
              <a:rPr lang="en-US" smtClean="0">
                <a:solidFill>
                  <a:srgbClr val="FFFFFF">
                    <a:lumMod val="85000"/>
                  </a:srgbClr>
                </a:solidFill>
              </a:rPr>
              <a:t>CISR v1.0</a:t>
            </a:r>
            <a:endParaRPr lang="en-US" dirty="0">
              <a:solidFill>
                <a:srgbClr val="FFFFFF">
                  <a:lumMod val="85000"/>
                </a:srgbClr>
              </a:solidFill>
            </a:endParaRPr>
          </a:p>
        </p:txBody>
      </p:sp>
      <p:sp>
        <p:nvSpPr>
          <p:cNvPr id="6" name="Content Placeholder 13"/>
          <p:cNvSpPr>
            <a:spLocks noGrp="1"/>
          </p:cNvSpPr>
          <p:nvPr>
            <p:ph sz="quarter" idx="13" hasCustomPrompt="1"/>
          </p:nvPr>
        </p:nvSpPr>
        <p:spPr>
          <a:xfrm>
            <a:off x="411163" y="1219201"/>
            <a:ext cx="3976687" cy="3719512"/>
          </a:xfrm>
          <a:prstGeom prst="rect">
            <a:avLst/>
          </a:prstGeom>
        </p:spPr>
        <p:txBody>
          <a:bodyPr/>
          <a:lstStyle>
            <a:lvl1pPr>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7" name="Content Placeholder 13"/>
          <p:cNvSpPr>
            <a:spLocks noGrp="1"/>
          </p:cNvSpPr>
          <p:nvPr>
            <p:ph sz="quarter" idx="14" hasCustomPrompt="1"/>
          </p:nvPr>
        </p:nvSpPr>
        <p:spPr>
          <a:xfrm>
            <a:off x="4754563" y="1220788"/>
            <a:ext cx="3975100" cy="3719512"/>
          </a:xfrm>
          <a:prstGeom prst="rect">
            <a:avLst/>
          </a:prstGeom>
        </p:spPr>
        <p:txBody>
          <a:bodyPr/>
          <a:lstStyle>
            <a:lvl1pPr>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675729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rimary: Title, 1 Content, and 2 Content R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2" y="228600"/>
            <a:ext cx="8318501" cy="914400"/>
          </a:xfrm>
        </p:spPr>
        <p:txBody>
          <a:bodyPr/>
          <a:lstStyle>
            <a:lvl1pPr>
              <a:defRPr>
                <a:latin typeface="Arial" pitchFamily="34" charset="0"/>
                <a:cs typeface="Arial" pitchFamily="34" charset="0"/>
              </a:defRPr>
            </a:lvl1pPr>
          </a:lstStyle>
          <a:p>
            <a:r>
              <a:rPr lang="en-US" dirty="0"/>
              <a:t>Click to edit Header</a:t>
            </a:r>
          </a:p>
        </p:txBody>
      </p:sp>
      <p:sp>
        <p:nvSpPr>
          <p:cNvPr id="10" name="Rectangle 10"/>
          <p:cNvSpPr>
            <a:spLocks noGrp="1" noChangeArrowheads="1"/>
          </p:cNvSpPr>
          <p:nvPr>
            <p:ph type="ftr" sz="quarter" idx="10"/>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6: Critical Infrastructure Assets</a:t>
            </a:r>
          </a:p>
        </p:txBody>
      </p:sp>
      <p:sp>
        <p:nvSpPr>
          <p:cNvPr id="14" name="Date Placeholder 11"/>
          <p:cNvSpPr>
            <a:spLocks noGrp="1"/>
          </p:cNvSpPr>
          <p:nvPr>
            <p:ph type="dt" sz="half" idx="11"/>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5"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9" name="Content Placeholder 6"/>
          <p:cNvSpPr>
            <a:spLocks noGrp="1"/>
          </p:cNvSpPr>
          <p:nvPr>
            <p:ph sz="quarter" idx="12" hasCustomPrompt="1"/>
          </p:nvPr>
        </p:nvSpPr>
        <p:spPr>
          <a:xfrm>
            <a:off x="411163" y="1220790"/>
            <a:ext cx="3976687" cy="3719509"/>
          </a:xfrm>
        </p:spPr>
        <p:txBody>
          <a:bodyPr/>
          <a:lstStyle>
            <a:lvl1pPr marL="228600" indent="-228600">
              <a:defRPr baseline="0"/>
            </a:lvl1pPr>
            <a:lvl4pPr>
              <a:defRPr/>
            </a:lvl4pPr>
          </a:lstStyle>
          <a:p>
            <a:pPr lvl="0"/>
            <a:r>
              <a:rPr lang="en-US" dirty="0"/>
              <a:t>Click to edit Layout </a:t>
            </a:r>
          </a:p>
          <a:p>
            <a:pPr lvl="1"/>
            <a:r>
              <a:rPr lang="en-US" dirty="0"/>
              <a:t>Second level</a:t>
            </a:r>
          </a:p>
          <a:p>
            <a:pPr lvl="2"/>
            <a:r>
              <a:rPr lang="en-US" dirty="0"/>
              <a:t>Third level</a:t>
            </a:r>
          </a:p>
          <a:p>
            <a:pPr lvl="3"/>
            <a:r>
              <a:rPr lang="en-US" dirty="0"/>
              <a:t>Fourth level</a:t>
            </a:r>
          </a:p>
        </p:txBody>
      </p:sp>
      <p:sp>
        <p:nvSpPr>
          <p:cNvPr id="16" name="Content Placeholder 6"/>
          <p:cNvSpPr>
            <a:spLocks noGrp="1"/>
          </p:cNvSpPr>
          <p:nvPr>
            <p:ph sz="quarter" idx="13" hasCustomPrompt="1"/>
          </p:nvPr>
        </p:nvSpPr>
        <p:spPr>
          <a:xfrm>
            <a:off x="4754563" y="1220788"/>
            <a:ext cx="3975100" cy="1737360"/>
          </a:xfrm>
        </p:spPr>
        <p:txBody>
          <a:bodyPr/>
          <a:lstStyle>
            <a:lvl1pPr marL="228600" indent="-228600">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17" name="Content Placeholder 6"/>
          <p:cNvSpPr>
            <a:spLocks noGrp="1"/>
          </p:cNvSpPr>
          <p:nvPr>
            <p:ph sz="quarter" idx="14" hasCustomPrompt="1"/>
          </p:nvPr>
        </p:nvSpPr>
        <p:spPr>
          <a:xfrm>
            <a:off x="4754563" y="3202940"/>
            <a:ext cx="3975100" cy="1737360"/>
          </a:xfrm>
        </p:spPr>
        <p:txBody>
          <a:bodyPr/>
          <a:lstStyle>
            <a:lvl1pPr marL="228600" indent="-228600">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22827684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rimary: Title Content and 2 Content Lef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2" y="228600"/>
            <a:ext cx="8318501" cy="914400"/>
          </a:xfrm>
        </p:spPr>
        <p:txBody>
          <a:bodyPr/>
          <a:lstStyle>
            <a:lvl1pPr>
              <a:defRPr>
                <a:latin typeface="Arial" pitchFamily="34" charset="0"/>
                <a:cs typeface="Arial" pitchFamily="34" charset="0"/>
              </a:defRPr>
            </a:lvl1pPr>
          </a:lstStyle>
          <a:p>
            <a:r>
              <a:rPr lang="en-US" dirty="0"/>
              <a:t>Click to edit Header</a:t>
            </a:r>
          </a:p>
        </p:txBody>
      </p:sp>
      <p:sp>
        <p:nvSpPr>
          <p:cNvPr id="10" name="Rectangle 10"/>
          <p:cNvSpPr>
            <a:spLocks noGrp="1" noChangeArrowheads="1"/>
          </p:cNvSpPr>
          <p:nvPr>
            <p:ph type="ftr" sz="quarter" idx="10"/>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6: Critical Infrastructure Assets</a:t>
            </a:r>
          </a:p>
        </p:txBody>
      </p:sp>
      <p:sp>
        <p:nvSpPr>
          <p:cNvPr id="14" name="Date Placeholder 11"/>
          <p:cNvSpPr>
            <a:spLocks noGrp="1"/>
          </p:cNvSpPr>
          <p:nvPr>
            <p:ph type="dt" sz="half" idx="11"/>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5"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9" name="Content Placeholder 6"/>
          <p:cNvSpPr>
            <a:spLocks noGrp="1"/>
          </p:cNvSpPr>
          <p:nvPr>
            <p:ph sz="quarter" idx="12" hasCustomPrompt="1"/>
          </p:nvPr>
        </p:nvSpPr>
        <p:spPr>
          <a:xfrm>
            <a:off x="4754563" y="1220788"/>
            <a:ext cx="3975100" cy="3719511"/>
          </a:xfrm>
        </p:spPr>
        <p:txBody>
          <a:bodyPr/>
          <a:lstStyle>
            <a:lvl1pPr marL="228600" indent="-228600">
              <a:defRPr baseline="0"/>
            </a:lvl1pPr>
            <a:lvl4pPr>
              <a:defRPr/>
            </a:lvl4pPr>
          </a:lstStyle>
          <a:p>
            <a:pPr lvl="0"/>
            <a:r>
              <a:rPr lang="en-US" dirty="0"/>
              <a:t>Click to edit Layout </a:t>
            </a:r>
          </a:p>
          <a:p>
            <a:pPr lvl="1"/>
            <a:r>
              <a:rPr lang="en-US" dirty="0"/>
              <a:t>Second level</a:t>
            </a:r>
          </a:p>
          <a:p>
            <a:pPr lvl="2"/>
            <a:r>
              <a:rPr lang="en-US" dirty="0"/>
              <a:t>Third level</a:t>
            </a:r>
          </a:p>
          <a:p>
            <a:pPr lvl="3"/>
            <a:r>
              <a:rPr lang="en-US" dirty="0"/>
              <a:t>Fourth level</a:t>
            </a:r>
          </a:p>
        </p:txBody>
      </p:sp>
      <p:sp>
        <p:nvSpPr>
          <p:cNvPr id="16" name="Content Placeholder 6"/>
          <p:cNvSpPr>
            <a:spLocks noGrp="1"/>
          </p:cNvSpPr>
          <p:nvPr>
            <p:ph sz="quarter" idx="13" hasCustomPrompt="1"/>
          </p:nvPr>
        </p:nvSpPr>
        <p:spPr>
          <a:xfrm>
            <a:off x="411163" y="1222376"/>
            <a:ext cx="3976687" cy="1737360"/>
          </a:xfrm>
        </p:spPr>
        <p:txBody>
          <a:bodyPr/>
          <a:lstStyle>
            <a:lvl1pPr marL="228600" indent="-228600">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17" name="Content Placeholder 6"/>
          <p:cNvSpPr>
            <a:spLocks noGrp="1"/>
          </p:cNvSpPr>
          <p:nvPr>
            <p:ph sz="quarter" idx="14" hasCustomPrompt="1"/>
          </p:nvPr>
        </p:nvSpPr>
        <p:spPr>
          <a:xfrm>
            <a:off x="411163" y="3202940"/>
            <a:ext cx="3976687" cy="1737360"/>
          </a:xfrm>
        </p:spPr>
        <p:txBody>
          <a:bodyPr/>
          <a:lstStyle>
            <a:lvl1pPr marL="228600" indent="-228600">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91933612"/>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image" Target="../media/image1.jpg"/><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theme" Target="../theme/theme2.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31" name="Rectangle 7"/>
          <p:cNvSpPr>
            <a:spLocks noGrp="1" noChangeArrowheads="1"/>
          </p:cNvSpPr>
          <p:nvPr>
            <p:ph type="title"/>
          </p:nvPr>
        </p:nvSpPr>
        <p:spPr bwMode="auto">
          <a:xfrm>
            <a:off x="411163" y="228600"/>
            <a:ext cx="8318500" cy="914400"/>
          </a:xfrm>
          <a:prstGeom prst="rect">
            <a:avLst/>
          </a:prstGeom>
          <a:noFill/>
          <a:ln w="9525">
            <a:noFill/>
            <a:miter lim="800000"/>
            <a:headEnd/>
            <a:tailEnd/>
          </a:ln>
          <a:effectLst/>
        </p:spPr>
        <p:txBody>
          <a:bodyPr vert="horz" wrap="square" lIns="9144" tIns="9144" rIns="9144" bIns="9144" numCol="1" anchor="ctr" anchorCtr="0" compatLnSpc="1">
            <a:prstTxWarp prst="textNoShape">
              <a:avLst/>
            </a:prstTxWarp>
          </a:bodyPr>
          <a:lstStyle/>
          <a:p>
            <a:pPr lvl="0"/>
            <a:r>
              <a:rPr lang="en-US" dirty="0"/>
              <a:t>Click to edit Header</a:t>
            </a:r>
          </a:p>
        </p:txBody>
      </p:sp>
      <p:sp>
        <p:nvSpPr>
          <p:cNvPr id="1027" name="Rectangle 8"/>
          <p:cNvSpPr>
            <a:spLocks noGrp="1" noChangeArrowheads="1"/>
          </p:cNvSpPr>
          <p:nvPr>
            <p:ph type="body" idx="1"/>
          </p:nvPr>
        </p:nvSpPr>
        <p:spPr bwMode="auto">
          <a:xfrm>
            <a:off x="411163" y="1220788"/>
            <a:ext cx="8318500" cy="3716972"/>
          </a:xfrm>
          <a:prstGeom prst="rect">
            <a:avLst/>
          </a:prstGeom>
          <a:noFill/>
          <a:ln w="9525">
            <a:noFill/>
            <a:miter lim="800000"/>
            <a:headEnd/>
            <a:tailEnd/>
          </a:ln>
        </p:spPr>
        <p:txBody>
          <a:bodyPr vert="horz" wrap="square" lIns="9144" tIns="9144" rIns="9144" bIns="9144" numCol="1" anchor="t" anchorCtr="0" compatLnSpc="1">
            <a:prstTxWarp prst="textNoShape">
              <a:avLst/>
            </a:prstTxWarp>
          </a:body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1033"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tx1"/>
                </a:solidFill>
                <a:latin typeface="Arial" pitchFamily="34" charset="0"/>
                <a:cs typeface="Arial" pitchFamily="34" charset="0"/>
              </a:defRPr>
            </a:lvl1pPr>
          </a:lstStyle>
          <a:p>
            <a:pPr>
              <a:defRPr/>
            </a:pPr>
            <a:r>
              <a:rPr lang="en-US"/>
              <a:t> </a:t>
            </a:r>
            <a:fld id="{1E05A8D5-9D50-4F79-AAB3-D0C9B9E3293E}" type="slidenum">
              <a:rPr lang="en-US" smtClean="0"/>
              <a:pPr>
                <a:defRPr/>
              </a:pPr>
              <a:t>‹#›</a:t>
            </a:fld>
            <a:endParaRPr lang="en-US" dirty="0"/>
          </a:p>
        </p:txBody>
      </p:sp>
      <p:sp>
        <p:nvSpPr>
          <p:cNvPr id="1034" name="Rectangle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tx1"/>
                </a:solidFill>
                <a:latin typeface="Arial" pitchFamily="34" charset="0"/>
                <a:cs typeface="Arial" pitchFamily="34" charset="0"/>
              </a:defRPr>
            </a:lvl1pPr>
          </a:lstStyle>
          <a:p>
            <a:pPr>
              <a:defRPr/>
            </a:pPr>
            <a:r>
              <a:rPr lang="en-US"/>
              <a:t>Module 6: Critical Infrastructure Assets</a:t>
            </a:r>
            <a:endParaRPr lang="en-US" dirty="0"/>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tx1"/>
                </a:solidFill>
              </a:defRPr>
            </a:lvl1pPr>
          </a:lstStyle>
          <a:p>
            <a:r>
              <a:rPr lang="en-US" smtClean="0"/>
              <a:t>CISR v1.0</a:t>
            </a:r>
            <a:endParaRPr lang="en-US" dirty="0"/>
          </a:p>
        </p:txBody>
      </p:sp>
    </p:spTree>
    <p:extLst>
      <p:ext uri="{BB962C8B-B14F-4D97-AF65-F5344CB8AC3E}">
        <p14:creationId xmlns:p14="http://schemas.microsoft.com/office/powerpoint/2010/main" val="3521870160"/>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Lst>
  <p:hf hdr="0"/>
  <p:txStyles>
    <p:title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p:titleStyle>
    <p:body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2880" userDrawn="1">
          <p15:clr>
            <a:srgbClr val="F26B43"/>
          </p15:clr>
        </p15:guide>
        <p15:guide id="3" orient="horz" pos="776" userDrawn="1">
          <p15:clr>
            <a:srgbClr val="F26B43"/>
          </p15:clr>
        </p15:guide>
        <p15:guide id="4" orient="horz" pos="720" userDrawn="1">
          <p15:clr>
            <a:srgbClr val="F26B43"/>
          </p15:clr>
        </p15:guide>
        <p15:guide id="5" pos="2763" userDrawn="1">
          <p15:clr>
            <a:srgbClr val="F26B43"/>
          </p15:clr>
        </p15:guide>
        <p15:guide id="6" pos="299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3">
            <a:lum/>
          </a:blip>
          <a:srcRect/>
          <a:stretch>
            <a:fillRect/>
          </a:stretch>
        </a:blipFill>
        <a:effectLst/>
      </p:bgPr>
    </p:bg>
    <p:spTree>
      <p:nvGrpSpPr>
        <p:cNvPr id="1" name=""/>
        <p:cNvGrpSpPr/>
        <p:nvPr/>
      </p:nvGrpSpPr>
      <p:grpSpPr>
        <a:xfrm>
          <a:off x="0" y="0"/>
          <a:ext cx="0" cy="0"/>
          <a:chOff x="0" y="0"/>
          <a:chExt cx="0" cy="0"/>
        </a:xfrm>
      </p:grpSpPr>
      <p:sp>
        <p:nvSpPr>
          <p:cNvPr id="1033"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1034" name="Rectangle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6: Critical Infrastructure Assets</a:t>
            </a:r>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6" name="Title Placeholder 15"/>
          <p:cNvSpPr>
            <a:spLocks noGrp="1"/>
          </p:cNvSpPr>
          <p:nvPr>
            <p:ph type="title"/>
          </p:nvPr>
        </p:nvSpPr>
        <p:spPr>
          <a:xfrm>
            <a:off x="411164" y="228600"/>
            <a:ext cx="5988050" cy="914400"/>
          </a:xfrm>
          <a:prstGeom prst="rect">
            <a:avLst/>
          </a:prstGeom>
          <a:solidFill>
            <a:schemeClr val="bg2">
              <a:lumMod val="60000"/>
              <a:lumOff val="40000"/>
            </a:schemeClr>
          </a:solidFill>
        </p:spPr>
        <p:txBody>
          <a:bodyPr vert="horz" lIns="91440" tIns="45720" rIns="91440" bIns="45720" rtlCol="0" anchor="ctr">
            <a:normAutofit/>
          </a:bodyPr>
          <a:lstStyle/>
          <a:p>
            <a:r>
              <a:rPr lang="en-US" dirty="0"/>
              <a:t>Click to edit Header</a:t>
            </a:r>
          </a:p>
        </p:txBody>
      </p:sp>
      <p:sp>
        <p:nvSpPr>
          <p:cNvPr id="11" name="Rectangle 8"/>
          <p:cNvSpPr>
            <a:spLocks noGrp="1" noChangeArrowheads="1"/>
          </p:cNvSpPr>
          <p:nvPr>
            <p:ph type="body" idx="1"/>
          </p:nvPr>
        </p:nvSpPr>
        <p:spPr bwMode="auto">
          <a:xfrm>
            <a:off x="411163" y="1220788"/>
            <a:ext cx="8318500" cy="3713162"/>
          </a:xfrm>
          <a:prstGeom prst="rect">
            <a:avLst/>
          </a:prstGeom>
          <a:noFill/>
          <a:ln w="9525">
            <a:noFill/>
            <a:miter lim="800000"/>
            <a:headEnd/>
            <a:tailEnd/>
          </a:ln>
        </p:spPr>
        <p:txBody>
          <a:bodyPr vert="horz" wrap="square" lIns="9144" tIns="9144" rIns="9144" bIns="9144" numCol="1" anchor="t" anchorCtr="0" compatLnSpc="1">
            <a:prstTxWarp prst="textNoShape">
              <a:avLst/>
            </a:prstTxWarp>
          </a:bodyPr>
          <a:lstStyle/>
          <a:p>
            <a:pPr lvl="0"/>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270805390"/>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 id="2147483792" r:id="rId18"/>
    <p:sldLayoutId id="2147483793" r:id="rId19"/>
    <p:sldLayoutId id="2147483763" r:id="rId20"/>
    <p:sldLayoutId id="2147483764" r:id="rId21"/>
    <p:sldLayoutId id="2147483765" r:id="rId22"/>
    <p:sldLayoutId id="2147483766" r:id="rId23"/>
    <p:sldLayoutId id="2147483767" r:id="rId24"/>
    <p:sldLayoutId id="2147483768" r:id="rId25"/>
    <p:sldLayoutId id="2147483769" r:id="rId26"/>
    <p:sldLayoutId id="2147483770" r:id="rId27"/>
    <p:sldLayoutId id="2147483771" r:id="rId28"/>
    <p:sldLayoutId id="2147483772" r:id="rId29"/>
    <p:sldLayoutId id="2147483773" r:id="rId30"/>
    <p:sldLayoutId id="2147483774" r:id="rId31"/>
  </p:sldLayoutIdLst>
  <p:hf hdr="0"/>
  <p:txStyles>
    <p:title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p:titleStyle>
    <p:body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spspi.gdit.com/opsnafs/NAFSWTS/ATA/ATA%20Image%20Library/IDII%20Graphics/467665039.jpg" TargetMode="Externa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p:txBody>
          <a:bodyPr/>
          <a:lstStyle/>
          <a:p>
            <a:pPr algn="ctr" rtl="1"/>
            <a:r>
              <a:rPr lang="ar-SA" sz="4000" dirty="0"/>
              <a:t>أصول البنية الأساسية الحرجة</a:t>
            </a:r>
            <a:endParaRPr lang="ar-EG" sz="4000" dirty="0"/>
          </a:p>
        </p:txBody>
      </p:sp>
      <p:sp>
        <p:nvSpPr>
          <p:cNvPr id="5" name="Text Placeholder 4"/>
          <p:cNvSpPr>
            <a:spLocks noGrp="1"/>
          </p:cNvSpPr>
          <p:nvPr>
            <p:ph type="body" sz="quarter" idx="10"/>
          </p:nvPr>
        </p:nvSpPr>
        <p:spPr/>
        <p:txBody>
          <a:bodyPr/>
          <a:lstStyle/>
          <a:p>
            <a:pPr rtl="1"/>
            <a:r>
              <a:rPr lang="ar-SA" sz="3200" dirty="0">
                <a:effectLst>
                  <a:outerShdw blurRad="38100" dist="38100" dir="2700000" algn="tl">
                    <a:srgbClr val="000000">
                      <a:alpha val="43137"/>
                    </a:srgbClr>
                  </a:outerShdw>
                </a:effectLst>
              </a:rPr>
              <a:t>الوحدة </a:t>
            </a:r>
            <a:r>
              <a:rPr sz="3200" dirty="0">
                <a:effectLst>
                  <a:outerShdw blurRad="38100" dist="38100" dir="2700000" algn="tl">
                    <a:srgbClr val="000000">
                      <a:alpha val="43137"/>
                    </a:srgbClr>
                  </a:outerShdw>
                </a:effectLst>
              </a:rPr>
              <a:t>6</a:t>
            </a:r>
            <a:endParaRPr lang="ar-EG" sz="3200" dirty="0">
              <a:effectLst>
                <a:outerShdw blurRad="38100" dist="38100" dir="2700000" algn="tl">
                  <a:srgbClr val="000000">
                    <a:alpha val="43137"/>
                  </a:srgbClr>
                </a:outerShdw>
              </a:effectLst>
            </a:endParaRPr>
          </a:p>
        </p:txBody>
      </p:sp>
      <p:sp>
        <p:nvSpPr>
          <p:cNvPr id="4" name="Date Placeholder 3"/>
          <p:cNvSpPr>
            <a:spLocks noGrp="1"/>
          </p:cNvSpPr>
          <p:nvPr>
            <p:ph type="dt" sz="half" idx="11"/>
          </p:nvPr>
        </p:nvSpPr>
        <p:spPr/>
        <p:txBody>
          <a:bodyPr/>
          <a:lstStyle/>
          <a:p>
            <a:pPr algn="l"/>
            <a:r>
              <a:rPr lang="en-US" smtClean="0"/>
              <a:t>CISR v1.0</a:t>
            </a:r>
            <a:endParaRPr lang="ar-EG" dirty="0"/>
          </a:p>
        </p:txBody>
      </p:sp>
      <p:sp>
        <p:nvSpPr>
          <p:cNvPr id="6" name="Footer Placeholder 5"/>
          <p:cNvSpPr>
            <a:spLocks noGrp="1"/>
          </p:cNvSpPr>
          <p:nvPr>
            <p:ph type="ftr" sz="quarter" idx="12"/>
          </p:nvPr>
        </p:nvSpPr>
        <p:spPr/>
        <p:txBody>
          <a:bodyPr/>
          <a:lstStyle/>
          <a:p>
            <a:pPr rtl="1"/>
            <a:r>
              <a:rPr dirty="0"/>
              <a:t>Module 6: Critical Infrastructure Assets</a:t>
            </a:r>
            <a:endParaRPr lang="ar-EG" dirty="0"/>
          </a:p>
        </p:txBody>
      </p:sp>
      <p:sp>
        <p:nvSpPr>
          <p:cNvPr id="3" name="Slide Number Placeholder 2"/>
          <p:cNvSpPr>
            <a:spLocks noGrp="1"/>
          </p:cNvSpPr>
          <p:nvPr>
            <p:ph type="sldNum" sz="quarter" idx="13"/>
          </p:nvPr>
        </p:nvSpPr>
        <p:spPr/>
        <p:txBody>
          <a:bodyPr/>
          <a:lstStyle/>
          <a:p>
            <a:pPr algn="r" rtl="1"/>
            <a:r>
              <a:rPr dirty="0"/>
              <a:t> </a:t>
            </a:r>
            <a:fld id="{1E05A8D5-9D50-4F79-AAB3-D0C9B9E3293E}" type="slidenum">
              <a:rPr lang="en-US" smtClean="0"/>
              <a:pPr/>
              <a:t>1</a:t>
            </a:fld>
            <a:endParaRPr lang="ar-EG"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rtl="1"/>
            <a:r>
              <a:rPr lang="ar-SA" dirty="0"/>
              <a:t>حماية الأصول الحرجة</a:t>
            </a:r>
            <a:endParaRPr lang="ar-EG" dirty="0"/>
          </a:p>
        </p:txBody>
      </p:sp>
      <p:sp>
        <p:nvSpPr>
          <p:cNvPr id="2" name="Footer Placeholder 1"/>
          <p:cNvSpPr>
            <a:spLocks noGrp="1"/>
          </p:cNvSpPr>
          <p:nvPr>
            <p:ph type="ftr" sz="quarter" idx="3"/>
          </p:nvPr>
        </p:nvSpPr>
        <p:spPr/>
        <p:txBody>
          <a:bodyPr/>
          <a:lstStyle/>
          <a:p>
            <a:pPr rtl="1"/>
            <a:r>
              <a:rPr dirty="0"/>
              <a:t>Module 6: Critical Infrastructure Assets</a:t>
            </a:r>
            <a:endParaRPr lang="ar-EG" dirty="0"/>
          </a:p>
        </p:txBody>
      </p:sp>
      <p:sp>
        <p:nvSpPr>
          <p:cNvPr id="6" name="Date Placeholder 5"/>
          <p:cNvSpPr>
            <a:spLocks noGrp="1"/>
          </p:cNvSpPr>
          <p:nvPr>
            <p:ph type="dt" sz="half" idx="2"/>
          </p:nvPr>
        </p:nvSpPr>
        <p:spPr/>
        <p:txBody>
          <a:bodyPr/>
          <a:lstStyle/>
          <a:p>
            <a:pPr algn="l"/>
            <a:r>
              <a:rPr lang="en-US" smtClean="0"/>
              <a:t>CISR v1.0</a:t>
            </a:r>
            <a:endParaRPr lang="ar-EG" dirty="0"/>
          </a:p>
        </p:txBody>
      </p:sp>
      <p:sp>
        <p:nvSpPr>
          <p:cNvPr id="4" name="Slide Number Placeholder 3"/>
          <p:cNvSpPr>
            <a:spLocks noGrp="1"/>
          </p:cNvSpPr>
          <p:nvPr>
            <p:ph type="sldNum" sz="quarter" idx="4"/>
          </p:nvPr>
        </p:nvSpPr>
        <p:spPr/>
        <p:txBody>
          <a:bodyPr/>
          <a:lstStyle/>
          <a:p>
            <a:pPr rtl="1"/>
            <a:r>
              <a:rPr dirty="0"/>
              <a:t> </a:t>
            </a:r>
            <a:fld id="{1E05A8D5-9D50-4F79-AAB3-D0C9B9E3293E}" type="slidenum">
              <a:rPr lang="en-US" smtClean="0"/>
              <a:pPr/>
              <a:t>10</a:t>
            </a:fld>
            <a:endParaRPr lang="ar-EG" dirty="0"/>
          </a:p>
        </p:txBody>
      </p:sp>
      <p:sp>
        <p:nvSpPr>
          <p:cNvPr id="8" name="Content Placeholder 7"/>
          <p:cNvSpPr>
            <a:spLocks noGrp="1"/>
          </p:cNvSpPr>
          <p:nvPr>
            <p:ph sz="quarter" idx="10"/>
          </p:nvPr>
        </p:nvSpPr>
        <p:spPr/>
        <p:txBody>
          <a:bodyPr/>
          <a:lstStyle/>
          <a:p>
            <a:pPr lvl="0" algn="r" rtl="1"/>
            <a:r>
              <a:rPr lang="ar-SA" dirty="0"/>
              <a:t>لا</a:t>
            </a:r>
            <a:r>
              <a:rPr lang="ar-EG" dirty="0"/>
              <a:t> </a:t>
            </a:r>
            <a:r>
              <a:rPr lang="ar-SA" dirty="0"/>
              <a:t>يمكن حماية جميع أصول البنية الأساسية الحرجة</a:t>
            </a:r>
          </a:p>
          <a:p>
            <a:pPr lvl="0" algn="r" rtl="1"/>
            <a:r>
              <a:rPr lang="ar-SA" dirty="0"/>
              <a:t>تحديد أولويات الحماية للأصول الحرجة طبقا لأهميتها</a:t>
            </a:r>
          </a:p>
          <a:p>
            <a:pPr algn="r" rtl="1"/>
            <a:r>
              <a:rPr lang="ar-SA" dirty="0"/>
              <a:t>تحليل الأصول الحرجة لتحديد الأصول الواجب حمايتها</a:t>
            </a:r>
            <a:endParaRPr lang="ar-EG" dirty="0"/>
          </a:p>
        </p:txBody>
      </p:sp>
      <p:sp>
        <p:nvSpPr>
          <p:cNvPr id="11"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Protecting Critical Assets</a:t>
            </a:r>
            <a:endParaRPr lang="en-US" sz="1000" b="0" dirty="0"/>
          </a:p>
        </p:txBody>
      </p:sp>
      <p:sp>
        <p:nvSpPr>
          <p:cNvPr id="12"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Cannot protect all critical infrastructure assets</a:t>
            </a:r>
          </a:p>
          <a:p>
            <a:pPr marL="114300" indent="-114300">
              <a:spcAft>
                <a:spcPts val="0"/>
              </a:spcAft>
            </a:pPr>
            <a:r>
              <a:rPr lang="en-US" sz="1000" b="0"/>
              <a:t>Prioritize all critical assets according to their importance</a:t>
            </a:r>
          </a:p>
          <a:p>
            <a:pPr marL="114300" indent="-114300">
              <a:spcAft>
                <a:spcPts val="0"/>
              </a:spcAft>
            </a:pPr>
            <a:r>
              <a:rPr lang="en-US" sz="1000" b="0"/>
              <a:t>Analyze critical assets to determine which to protect</a:t>
            </a:r>
            <a:endParaRPr lang="en-US" sz="1000" b="0"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p:cNvPicPr>
            <a:picLocks noGrp="1" noChangeAspect="1" noChangeArrowheads="1"/>
          </p:cNvPicPr>
          <p:nvPr>
            <p:ph type="pic" sz="quarter" idx="30"/>
          </p:nvPr>
        </p:nvPicPr>
        <p:blipFill>
          <a:blip r:embed="rId2">
            <a:extLst>
              <a:ext uri="{28A0092B-C50C-407E-A947-70E740481C1C}">
                <a14:useLocalDpi xmlns:a14="http://schemas.microsoft.com/office/drawing/2010/main" val="0"/>
              </a:ext>
            </a:extLst>
          </a:blip>
          <a:srcRect/>
          <a:stretch>
            <a:fillRect/>
          </a:stretch>
        </p:blipFill>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Placeholder 6"/>
          <p:cNvSpPr>
            <a:spLocks noGrp="1"/>
          </p:cNvSpPr>
          <p:nvPr>
            <p:ph type="body" sz="quarter" idx="28"/>
          </p:nvPr>
        </p:nvSpPr>
        <p:spPr/>
        <p:txBody>
          <a:bodyPr>
            <a:normAutofit/>
          </a:bodyPr>
          <a:lstStyle/>
          <a:p>
            <a:pPr rtl="1"/>
            <a:r>
              <a:rPr lang="ar-SA" dirty="0" smtClean="0"/>
              <a:t>الكتيب </a:t>
            </a:r>
            <a:r>
              <a:rPr lang="en-US" dirty="0" smtClean="0"/>
              <a:t>6.1</a:t>
            </a:r>
            <a:endParaRPr lang="ar-EG" dirty="0"/>
          </a:p>
        </p:txBody>
      </p:sp>
      <p:sp>
        <p:nvSpPr>
          <p:cNvPr id="4" name="Slide Number Placeholder 3"/>
          <p:cNvSpPr>
            <a:spLocks noGrp="1"/>
          </p:cNvSpPr>
          <p:nvPr>
            <p:ph type="sldNum" sz="quarter" idx="36"/>
          </p:nvPr>
        </p:nvSpPr>
        <p:spPr/>
        <p:txBody>
          <a:bodyPr/>
          <a:lstStyle/>
          <a:p>
            <a:pPr algn="r" rtl="1"/>
            <a:r>
              <a:rPr dirty="0">
                <a:solidFill>
                  <a:schemeClr val="tx1"/>
                </a:solidFill>
              </a:rPr>
              <a:t> </a:t>
            </a:r>
            <a:fld id="{1E05A8D5-9D50-4F79-AAB3-D0C9B9E3293E}" type="slidenum">
              <a:rPr lang="en-US" smtClean="0">
                <a:solidFill>
                  <a:schemeClr val="tx1"/>
                </a:solidFill>
              </a:rPr>
              <a:pPr/>
              <a:t>11</a:t>
            </a:fld>
            <a:endParaRPr lang="ar-EG" dirty="0">
              <a:solidFill>
                <a:schemeClr val="tx1"/>
              </a:solidFill>
            </a:endParaRPr>
          </a:p>
        </p:txBody>
      </p:sp>
      <p:sp>
        <p:nvSpPr>
          <p:cNvPr id="5" name="Footer Placeholder 4"/>
          <p:cNvSpPr>
            <a:spLocks noGrp="1"/>
          </p:cNvSpPr>
          <p:nvPr>
            <p:ph type="ftr" sz="quarter" idx="35"/>
          </p:nvPr>
        </p:nvSpPr>
        <p:spPr/>
        <p:txBody>
          <a:bodyPr/>
          <a:lstStyle/>
          <a:p>
            <a:pPr rtl="1"/>
            <a:r>
              <a:rPr dirty="0">
                <a:solidFill>
                  <a:schemeClr val="tx1"/>
                </a:solidFill>
              </a:rPr>
              <a:t>Module 6: Critical Infrastructure Assets</a:t>
            </a:r>
            <a:endParaRPr lang="ar-EG" dirty="0">
              <a:solidFill>
                <a:schemeClr val="tx1"/>
              </a:solidFill>
            </a:endParaRPr>
          </a:p>
        </p:txBody>
      </p:sp>
      <p:sp>
        <p:nvSpPr>
          <p:cNvPr id="6" name="Date Placeholder 5"/>
          <p:cNvSpPr>
            <a:spLocks noGrp="1"/>
          </p:cNvSpPr>
          <p:nvPr>
            <p:ph type="dt" sz="half" idx="34"/>
          </p:nvPr>
        </p:nvSpPr>
        <p:spPr/>
        <p:txBody>
          <a:bodyPr/>
          <a:lstStyle/>
          <a:p>
            <a:pPr algn="l"/>
            <a:r>
              <a:rPr lang="en-US" smtClean="0">
                <a:solidFill>
                  <a:schemeClr val="tx1"/>
                </a:solidFill>
              </a:rPr>
              <a:t>CISR v1.0</a:t>
            </a:r>
            <a:endParaRPr lang="ar-EG" dirty="0">
              <a:solidFill>
                <a:schemeClr val="tx1"/>
              </a:solidFill>
            </a:endParaRPr>
          </a:p>
        </p:txBody>
      </p:sp>
      <p:sp>
        <p:nvSpPr>
          <p:cNvPr id="8" name="Content Placeholder 7"/>
          <p:cNvSpPr>
            <a:spLocks noGrp="1"/>
          </p:cNvSpPr>
          <p:nvPr>
            <p:ph sz="quarter" idx="13"/>
          </p:nvPr>
        </p:nvSpPr>
        <p:spPr/>
        <p:txBody>
          <a:bodyPr/>
          <a:lstStyle/>
          <a:p>
            <a:pPr lvl="0" algn="r" rtl="1"/>
            <a:r>
              <a:rPr lang="ar-SA" dirty="0"/>
              <a:t>هذه الخطوات هي</a:t>
            </a:r>
            <a:r>
              <a:rPr dirty="0"/>
              <a:t>:</a:t>
            </a:r>
          </a:p>
          <a:p>
            <a:pPr marL="834390" lvl="1" indent="-514350" algn="r" rtl="1">
              <a:buFont typeface="+mj-lt"/>
              <a:buAutoNum type="arabicPeriod"/>
            </a:pPr>
            <a:r>
              <a:rPr lang="ar-SA" dirty="0"/>
              <a:t>تحديد العواقب غير المرغوبة الناجمة عن الخسائر المرتبطة بكل أصل حرج</a:t>
            </a:r>
          </a:p>
          <a:p>
            <a:pPr marL="834390" lvl="1" indent="-514350" algn="r" rtl="1">
              <a:buFont typeface="+mj-lt"/>
              <a:buAutoNum type="arabicPeriod"/>
            </a:pPr>
            <a:r>
              <a:rPr lang="ar-SA" dirty="0"/>
              <a:t>تحديد مستويات العواقب غير المرغوبة لخسارة كل أصل </a:t>
            </a:r>
            <a:r>
              <a:rPr lang="ar-EG" dirty="0"/>
              <a:t>(</a:t>
            </a:r>
            <a:r>
              <a:rPr lang="ar-SA" dirty="0"/>
              <a:t>عالية، متوسطة، منخفضة</a:t>
            </a:r>
            <a:r>
              <a:rPr lang="ar-EG" dirty="0"/>
              <a:t>)</a:t>
            </a:r>
            <a:endParaRPr dirty="0"/>
          </a:p>
          <a:p>
            <a:pPr marL="834390" lvl="1" indent="-514350" algn="r" rtl="1">
              <a:buFont typeface="+mj-lt"/>
              <a:buAutoNum type="arabicPeriod"/>
            </a:pPr>
            <a:r>
              <a:rPr lang="ar-SA" dirty="0"/>
              <a:t>تحديد معدل احتمالات وقوع حوادث غير مرغوبة</a:t>
            </a:r>
          </a:p>
        </p:txBody>
      </p:sp>
      <p:sp>
        <p:nvSpPr>
          <p:cNvPr id="2" name="Title 1"/>
          <p:cNvSpPr>
            <a:spLocks noGrp="1"/>
          </p:cNvSpPr>
          <p:nvPr>
            <p:ph type="title"/>
          </p:nvPr>
        </p:nvSpPr>
        <p:spPr/>
        <p:txBody>
          <a:bodyPr>
            <a:normAutofit fontScale="90000"/>
          </a:bodyPr>
          <a:lstStyle/>
          <a:p>
            <a:pPr rtl="1"/>
            <a:r>
              <a:rPr lang="ar-SA" dirty="0"/>
              <a:t>تحليل العواقب الوخيمة الناجمة عن فقدان الأصول الحرجة</a:t>
            </a:r>
            <a:endParaRPr lang="ar-EG" dirty="0"/>
          </a:p>
        </p:txBody>
      </p:sp>
      <p:sp>
        <p:nvSpPr>
          <p:cNvPr id="3" name="Text Placeholder 2"/>
          <p:cNvSpPr>
            <a:spLocks noGrp="1"/>
          </p:cNvSpPr>
          <p:nvPr>
            <p:ph type="body" sz="quarter" idx="31"/>
          </p:nvPr>
        </p:nvSpPr>
        <p:spPr/>
        <p:txBody>
          <a:bodyPr/>
          <a:lstStyle/>
          <a:p>
            <a:pPr rtl="1"/>
            <a:r>
              <a:rPr lang="ar-SA" dirty="0"/>
              <a:t>راجع</a:t>
            </a:r>
          </a:p>
        </p:txBody>
      </p:sp>
      <p:sp>
        <p:nvSpPr>
          <p:cNvPr id="11" name="Content Placeholder 23"/>
          <p:cNvSpPr txBox="1">
            <a:spLocks/>
          </p:cNvSpPr>
          <p:nvPr/>
        </p:nvSpPr>
        <p:spPr>
          <a:xfrm>
            <a:off x="4173538" y="5039301"/>
            <a:ext cx="4023360" cy="1737360"/>
          </a:xfrm>
          <a:prstGeom prst="rect">
            <a:avLst/>
          </a:prstGeom>
        </p:spPr>
        <p:txBody>
          <a:bodyPr/>
          <a:lstStyle>
            <a:lvl1pPr marL="182563" indent="-182563"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457200" indent="-180975" algn="l" rtl="0" eaLnBrk="1" fontAlgn="base" hangingPunct="1">
              <a:spcBef>
                <a:spcPts val="0"/>
              </a:spcBef>
              <a:spcAft>
                <a:spcPts val="100"/>
              </a:spcAft>
              <a:buChar char="•"/>
              <a:defRPr sz="2400" b="1">
                <a:solidFill>
                  <a:schemeClr val="tx1"/>
                </a:solidFill>
                <a:latin typeface="+mn-lt"/>
                <a:cs typeface="Arial" pitchFamily="34" charset="0"/>
              </a:defRPr>
            </a:lvl2pPr>
            <a:lvl3pPr marL="731520" indent="-180975" algn="l" rtl="0" eaLnBrk="1" fontAlgn="base" hangingPunct="1">
              <a:spcBef>
                <a:spcPts val="0"/>
              </a:spcBef>
              <a:spcAft>
                <a:spcPts val="100"/>
              </a:spcAft>
              <a:buChar char="•"/>
              <a:defRPr sz="2000" b="1">
                <a:solidFill>
                  <a:schemeClr val="tx1"/>
                </a:solidFill>
                <a:latin typeface="+mn-lt"/>
                <a:cs typeface="Arial" pitchFamily="34" charset="0"/>
              </a:defRPr>
            </a:lvl3pPr>
            <a:lvl4pPr marL="1005840" indent="-182880" algn="l" rtl="0" eaLnBrk="1" fontAlgn="base" hangingPunct="1">
              <a:spcBef>
                <a:spcPts val="0"/>
              </a:spcBef>
              <a:spcAft>
                <a:spcPts val="10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endParaRPr lang="en-US" dirty="0"/>
          </a:p>
        </p:txBody>
      </p:sp>
      <p:sp>
        <p:nvSpPr>
          <p:cNvPr id="19"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a:t>The steps are:</a:t>
            </a:r>
          </a:p>
          <a:p>
            <a:pPr marL="228600" lvl="1" indent="-114300">
              <a:spcAft>
                <a:spcPct val="0"/>
              </a:spcAft>
              <a:buFont typeface="+mj-lt"/>
              <a:buAutoNum type="arabicPeriod"/>
            </a:pPr>
            <a:r>
              <a:rPr lang="en-US" sz="1000" b="0"/>
              <a:t>Specify the undesirable consequences of loss for each critical asset</a:t>
            </a:r>
          </a:p>
          <a:p>
            <a:pPr marL="228600" lvl="1" indent="-114300">
              <a:spcAft>
                <a:spcPct val="0"/>
              </a:spcAft>
              <a:buFont typeface="+mj-lt"/>
              <a:buAutoNum type="arabicPeriod"/>
            </a:pPr>
            <a:r>
              <a:rPr lang="en-US" sz="1000" b="0"/>
              <a:t>Determine the levels (high, medium, low) of the undesirable consequences of loss for each asset</a:t>
            </a:r>
          </a:p>
          <a:p>
            <a:pPr marL="228600" lvl="1" indent="-114300">
              <a:spcAft>
                <a:spcPct val="0"/>
              </a:spcAft>
              <a:buFont typeface="+mj-lt"/>
              <a:buAutoNum type="arabicPeriod"/>
            </a:pPr>
            <a:r>
              <a:rPr lang="en-US" sz="1000" b="0"/>
              <a:t>Determine the probability of occurrence of undesirable events</a:t>
            </a:r>
            <a:endParaRPr lang="en-US" sz="1000" b="0" dirty="0"/>
          </a:p>
        </p:txBody>
      </p:sp>
      <p:sp>
        <p:nvSpPr>
          <p:cNvPr id="21" name="CallAddLeft"/>
          <p:cNvSpPr txBox="1">
            <a:spLocks/>
          </p:cNvSpPr>
          <p:nvPr/>
        </p:nvSpPr>
        <p:spPr>
          <a:xfrm>
            <a:off x="50800" y="5029200"/>
            <a:ext cx="18034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900" b="0" dirty="0"/>
              <a:t>Undesirable Consequences of Critical Asset Loss Analysis</a:t>
            </a:r>
          </a:p>
        </p:txBody>
      </p:sp>
      <p:sp>
        <p:nvSpPr>
          <p:cNvPr id="14" name="CallAddR"/>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15" name="CallAddR"/>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6.1</a:t>
            </a:r>
            <a:endParaRPr lang="en-US" sz="800" b="0" dirty="0"/>
          </a:p>
        </p:txBody>
      </p:sp>
    </p:spTree>
    <p:extLst>
      <p:ext uri="{BB962C8B-B14F-4D97-AF65-F5344CB8AC3E}">
        <p14:creationId xmlns:p14="http://schemas.microsoft.com/office/powerpoint/2010/main" val="2334873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تحديد العواقب غير المرغوبة الناجمة عن الخسائر المرتبطة بكل أصل حرج </a:t>
            </a:r>
            <a:r>
              <a:rPr lang="ar-EG" dirty="0"/>
              <a:t>(</a:t>
            </a:r>
            <a:r>
              <a:rPr dirty="0"/>
              <a:t>1</a:t>
            </a:r>
            <a:r>
              <a:rPr lang="ar-SA" dirty="0"/>
              <a:t> من </a:t>
            </a:r>
            <a:r>
              <a:rPr dirty="0"/>
              <a:t>2</a:t>
            </a:r>
            <a:r>
              <a:rPr lang="ar-EG" dirty="0"/>
              <a:t>)</a:t>
            </a:r>
          </a:p>
        </p:txBody>
      </p:sp>
      <p:sp>
        <p:nvSpPr>
          <p:cNvPr id="3" name="Footer Placeholder 2"/>
          <p:cNvSpPr>
            <a:spLocks noGrp="1"/>
          </p:cNvSpPr>
          <p:nvPr>
            <p:ph type="ftr" sz="quarter" idx="14"/>
          </p:nvPr>
        </p:nvSpPr>
        <p:spPr/>
        <p:txBody>
          <a:bodyPr/>
          <a:lstStyle/>
          <a:p>
            <a:pPr rtl="1"/>
            <a:r>
              <a:rPr dirty="0"/>
              <a:t>Module 6: Critical Infrastructure Assets</a:t>
            </a:r>
            <a:endParaRPr lang="ar-EG" dirty="0"/>
          </a:p>
        </p:txBody>
      </p:sp>
      <p:sp>
        <p:nvSpPr>
          <p:cNvPr id="4" name="Date Placeholder 3"/>
          <p:cNvSpPr>
            <a:spLocks noGrp="1"/>
          </p:cNvSpPr>
          <p:nvPr>
            <p:ph type="dt" sz="half" idx="15"/>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12</a:t>
            </a:fld>
            <a:endParaRPr lang="ar-EG" dirty="0"/>
          </a:p>
        </p:txBody>
      </p:sp>
      <p:pic>
        <p:nvPicPr>
          <p:cNvPr id="4099" name="Picture 3"/>
          <p:cNvPicPr>
            <a:picLocks noGrp="1" noChangeAspect="1" noChangeArrowheads="1"/>
          </p:cNvPicPr>
          <p:nvPr>
            <p:ph sz="quarter" idx="16"/>
          </p:nvPr>
        </p:nvPicPr>
        <p:blipFill>
          <a:blip r:embed="rId2" cstate="print">
            <a:extLst>
              <a:ext uri="{28A0092B-C50C-407E-A947-70E740481C1C}">
                <a14:useLocalDpi xmlns:a14="http://schemas.microsoft.com/office/drawing/2010/main" val="0"/>
              </a:ext>
            </a:extLst>
          </a:blip>
          <a:srcRect/>
          <a:stretch>
            <a:fillRect/>
          </a:stretch>
        </p:blipFill>
        <p:spPr>
          <a:xfrm>
            <a:off x="1696075" y="2828329"/>
            <a:ext cx="2399049" cy="2024797"/>
          </a:xfrm>
        </p:spPr>
      </p:pic>
      <p:sp>
        <p:nvSpPr>
          <p:cNvPr id="8" name="Content Placeholder 7"/>
          <p:cNvSpPr>
            <a:spLocks noGrp="1"/>
          </p:cNvSpPr>
          <p:nvPr>
            <p:ph sz="quarter" idx="17"/>
          </p:nvPr>
        </p:nvSpPr>
        <p:spPr/>
        <p:txBody>
          <a:bodyPr/>
          <a:lstStyle/>
          <a:p>
            <a:pPr lvl="0" algn="r" rtl="1"/>
            <a:r>
              <a:rPr lang="ar-SA" dirty="0"/>
              <a:t>عرّف الآثار السلبية المتوقعة الناجمة عن نمط معين من التهديدات</a:t>
            </a:r>
            <a:r>
              <a:rPr dirty="0"/>
              <a:t>:</a:t>
            </a:r>
          </a:p>
          <a:p>
            <a:pPr lvl="1" algn="r" rtl="1"/>
            <a:r>
              <a:rPr lang="ar-SA" dirty="0"/>
              <a:t>هجوم إرهابي</a:t>
            </a:r>
          </a:p>
          <a:p>
            <a:pPr lvl="1" algn="r" rtl="1"/>
            <a:r>
              <a:rPr lang="ar-SA" dirty="0"/>
              <a:t>كوارث طبيعية</a:t>
            </a:r>
          </a:p>
          <a:p>
            <a:pPr lvl="1" algn="r" rtl="1"/>
            <a:r>
              <a:rPr lang="ar-SA" dirty="0"/>
              <a:t>هجوم بيوكيماوي</a:t>
            </a:r>
          </a:p>
          <a:p>
            <a:pPr lvl="1" algn="r" rtl="1"/>
            <a:r>
              <a:rPr lang="ar-SA" dirty="0"/>
              <a:t>تهديد آخر</a:t>
            </a:r>
          </a:p>
          <a:p>
            <a:pPr rtl="1"/>
            <a:endParaRPr lang="ar-EG" dirty="0"/>
          </a:p>
        </p:txBody>
      </p:sp>
      <p:sp>
        <p:nvSpPr>
          <p:cNvPr id="11" name="TextBox 10"/>
          <p:cNvSpPr txBox="1"/>
          <p:nvPr/>
        </p:nvSpPr>
        <p:spPr>
          <a:xfrm>
            <a:off x="2377327" y="4622204"/>
            <a:ext cx="1704975" cy="230832"/>
          </a:xfrm>
          <a:prstGeom prst="rect">
            <a:avLst/>
          </a:prstGeom>
          <a:noFill/>
        </p:spPr>
        <p:txBody>
          <a:bodyPr wrap="square" rtlCol="0">
            <a:spAutoFit/>
          </a:bodyPr>
          <a:lstStyle/>
          <a:p>
            <a:pPr algn="r" rtl="1"/>
            <a:r>
              <a:rPr lang="en-US" sz="900" b="1" dirty="0">
                <a:solidFill>
                  <a:schemeClr val="bg1"/>
                </a:solidFill>
              </a:rPr>
              <a:t>Source: Getty Images</a:t>
            </a:r>
            <a:endParaRPr lang="ar-EG" sz="900" b="1" dirty="0">
              <a:solidFill>
                <a:schemeClr val="bg1"/>
              </a:solidFill>
            </a:endParaRPr>
          </a:p>
        </p:txBody>
      </p:sp>
      <p:sp>
        <p:nvSpPr>
          <p:cNvPr id="12"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dirty="0"/>
              <a:t>Specify the Undesirable Consequences </a:t>
            </a:r>
          </a:p>
          <a:p>
            <a:r>
              <a:rPr lang="en-US" sz="1000" b="0" dirty="0"/>
              <a:t>of Loss for each Critical Asset (1 of 2)</a:t>
            </a:r>
          </a:p>
        </p:txBody>
      </p:sp>
      <p:sp>
        <p:nvSpPr>
          <p:cNvPr id="13"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a:t>Define the anticipated negative effects resulting from a specific type of threat:</a:t>
            </a:r>
          </a:p>
          <a:p>
            <a:pPr marL="228600" lvl="1" indent="-114300">
              <a:spcAft>
                <a:spcPct val="0"/>
              </a:spcAft>
            </a:pPr>
            <a:r>
              <a:rPr lang="en-US" sz="1000" b="0"/>
              <a:t>Terrorist attack</a:t>
            </a:r>
          </a:p>
          <a:p>
            <a:pPr marL="228600" lvl="1" indent="-114300">
              <a:spcAft>
                <a:spcPct val="0"/>
              </a:spcAft>
            </a:pPr>
            <a:r>
              <a:rPr lang="en-US" sz="1000" b="0"/>
              <a:t>Natural disaster</a:t>
            </a:r>
          </a:p>
          <a:p>
            <a:pPr marL="228600" lvl="1" indent="-114300">
              <a:spcAft>
                <a:spcPct val="0"/>
              </a:spcAft>
            </a:pPr>
            <a:r>
              <a:rPr lang="en-US" sz="1000" b="0"/>
              <a:t>Biochemical attack</a:t>
            </a:r>
          </a:p>
          <a:p>
            <a:pPr marL="228600" lvl="1" indent="-114300">
              <a:spcAft>
                <a:spcPct val="0"/>
              </a:spcAft>
            </a:pPr>
            <a:r>
              <a:rPr lang="en-US" sz="1000" b="0"/>
              <a:t>Other threat</a:t>
            </a:r>
          </a:p>
          <a:p>
            <a:pPr>
              <a:spcAft>
                <a:spcPct val="0"/>
              </a:spcAft>
            </a:pPr>
            <a:endParaRPr lang="en-US" sz="1000" b="0"/>
          </a:p>
        </p:txBody>
      </p:sp>
    </p:spTree>
    <p:extLst>
      <p:ext uri="{BB962C8B-B14F-4D97-AF65-F5344CB8AC3E}">
        <p14:creationId xmlns:p14="http://schemas.microsoft.com/office/powerpoint/2010/main" val="377620648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تحديد العواقب غير المرغوبة الناجمة عن الخسائر المرتبطة بكل أصل حرج </a:t>
            </a:r>
            <a:r>
              <a:rPr lang="ar-EG" dirty="0"/>
              <a:t>(</a:t>
            </a:r>
            <a:r>
              <a:rPr dirty="0"/>
              <a:t>2</a:t>
            </a:r>
            <a:r>
              <a:rPr lang="ar-SA" dirty="0"/>
              <a:t> من </a:t>
            </a:r>
            <a:r>
              <a:rPr dirty="0"/>
              <a:t>2</a:t>
            </a:r>
            <a:r>
              <a:rPr lang="ar-EG" dirty="0"/>
              <a:t>)</a:t>
            </a:r>
          </a:p>
        </p:txBody>
      </p:sp>
      <p:sp>
        <p:nvSpPr>
          <p:cNvPr id="3" name="Footer Placeholder 2"/>
          <p:cNvSpPr>
            <a:spLocks noGrp="1"/>
          </p:cNvSpPr>
          <p:nvPr>
            <p:ph type="ftr" sz="quarter" idx="3"/>
          </p:nvPr>
        </p:nvSpPr>
        <p:spPr/>
        <p:txBody>
          <a:bodyPr/>
          <a:lstStyle/>
          <a:p>
            <a:pPr rtl="1"/>
            <a:r>
              <a:rPr dirty="0"/>
              <a:t>Module 6: Critical Infrastructure Assets</a:t>
            </a:r>
            <a:endParaRPr lang="ar-EG" dirty="0"/>
          </a:p>
        </p:txBody>
      </p:sp>
      <p:sp>
        <p:nvSpPr>
          <p:cNvPr id="4" name="Date Placeholder 3"/>
          <p:cNvSpPr>
            <a:spLocks noGrp="1"/>
          </p:cNvSpPr>
          <p:nvPr>
            <p:ph type="dt" sz="half" idx="2"/>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13</a:t>
            </a:fld>
            <a:endParaRPr lang="ar-EG" dirty="0"/>
          </a:p>
        </p:txBody>
      </p:sp>
      <p:sp>
        <p:nvSpPr>
          <p:cNvPr id="6" name="Content Placeholder 5"/>
          <p:cNvSpPr>
            <a:spLocks noGrp="1"/>
          </p:cNvSpPr>
          <p:nvPr>
            <p:ph sz="quarter" idx="10"/>
          </p:nvPr>
        </p:nvSpPr>
        <p:spPr/>
        <p:txBody>
          <a:bodyPr/>
          <a:lstStyle/>
          <a:p>
            <a:pPr lvl="0" algn="r" rtl="1"/>
            <a:r>
              <a:rPr lang="ar-SA" dirty="0"/>
              <a:t>ويمكن تصنيف قياس العواقب كالتالي</a:t>
            </a:r>
            <a:r>
              <a:rPr dirty="0"/>
              <a:t>:</a:t>
            </a:r>
          </a:p>
          <a:p>
            <a:pPr lvl="1" algn="r" rtl="1"/>
            <a:r>
              <a:rPr lang="ar-SA" dirty="0"/>
              <a:t>الخسائر الملموسة </a:t>
            </a:r>
            <a:r>
              <a:rPr lang="ar-EG" dirty="0"/>
              <a:t>(</a:t>
            </a:r>
            <a:r>
              <a:rPr lang="ar-SA" dirty="0"/>
              <a:t>خسارة في العوائد المادية، أو الأرواح أو الممتلكات</a:t>
            </a:r>
            <a:r>
              <a:rPr lang="ar-EG" dirty="0"/>
              <a:t>)</a:t>
            </a:r>
            <a:endParaRPr dirty="0"/>
          </a:p>
          <a:p>
            <a:pPr lvl="1" algn="r" rtl="1"/>
            <a:r>
              <a:rPr lang="ar-SA" dirty="0"/>
              <a:t>الخسائر غير الملموسة </a:t>
            </a:r>
            <a:r>
              <a:rPr lang="ar-EG" dirty="0"/>
              <a:t>(</a:t>
            </a:r>
            <a:r>
              <a:rPr lang="ar-SA" dirty="0"/>
              <a:t>السمعة</a:t>
            </a:r>
            <a:r>
              <a:rPr lang="ar-EG" dirty="0"/>
              <a:t>)</a:t>
            </a:r>
            <a:endParaRPr dirty="0"/>
          </a:p>
          <a:p>
            <a:pPr lvl="1" algn="r" rtl="1"/>
            <a:r>
              <a:rPr lang="ar-SA" dirty="0"/>
              <a:t>مزيج من العناصر الملموسة وغير الملموسة</a:t>
            </a:r>
          </a:p>
          <a:p>
            <a:pPr lvl="0" algn="r" rtl="1"/>
            <a:r>
              <a:rPr lang="ar-SA" dirty="0"/>
              <a:t>تحديد مجموعة الأصول الحرجة</a:t>
            </a:r>
          </a:p>
          <a:p>
            <a:pPr algn="r" rtl="1"/>
            <a:r>
              <a:rPr lang="ar-SA" dirty="0"/>
              <a:t>قياس العواقب معيارياً لتحقيق الإتساق بين الأصول</a:t>
            </a:r>
            <a:endParaRPr lang="ar-EG" dirty="0"/>
          </a:p>
        </p:txBody>
      </p:sp>
      <p:sp>
        <p:nvSpPr>
          <p:cNvPr id="9"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dirty="0"/>
              <a:t>Specify the Undesirable Consequences</a:t>
            </a:r>
          </a:p>
          <a:p>
            <a:r>
              <a:rPr lang="en-US" sz="1000" b="0" dirty="0"/>
              <a:t> of Loss for each Critical Asset (2 of 2)</a:t>
            </a:r>
          </a:p>
        </p:txBody>
      </p:sp>
      <p:sp>
        <p:nvSpPr>
          <p:cNvPr id="10"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a:t>Consequence measure may be classified as a:</a:t>
            </a:r>
          </a:p>
          <a:p>
            <a:pPr marL="228600" lvl="1" indent="-114300">
              <a:spcAft>
                <a:spcPct val="0"/>
              </a:spcAft>
            </a:pPr>
            <a:r>
              <a:rPr lang="en-US" sz="1000" b="0"/>
              <a:t>Loss of tangibles (revenue, life, or property)</a:t>
            </a:r>
          </a:p>
          <a:p>
            <a:pPr marL="228600" lvl="1" indent="-114300">
              <a:spcAft>
                <a:spcPct val="0"/>
              </a:spcAft>
            </a:pPr>
            <a:r>
              <a:rPr lang="en-US" sz="1000" b="0"/>
              <a:t>Loss of intangibles (reputation)</a:t>
            </a:r>
          </a:p>
          <a:p>
            <a:pPr marL="228600" lvl="1" indent="-114300">
              <a:spcAft>
                <a:spcPct val="0"/>
              </a:spcAft>
            </a:pPr>
            <a:r>
              <a:rPr lang="en-US" sz="1000" b="0"/>
              <a:t>Combination of tangibles and intangibles</a:t>
            </a:r>
          </a:p>
          <a:p>
            <a:pPr marL="114300" indent="-114300">
              <a:spcAft>
                <a:spcPct val="0"/>
              </a:spcAft>
            </a:pPr>
            <a:r>
              <a:rPr lang="en-US" sz="1000" b="0"/>
              <a:t>Identify sets of critical assets</a:t>
            </a:r>
          </a:p>
          <a:p>
            <a:pPr marL="114300" indent="-114300">
              <a:spcAft>
                <a:spcPct val="0"/>
              </a:spcAft>
            </a:pPr>
            <a:r>
              <a:rPr lang="en-US" sz="1000" b="0"/>
              <a:t>Consequence measure establishes consistency among assets</a:t>
            </a:r>
            <a:endParaRPr lang="en-US" sz="1000" b="0" dirty="0"/>
          </a:p>
        </p:txBody>
      </p:sp>
    </p:spTree>
    <p:extLst>
      <p:ext uri="{BB962C8B-B14F-4D97-AF65-F5344CB8AC3E}">
        <p14:creationId xmlns:p14="http://schemas.microsoft.com/office/powerpoint/2010/main" val="1320418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أمثلة على التبعات غير المرغوبة للخسارة </a:t>
            </a:r>
            <a:r>
              <a:rPr lang="ar-EG" dirty="0"/>
              <a:t>(</a:t>
            </a:r>
            <a:r>
              <a:rPr dirty="0"/>
              <a:t>1</a:t>
            </a:r>
            <a:r>
              <a:rPr lang="ar-SA" dirty="0"/>
              <a:t> من </a:t>
            </a:r>
            <a:r>
              <a:rPr dirty="0"/>
              <a:t>2</a:t>
            </a:r>
            <a:r>
              <a:rPr lang="ar-EG" dirty="0"/>
              <a:t>)</a:t>
            </a:r>
          </a:p>
        </p:txBody>
      </p:sp>
      <p:sp>
        <p:nvSpPr>
          <p:cNvPr id="3" name="Footer Placeholder 2"/>
          <p:cNvSpPr>
            <a:spLocks noGrp="1"/>
          </p:cNvSpPr>
          <p:nvPr>
            <p:ph type="ftr" sz="quarter" idx="14"/>
          </p:nvPr>
        </p:nvSpPr>
        <p:spPr/>
        <p:txBody>
          <a:bodyPr/>
          <a:lstStyle/>
          <a:p>
            <a:pPr rtl="1"/>
            <a:r>
              <a:rPr dirty="0"/>
              <a:t>Module 6: Critical Infrastructure Assets</a:t>
            </a:r>
            <a:endParaRPr lang="ar-EG" dirty="0"/>
          </a:p>
        </p:txBody>
      </p:sp>
      <p:sp>
        <p:nvSpPr>
          <p:cNvPr id="4" name="Date Placeholder 3"/>
          <p:cNvSpPr>
            <a:spLocks noGrp="1"/>
          </p:cNvSpPr>
          <p:nvPr>
            <p:ph type="dt" sz="half" idx="15"/>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14</a:t>
            </a:fld>
            <a:endParaRPr lang="ar-EG" dirty="0"/>
          </a:p>
        </p:txBody>
      </p:sp>
      <p:pic>
        <p:nvPicPr>
          <p:cNvPr id="10" name="Picture 2"/>
          <p:cNvPicPr>
            <a:picLocks noGrp="1" noChangeAspect="1" noChangeArrowheads="1"/>
          </p:cNvPicPr>
          <p:nvPr>
            <p:ph sz="quarter" idx="16"/>
          </p:nvPr>
        </p:nvPicPr>
        <p:blipFill>
          <a:blip r:embed="rId2" cstate="print">
            <a:extLst>
              <a:ext uri="{28A0092B-C50C-407E-A947-70E740481C1C}">
                <a14:useLocalDpi xmlns:a14="http://schemas.microsoft.com/office/drawing/2010/main" val="0"/>
              </a:ext>
            </a:extLst>
          </a:blip>
          <a:srcRect/>
          <a:stretch>
            <a:fillRect/>
          </a:stretch>
        </p:blipFill>
        <p:spPr>
          <a:xfrm>
            <a:off x="694950" y="2901458"/>
            <a:ext cx="2647604" cy="1753985"/>
          </a:xfrm>
          <a:ln>
            <a:solidFill>
              <a:schemeClr val="tx1"/>
            </a:solidFill>
          </a:ln>
        </p:spPr>
      </p:pic>
      <p:sp>
        <p:nvSpPr>
          <p:cNvPr id="8" name="Content Placeholder 7"/>
          <p:cNvSpPr>
            <a:spLocks noGrp="1"/>
          </p:cNvSpPr>
          <p:nvPr>
            <p:ph sz="quarter" idx="17"/>
          </p:nvPr>
        </p:nvSpPr>
        <p:spPr/>
        <p:txBody>
          <a:bodyPr/>
          <a:lstStyle/>
          <a:p>
            <a:pPr lvl="0" algn="r" rtl="1"/>
            <a:r>
              <a:rPr lang="ar-SA" dirty="0"/>
              <a:t>خسائر في الأرواح</a:t>
            </a:r>
          </a:p>
          <a:p>
            <a:pPr lvl="0" algn="r" rtl="1"/>
            <a:r>
              <a:rPr lang="ar-SA" dirty="0"/>
              <a:t>سرقة المواد أو المعلومات</a:t>
            </a:r>
          </a:p>
          <a:p>
            <a:pPr lvl="0" algn="r" rtl="1"/>
            <a:r>
              <a:rPr lang="ar-SA" dirty="0"/>
              <a:t>ضرر للبيئة</a:t>
            </a:r>
          </a:p>
          <a:p>
            <a:pPr lvl="0" algn="r" rtl="1"/>
            <a:r>
              <a:rPr lang="ar-SA" dirty="0"/>
              <a:t>تعطيل المرافق ذات الأهمية الحرجة</a:t>
            </a:r>
          </a:p>
          <a:p>
            <a:pPr lvl="0" algn="r" rtl="1"/>
            <a:r>
              <a:rPr lang="ar-SA" dirty="0"/>
              <a:t>هبوط مستوى العمليات التجارية</a:t>
            </a:r>
          </a:p>
          <a:p>
            <a:pPr algn="r" rtl="1"/>
            <a:r>
              <a:rPr lang="ar-SA" dirty="0"/>
              <a:t>العنف في مواقع العمل</a:t>
            </a:r>
          </a:p>
        </p:txBody>
      </p:sp>
      <p:sp>
        <p:nvSpPr>
          <p:cNvPr id="11" name="TextBox 10"/>
          <p:cNvSpPr txBox="1"/>
          <p:nvPr/>
        </p:nvSpPr>
        <p:spPr>
          <a:xfrm>
            <a:off x="1584571" y="4399163"/>
            <a:ext cx="1704975" cy="230832"/>
          </a:xfrm>
          <a:prstGeom prst="rect">
            <a:avLst/>
          </a:prstGeom>
          <a:noFill/>
        </p:spPr>
        <p:txBody>
          <a:bodyPr wrap="square" rtlCol="0">
            <a:spAutoFit/>
          </a:bodyPr>
          <a:lstStyle/>
          <a:p>
            <a:pPr algn="r" rtl="1"/>
            <a:r>
              <a:rPr lang="en-US" sz="900" b="1" dirty="0">
                <a:solidFill>
                  <a:schemeClr val="bg1"/>
                </a:solidFill>
              </a:rPr>
              <a:t>Source: Getty Images</a:t>
            </a:r>
            <a:endParaRPr lang="ar-EG" sz="900" b="1" dirty="0">
              <a:solidFill>
                <a:schemeClr val="bg1"/>
              </a:solidFill>
            </a:endParaRPr>
          </a:p>
        </p:txBody>
      </p:sp>
      <p:sp>
        <p:nvSpPr>
          <p:cNvPr id="13"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Undesirable Consequences </a:t>
            </a:r>
            <a:br>
              <a:rPr lang="en-US" sz="1000" b="0"/>
            </a:br>
            <a:r>
              <a:rPr lang="en-US" sz="1000" b="0"/>
              <a:t>of Loss Examples (1 of 2)</a:t>
            </a:r>
            <a:endParaRPr lang="en-US" sz="1000" b="0" dirty="0"/>
          </a:p>
        </p:txBody>
      </p:sp>
      <p:sp>
        <p:nvSpPr>
          <p:cNvPr id="14"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Loss of life</a:t>
            </a:r>
          </a:p>
          <a:p>
            <a:pPr marL="114300" indent="-114300">
              <a:spcAft>
                <a:spcPts val="0"/>
              </a:spcAft>
            </a:pPr>
            <a:r>
              <a:rPr lang="en-US" sz="1000" b="0"/>
              <a:t>Theft of material or information</a:t>
            </a:r>
          </a:p>
          <a:p>
            <a:pPr marL="114300" indent="-114300">
              <a:spcAft>
                <a:spcPts val="0"/>
              </a:spcAft>
            </a:pPr>
            <a:r>
              <a:rPr lang="en-US" sz="1000" b="0"/>
              <a:t>Environmental damage</a:t>
            </a:r>
          </a:p>
          <a:p>
            <a:pPr marL="114300" indent="-114300">
              <a:spcAft>
                <a:spcPts val="0"/>
              </a:spcAft>
            </a:pPr>
            <a:r>
              <a:rPr lang="en-US" sz="1000" b="0"/>
              <a:t>Interruption of critical utilities</a:t>
            </a:r>
          </a:p>
          <a:p>
            <a:pPr marL="114300" indent="-114300">
              <a:spcAft>
                <a:spcPts val="0"/>
              </a:spcAft>
            </a:pPr>
            <a:r>
              <a:rPr lang="en-US" sz="1000" b="0"/>
              <a:t>Degraded business operations</a:t>
            </a:r>
          </a:p>
          <a:p>
            <a:pPr marL="114300" indent="-114300">
              <a:spcAft>
                <a:spcPts val="0"/>
              </a:spcAft>
            </a:pPr>
            <a:r>
              <a:rPr lang="en-US" sz="1000" b="0"/>
              <a:t>Workplace violence</a:t>
            </a:r>
          </a:p>
        </p:txBody>
      </p:sp>
    </p:spTree>
    <p:extLst>
      <p:ext uri="{BB962C8B-B14F-4D97-AF65-F5344CB8AC3E}">
        <p14:creationId xmlns:p14="http://schemas.microsoft.com/office/powerpoint/2010/main" val="220073794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أمثلة على التبعات غير المرغوبة للخسارة </a:t>
            </a:r>
            <a:r>
              <a:rPr lang="ar-EG" dirty="0"/>
              <a:t>(</a:t>
            </a:r>
            <a:r>
              <a:rPr dirty="0"/>
              <a:t>2</a:t>
            </a:r>
            <a:r>
              <a:rPr lang="ar-SA" dirty="0"/>
              <a:t> من </a:t>
            </a:r>
            <a:r>
              <a:rPr dirty="0"/>
              <a:t>2</a:t>
            </a:r>
            <a:r>
              <a:rPr lang="ar-EG" dirty="0"/>
              <a:t>)</a:t>
            </a:r>
          </a:p>
        </p:txBody>
      </p:sp>
      <p:sp>
        <p:nvSpPr>
          <p:cNvPr id="3" name="Footer Placeholder 2"/>
          <p:cNvSpPr>
            <a:spLocks noGrp="1"/>
          </p:cNvSpPr>
          <p:nvPr>
            <p:ph type="ftr" sz="quarter" idx="14"/>
          </p:nvPr>
        </p:nvSpPr>
        <p:spPr/>
        <p:txBody>
          <a:bodyPr/>
          <a:lstStyle/>
          <a:p>
            <a:pPr rtl="1"/>
            <a:r>
              <a:rPr dirty="0"/>
              <a:t>Module 6: Critical Infrastructure Assets</a:t>
            </a:r>
            <a:endParaRPr lang="ar-EG" dirty="0"/>
          </a:p>
        </p:txBody>
      </p:sp>
      <p:sp>
        <p:nvSpPr>
          <p:cNvPr id="4" name="Date Placeholder 3"/>
          <p:cNvSpPr>
            <a:spLocks noGrp="1"/>
          </p:cNvSpPr>
          <p:nvPr>
            <p:ph type="dt" sz="half" idx="15"/>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15</a:t>
            </a:fld>
            <a:endParaRPr lang="ar-EG" dirty="0"/>
          </a:p>
        </p:txBody>
      </p:sp>
      <p:pic>
        <p:nvPicPr>
          <p:cNvPr id="10" name="Picture 2"/>
          <p:cNvPicPr>
            <a:picLocks noGrp="1" noChangeAspect="1" noChangeArrowheads="1"/>
          </p:cNvPicPr>
          <p:nvPr>
            <p:ph sz="quarter" idx="16"/>
          </p:nvPr>
        </p:nvPicPr>
        <p:blipFill>
          <a:blip r:embed="rId2" cstate="print">
            <a:extLst>
              <a:ext uri="{28A0092B-C50C-407E-A947-70E740481C1C}">
                <a14:useLocalDpi xmlns:a14="http://schemas.microsoft.com/office/drawing/2010/main" val="0"/>
              </a:ext>
            </a:extLst>
          </a:blip>
          <a:srcRect/>
          <a:stretch>
            <a:fillRect/>
          </a:stretch>
        </p:blipFill>
        <p:spPr>
          <a:xfrm>
            <a:off x="748040" y="2947080"/>
            <a:ext cx="2635135" cy="1753985"/>
          </a:xfrm>
          <a:ln>
            <a:solidFill>
              <a:schemeClr val="tx1"/>
            </a:solidFill>
          </a:ln>
        </p:spPr>
      </p:pic>
      <p:sp>
        <p:nvSpPr>
          <p:cNvPr id="8" name="Content Placeholder 7"/>
          <p:cNvSpPr>
            <a:spLocks noGrp="1"/>
          </p:cNvSpPr>
          <p:nvPr>
            <p:ph sz="quarter" idx="17"/>
          </p:nvPr>
        </p:nvSpPr>
        <p:spPr/>
        <p:txBody>
          <a:bodyPr/>
          <a:lstStyle/>
          <a:p>
            <a:pPr lvl="0" algn="r" rtl="1"/>
            <a:r>
              <a:rPr lang="ar-SA" dirty="0"/>
              <a:t>الإضرار بجسم المبنى أو انهياره</a:t>
            </a:r>
          </a:p>
          <a:p>
            <a:pPr lvl="0" algn="r" rtl="1"/>
            <a:r>
              <a:rPr lang="ar-SA" dirty="0"/>
              <a:t>الإضرار بالمعدات أو تدميرها</a:t>
            </a:r>
          </a:p>
          <a:p>
            <a:pPr lvl="0" algn="r" rtl="1"/>
            <a:r>
              <a:rPr lang="ar-SA" dirty="0"/>
              <a:t>فقدان السمعة</a:t>
            </a:r>
            <a:r>
              <a:rPr dirty="0"/>
              <a:t> </a:t>
            </a:r>
          </a:p>
          <a:p>
            <a:pPr lvl="0" algn="r" rtl="1"/>
            <a:r>
              <a:rPr lang="ar-SA" dirty="0"/>
              <a:t>الإضرار بالأمن القومي</a:t>
            </a:r>
          </a:p>
          <a:p>
            <a:pPr lvl="0" algn="r" rtl="1"/>
            <a:r>
              <a:rPr lang="ar-SA" dirty="0"/>
              <a:t>التعرّض للمسائلة القانونية</a:t>
            </a:r>
          </a:p>
          <a:p>
            <a:pPr algn="r" rtl="1"/>
            <a:r>
              <a:rPr lang="ar-SA" dirty="0"/>
              <a:t>تعطيل الإقتصاد الوطني</a:t>
            </a:r>
          </a:p>
          <a:p>
            <a:pPr rtl="1"/>
            <a:endParaRPr lang="ar-EG" dirty="0"/>
          </a:p>
        </p:txBody>
      </p:sp>
      <p:sp>
        <p:nvSpPr>
          <p:cNvPr id="12" name="TextBox 11"/>
          <p:cNvSpPr txBox="1"/>
          <p:nvPr/>
        </p:nvSpPr>
        <p:spPr>
          <a:xfrm>
            <a:off x="1682226" y="4470185"/>
            <a:ext cx="1704975" cy="230832"/>
          </a:xfrm>
          <a:prstGeom prst="rect">
            <a:avLst/>
          </a:prstGeom>
          <a:noFill/>
        </p:spPr>
        <p:txBody>
          <a:bodyPr wrap="square" rtlCol="0">
            <a:spAutoFit/>
          </a:bodyPr>
          <a:lstStyle/>
          <a:p>
            <a:pPr algn="r" rtl="1"/>
            <a:r>
              <a:rPr lang="en-US" sz="900" b="1" dirty="0"/>
              <a:t>Source: Getty Images</a:t>
            </a:r>
            <a:endParaRPr lang="ar-EG" sz="900" b="1" dirty="0"/>
          </a:p>
        </p:txBody>
      </p:sp>
      <p:sp>
        <p:nvSpPr>
          <p:cNvPr id="13"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Undesirable Consequences </a:t>
            </a:r>
            <a:br>
              <a:rPr lang="en-US" sz="1000" b="0"/>
            </a:br>
            <a:r>
              <a:rPr lang="en-US" sz="1000" b="0"/>
              <a:t>of Loss Examples (2 of 2)</a:t>
            </a:r>
            <a:endParaRPr lang="en-US" sz="1000" b="0" dirty="0"/>
          </a:p>
        </p:txBody>
      </p:sp>
      <p:sp>
        <p:nvSpPr>
          <p:cNvPr id="14"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Building damage or collapse</a:t>
            </a:r>
          </a:p>
          <a:p>
            <a:pPr marL="114300" indent="-114300">
              <a:spcAft>
                <a:spcPts val="0"/>
              </a:spcAft>
            </a:pPr>
            <a:r>
              <a:rPr lang="en-US" sz="1000" b="0"/>
              <a:t>Equipment damage or destruction</a:t>
            </a:r>
          </a:p>
          <a:p>
            <a:pPr marL="114300" indent="-114300">
              <a:spcAft>
                <a:spcPts val="0"/>
              </a:spcAft>
            </a:pPr>
            <a:r>
              <a:rPr lang="en-US" sz="1000" b="0"/>
              <a:t>Damage to reputation </a:t>
            </a:r>
          </a:p>
          <a:p>
            <a:pPr marL="114300" indent="-114300">
              <a:spcAft>
                <a:spcPts val="0"/>
              </a:spcAft>
            </a:pPr>
            <a:r>
              <a:rPr lang="en-US" sz="1000" b="0"/>
              <a:t>Damage to national security</a:t>
            </a:r>
          </a:p>
          <a:p>
            <a:pPr marL="114300" indent="-114300">
              <a:spcAft>
                <a:spcPts val="0"/>
              </a:spcAft>
            </a:pPr>
            <a:r>
              <a:rPr lang="en-US" sz="1000" b="0"/>
              <a:t>Legal liability</a:t>
            </a:r>
          </a:p>
          <a:p>
            <a:pPr marL="114300" indent="-114300">
              <a:spcAft>
                <a:spcPts val="0"/>
              </a:spcAft>
            </a:pPr>
            <a:r>
              <a:rPr lang="en-US" sz="1000" b="0"/>
              <a:t>Disruption to economy</a:t>
            </a:r>
          </a:p>
          <a:p>
            <a:pPr>
              <a:spcAft>
                <a:spcPts val="0"/>
              </a:spcAft>
            </a:pPr>
            <a:endParaRPr lang="en-US" sz="1000" b="0"/>
          </a:p>
        </p:txBody>
      </p:sp>
    </p:spTree>
    <p:extLst>
      <p:ext uri="{BB962C8B-B14F-4D97-AF65-F5344CB8AC3E}">
        <p14:creationId xmlns:p14="http://schemas.microsoft.com/office/powerpoint/2010/main" val="261048028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تحديد مستويات العواقب غير المرغوب فيها </a:t>
            </a:r>
            <a:r>
              <a:rPr lang="ar-EG" dirty="0"/>
              <a:t>(</a:t>
            </a:r>
            <a:r>
              <a:rPr dirty="0"/>
              <a:t>1</a:t>
            </a:r>
            <a:r>
              <a:rPr lang="ar-SA" dirty="0"/>
              <a:t> من </a:t>
            </a:r>
            <a:r>
              <a:rPr dirty="0"/>
              <a:t>5</a:t>
            </a:r>
            <a:r>
              <a:rPr lang="ar-EG" dirty="0"/>
              <a:t>)</a:t>
            </a:r>
          </a:p>
        </p:txBody>
      </p:sp>
      <p:sp>
        <p:nvSpPr>
          <p:cNvPr id="3" name="Footer Placeholder 2"/>
          <p:cNvSpPr>
            <a:spLocks noGrp="1"/>
          </p:cNvSpPr>
          <p:nvPr>
            <p:ph type="ftr" sz="quarter" idx="3"/>
          </p:nvPr>
        </p:nvSpPr>
        <p:spPr/>
        <p:txBody>
          <a:bodyPr/>
          <a:lstStyle/>
          <a:p>
            <a:pPr rtl="1"/>
            <a:r>
              <a:rPr dirty="0"/>
              <a:t>Module 6: Critical Infrastructure Assets</a:t>
            </a:r>
            <a:endParaRPr lang="ar-EG" dirty="0"/>
          </a:p>
        </p:txBody>
      </p:sp>
      <p:sp>
        <p:nvSpPr>
          <p:cNvPr id="4" name="Date Placeholder 3"/>
          <p:cNvSpPr>
            <a:spLocks noGrp="1"/>
          </p:cNvSpPr>
          <p:nvPr>
            <p:ph type="dt" sz="half" idx="2"/>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16</a:t>
            </a:fld>
            <a:endParaRPr lang="ar-EG" dirty="0"/>
          </a:p>
        </p:txBody>
      </p:sp>
      <p:sp>
        <p:nvSpPr>
          <p:cNvPr id="6" name="Content Placeholder 5"/>
          <p:cNvSpPr>
            <a:spLocks noGrp="1"/>
          </p:cNvSpPr>
          <p:nvPr>
            <p:ph sz="quarter" idx="10"/>
          </p:nvPr>
        </p:nvSpPr>
        <p:spPr/>
        <p:txBody>
          <a:bodyPr/>
          <a:lstStyle/>
          <a:p>
            <a:pPr lvl="0" algn="r" rtl="1"/>
            <a:r>
              <a:rPr lang="ar-SA" dirty="0"/>
              <a:t>عملية صنع القرار التي تعتمد على معرفة أهمية كل أصل حرج</a:t>
            </a:r>
          </a:p>
          <a:p>
            <a:pPr lvl="0" algn="r" rtl="1"/>
            <a:r>
              <a:rPr lang="ar-SA" dirty="0"/>
              <a:t>عند التقييم</a:t>
            </a:r>
            <a:r>
              <a:rPr dirty="0"/>
              <a:t>: </a:t>
            </a:r>
          </a:p>
          <a:p>
            <a:pPr lvl="1" algn="r" rtl="1"/>
            <a:r>
              <a:rPr lang="ar-SA" dirty="0"/>
              <a:t>أصول الأفراد</a:t>
            </a:r>
            <a:r>
              <a:rPr dirty="0"/>
              <a:t>: </a:t>
            </a:r>
            <a:r>
              <a:rPr lang="ar-EG" dirty="0"/>
              <a:t> </a:t>
            </a:r>
            <a:r>
              <a:rPr lang="ar-SA" dirty="0"/>
              <a:t>معرفة عدد الأشخاص وخبراتهم ومهاراتهم</a:t>
            </a:r>
          </a:p>
          <a:p>
            <a:pPr lvl="1" rtl="1"/>
            <a:endParaRPr lang="ar-EG" dirty="0"/>
          </a:p>
        </p:txBody>
      </p:sp>
      <p:sp>
        <p:nvSpPr>
          <p:cNvPr id="9"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dirty="0"/>
              <a:t>Determine Levels of </a:t>
            </a:r>
          </a:p>
          <a:p>
            <a:r>
              <a:rPr lang="en-US" sz="1000" b="0" dirty="0"/>
              <a:t>Undesirable Consequences (1 of 5)</a:t>
            </a:r>
          </a:p>
        </p:txBody>
      </p:sp>
      <p:sp>
        <p:nvSpPr>
          <p:cNvPr id="10"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a:t>A decision-making process that relies on knowledge about the importance of each critical asset</a:t>
            </a:r>
          </a:p>
          <a:p>
            <a:pPr marL="114300" indent="-114300">
              <a:spcAft>
                <a:spcPct val="0"/>
              </a:spcAft>
            </a:pPr>
            <a:r>
              <a:rPr lang="en-US" sz="1000" b="0"/>
              <a:t>When evaluating: </a:t>
            </a:r>
          </a:p>
          <a:p>
            <a:pPr marL="228600" lvl="1" indent="-114300">
              <a:spcAft>
                <a:spcPct val="0"/>
              </a:spcAft>
            </a:pPr>
            <a:r>
              <a:rPr lang="en-US" sz="1000" b="0"/>
              <a:t>People assets: know the number of people and their expertise and skills</a:t>
            </a:r>
          </a:p>
          <a:p>
            <a:pPr lvl="1">
              <a:spcAft>
                <a:spcPct val="0"/>
              </a:spcAft>
            </a:pPr>
            <a:endParaRPr lang="en-US" sz="1000" b="0" dirty="0"/>
          </a:p>
        </p:txBody>
      </p:sp>
    </p:spTree>
    <p:extLst>
      <p:ext uri="{BB962C8B-B14F-4D97-AF65-F5344CB8AC3E}">
        <p14:creationId xmlns:p14="http://schemas.microsoft.com/office/powerpoint/2010/main" val="203560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تحديد مستويات العواقب غير المرغوب فيها </a:t>
            </a:r>
            <a:r>
              <a:rPr lang="ar-EG" dirty="0"/>
              <a:t>(</a:t>
            </a:r>
            <a:r>
              <a:rPr dirty="0"/>
              <a:t>2</a:t>
            </a:r>
            <a:r>
              <a:rPr lang="ar-SA" dirty="0"/>
              <a:t> من </a:t>
            </a:r>
            <a:r>
              <a:rPr dirty="0"/>
              <a:t>5</a:t>
            </a:r>
            <a:r>
              <a:rPr lang="ar-EG" dirty="0"/>
              <a:t>)</a:t>
            </a:r>
          </a:p>
        </p:txBody>
      </p:sp>
      <p:sp>
        <p:nvSpPr>
          <p:cNvPr id="3" name="Footer Placeholder 2"/>
          <p:cNvSpPr>
            <a:spLocks noGrp="1"/>
          </p:cNvSpPr>
          <p:nvPr>
            <p:ph type="ftr" sz="quarter" idx="14"/>
          </p:nvPr>
        </p:nvSpPr>
        <p:spPr/>
        <p:txBody>
          <a:bodyPr/>
          <a:lstStyle/>
          <a:p>
            <a:pPr rtl="1"/>
            <a:r>
              <a:rPr dirty="0"/>
              <a:t>Module 6: Critical Infrastructure Assets</a:t>
            </a:r>
            <a:endParaRPr lang="ar-EG" dirty="0"/>
          </a:p>
        </p:txBody>
      </p:sp>
      <p:sp>
        <p:nvSpPr>
          <p:cNvPr id="4" name="Date Placeholder 3"/>
          <p:cNvSpPr>
            <a:spLocks noGrp="1"/>
          </p:cNvSpPr>
          <p:nvPr>
            <p:ph type="dt" sz="half" idx="15"/>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17</a:t>
            </a:fld>
            <a:endParaRPr lang="ar-EG" dirty="0"/>
          </a:p>
        </p:txBody>
      </p:sp>
      <p:pic>
        <p:nvPicPr>
          <p:cNvPr id="10" name="Picture 2"/>
          <p:cNvPicPr>
            <a:picLocks noGrp="1" noChangeAspect="1" noChangeArrowheads="1"/>
          </p:cNvPicPr>
          <p:nvPr>
            <p:ph sz="quarter" idx="16"/>
          </p:nvPr>
        </p:nvPicPr>
        <p:blipFill>
          <a:blip r:embed="rId2" cstate="print">
            <a:extLst>
              <a:ext uri="{28A0092B-C50C-407E-A947-70E740481C1C}">
                <a14:useLocalDpi xmlns:a14="http://schemas.microsoft.com/office/drawing/2010/main" val="0"/>
              </a:ext>
            </a:extLst>
          </a:blip>
          <a:srcRect/>
          <a:stretch>
            <a:fillRect/>
          </a:stretch>
        </p:blipFill>
        <p:spPr>
          <a:xfrm>
            <a:off x="1004368" y="2845663"/>
            <a:ext cx="2879751" cy="1916805"/>
          </a:xfrm>
          <a:ln>
            <a:solidFill>
              <a:schemeClr val="tx1"/>
            </a:solidFill>
          </a:ln>
        </p:spPr>
      </p:pic>
      <p:sp>
        <p:nvSpPr>
          <p:cNvPr id="8" name="Content Placeholder 7"/>
          <p:cNvSpPr>
            <a:spLocks noGrp="1"/>
          </p:cNvSpPr>
          <p:nvPr>
            <p:ph sz="quarter" idx="17"/>
          </p:nvPr>
        </p:nvSpPr>
        <p:spPr/>
        <p:txBody>
          <a:bodyPr/>
          <a:lstStyle/>
          <a:p>
            <a:pPr lvl="1" algn="r" rtl="1"/>
            <a:r>
              <a:rPr lang="ar-SA" dirty="0"/>
              <a:t>أصول المعدات والعمليات</a:t>
            </a:r>
            <a:r>
              <a:rPr dirty="0"/>
              <a:t>:</a:t>
            </a:r>
          </a:p>
          <a:p>
            <a:pPr lvl="2" algn="r" rtl="1"/>
            <a:r>
              <a:rPr lang="ar-SA" dirty="0"/>
              <a:t>معرفة الأهمية الحرجة لكل قطع المعدات والعمليات</a:t>
            </a:r>
          </a:p>
          <a:p>
            <a:pPr lvl="2" algn="r" rtl="1"/>
            <a:r>
              <a:rPr lang="ar-SA" dirty="0"/>
              <a:t>معرفة مدى توافر معدات بديلة مع سائر العمليات والأنظمة</a:t>
            </a:r>
          </a:p>
          <a:p>
            <a:pPr rtl="1"/>
            <a:endParaRPr lang="ar-EG" dirty="0"/>
          </a:p>
        </p:txBody>
      </p:sp>
      <p:sp>
        <p:nvSpPr>
          <p:cNvPr id="11" name="TextBox 10"/>
          <p:cNvSpPr txBox="1"/>
          <p:nvPr/>
        </p:nvSpPr>
        <p:spPr>
          <a:xfrm>
            <a:off x="2183170" y="4531588"/>
            <a:ext cx="1704975" cy="230832"/>
          </a:xfrm>
          <a:prstGeom prst="rect">
            <a:avLst/>
          </a:prstGeom>
          <a:noFill/>
        </p:spPr>
        <p:txBody>
          <a:bodyPr wrap="square" rtlCol="0">
            <a:spAutoFit/>
          </a:bodyPr>
          <a:lstStyle/>
          <a:p>
            <a:pPr algn="r" rtl="1"/>
            <a:r>
              <a:rPr lang="en-US" sz="900" b="1" dirty="0">
                <a:solidFill>
                  <a:schemeClr val="bg1"/>
                </a:solidFill>
              </a:rPr>
              <a:t>Source: Getty Images</a:t>
            </a:r>
            <a:endParaRPr lang="ar-EG" sz="900" b="1" dirty="0">
              <a:solidFill>
                <a:schemeClr val="bg1"/>
              </a:solidFill>
            </a:endParaRPr>
          </a:p>
        </p:txBody>
      </p:sp>
      <p:sp>
        <p:nvSpPr>
          <p:cNvPr id="13"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dirty="0"/>
              <a:t>Determine Levels of </a:t>
            </a:r>
          </a:p>
          <a:p>
            <a:r>
              <a:rPr lang="en-US" sz="1000" b="0" dirty="0"/>
              <a:t>Undesirable Consequences (2 of 5)</a:t>
            </a:r>
          </a:p>
        </p:txBody>
      </p:sp>
      <p:sp>
        <p:nvSpPr>
          <p:cNvPr id="14"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228600" lvl="1" indent="-114300">
              <a:spcAft>
                <a:spcPct val="0"/>
              </a:spcAft>
            </a:pPr>
            <a:r>
              <a:rPr lang="en-US" sz="1000" b="0"/>
              <a:t>Equipment and process assets:</a:t>
            </a:r>
          </a:p>
          <a:p>
            <a:pPr marL="342900" lvl="2" indent="-114300">
              <a:spcAft>
                <a:spcPct val="0"/>
              </a:spcAft>
            </a:pPr>
            <a:r>
              <a:rPr lang="en-US" sz="1000" b="0"/>
              <a:t>Know criticality of specific pieces of equipment and processes</a:t>
            </a:r>
          </a:p>
          <a:p>
            <a:pPr marL="342900" lvl="2" indent="-114300">
              <a:spcAft>
                <a:spcPct val="0"/>
              </a:spcAft>
            </a:pPr>
            <a:r>
              <a:rPr lang="en-US" sz="1000" b="0"/>
              <a:t>Know about availability of backup equipment, processes, and systems</a:t>
            </a:r>
          </a:p>
          <a:p>
            <a:pPr>
              <a:spcAft>
                <a:spcPct val="0"/>
              </a:spcAft>
            </a:pPr>
            <a:endParaRPr lang="en-US" sz="1000" b="0"/>
          </a:p>
        </p:txBody>
      </p:sp>
    </p:spTree>
    <p:extLst>
      <p:ext uri="{BB962C8B-B14F-4D97-AF65-F5344CB8AC3E}">
        <p14:creationId xmlns:p14="http://schemas.microsoft.com/office/powerpoint/2010/main" val="281198259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تحديد مستويات العواقب غير المرغوب فيها </a:t>
            </a:r>
            <a:r>
              <a:rPr lang="ar-EG" dirty="0"/>
              <a:t>(</a:t>
            </a:r>
            <a:r>
              <a:rPr dirty="0"/>
              <a:t>3</a:t>
            </a:r>
            <a:r>
              <a:rPr lang="ar-SA" dirty="0"/>
              <a:t> من </a:t>
            </a:r>
            <a:r>
              <a:rPr dirty="0"/>
              <a:t>5</a:t>
            </a:r>
            <a:r>
              <a:rPr lang="ar-EG" dirty="0"/>
              <a:t>)</a:t>
            </a:r>
          </a:p>
        </p:txBody>
      </p:sp>
      <p:sp>
        <p:nvSpPr>
          <p:cNvPr id="3" name="Footer Placeholder 2"/>
          <p:cNvSpPr>
            <a:spLocks noGrp="1"/>
          </p:cNvSpPr>
          <p:nvPr>
            <p:ph type="ftr" sz="quarter" idx="3"/>
          </p:nvPr>
        </p:nvSpPr>
        <p:spPr/>
        <p:txBody>
          <a:bodyPr/>
          <a:lstStyle/>
          <a:p>
            <a:pPr rtl="1"/>
            <a:r>
              <a:rPr dirty="0"/>
              <a:t>Module 6: Critical Infrastructure Assets</a:t>
            </a:r>
            <a:endParaRPr lang="ar-EG" dirty="0"/>
          </a:p>
        </p:txBody>
      </p:sp>
      <p:sp>
        <p:nvSpPr>
          <p:cNvPr id="4" name="Date Placeholder 3"/>
          <p:cNvSpPr>
            <a:spLocks noGrp="1"/>
          </p:cNvSpPr>
          <p:nvPr>
            <p:ph type="dt" sz="half" idx="2"/>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18</a:t>
            </a:fld>
            <a:endParaRPr lang="ar-EG" dirty="0"/>
          </a:p>
        </p:txBody>
      </p:sp>
      <p:sp>
        <p:nvSpPr>
          <p:cNvPr id="6" name="Content Placeholder 5"/>
          <p:cNvSpPr>
            <a:spLocks noGrp="1"/>
          </p:cNvSpPr>
          <p:nvPr>
            <p:ph sz="quarter" idx="10"/>
          </p:nvPr>
        </p:nvSpPr>
        <p:spPr/>
        <p:txBody>
          <a:bodyPr/>
          <a:lstStyle/>
          <a:p>
            <a:pPr lvl="0" algn="r" rtl="1"/>
            <a:r>
              <a:rPr lang="ar-SA" dirty="0"/>
              <a:t>اتخاذ القرارات بالنسبة للعواقب</a:t>
            </a:r>
            <a:r>
              <a:rPr dirty="0"/>
              <a:t>:</a:t>
            </a:r>
          </a:p>
          <a:p>
            <a:pPr lvl="1" algn="r" rtl="1"/>
            <a:r>
              <a:rPr lang="ar-SA" dirty="0"/>
              <a:t>تحديد جميع الآثار السلبية عند وقوع تهديد معين</a:t>
            </a:r>
            <a:r>
              <a:rPr dirty="0"/>
              <a:t> </a:t>
            </a:r>
          </a:p>
          <a:p>
            <a:pPr lvl="1" algn="r" rtl="1"/>
            <a:r>
              <a:rPr lang="ar-SA" dirty="0"/>
              <a:t>مقارنة الآثار السلبية مع جميع عواقب الخسارة التي تم تحديدها</a:t>
            </a:r>
          </a:p>
          <a:p>
            <a:pPr lvl="1" algn="r" rtl="1"/>
            <a:r>
              <a:rPr lang="ar-SA" dirty="0"/>
              <a:t>وضع مستويات تقديرية لعواقب الخسائر غير المرغوبة</a:t>
            </a:r>
            <a:r>
              <a:rPr dirty="0"/>
              <a:t> </a:t>
            </a:r>
          </a:p>
          <a:p>
            <a:pPr lvl="1" algn="r" rtl="1"/>
            <a:r>
              <a:rPr lang="ar-SA" dirty="0"/>
              <a:t>مقارنة جميع مستويات الخسارة ببعضها البعض</a:t>
            </a:r>
            <a:endParaRPr lang="ar-EG" dirty="0"/>
          </a:p>
        </p:txBody>
      </p:sp>
      <p:sp>
        <p:nvSpPr>
          <p:cNvPr id="9"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dirty="0"/>
              <a:t>Determine Levels of </a:t>
            </a:r>
          </a:p>
          <a:p>
            <a:r>
              <a:rPr lang="en-US" sz="1000" b="0" dirty="0"/>
              <a:t>Undesirable Consequences (3 of 5)</a:t>
            </a:r>
          </a:p>
        </p:txBody>
      </p:sp>
      <p:sp>
        <p:nvSpPr>
          <p:cNvPr id="10"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a:t>To make decisions about consequences:</a:t>
            </a:r>
          </a:p>
          <a:p>
            <a:pPr marL="228600" lvl="1" indent="-114300">
              <a:spcAft>
                <a:spcPct val="0"/>
              </a:spcAft>
            </a:pPr>
            <a:r>
              <a:rPr lang="en-US" sz="1000" b="0"/>
              <a:t>Define all the negative effects of a specific threat’s occurrence </a:t>
            </a:r>
          </a:p>
          <a:p>
            <a:pPr marL="228600" lvl="1" indent="-114300">
              <a:spcAft>
                <a:spcPct val="0"/>
              </a:spcAft>
            </a:pPr>
            <a:r>
              <a:rPr lang="en-US" sz="1000" b="0"/>
              <a:t>Compare negative effects with all identified consequences of loss</a:t>
            </a:r>
          </a:p>
          <a:p>
            <a:pPr marL="228600" lvl="1" indent="-114300">
              <a:spcAft>
                <a:spcPct val="0"/>
              </a:spcAft>
            </a:pPr>
            <a:r>
              <a:rPr lang="en-US" sz="1000" b="0"/>
              <a:t>Assign levels to the undesirable consequences of loss </a:t>
            </a:r>
          </a:p>
          <a:p>
            <a:pPr marL="228600" lvl="1" indent="-114300">
              <a:spcAft>
                <a:spcPct val="0"/>
              </a:spcAft>
            </a:pPr>
            <a:r>
              <a:rPr lang="en-US" sz="1000" b="0"/>
              <a:t>Compare all loss levels to each other</a:t>
            </a:r>
            <a:endParaRPr lang="en-US" sz="1000" b="0" dirty="0"/>
          </a:p>
        </p:txBody>
      </p:sp>
    </p:spTree>
    <p:extLst>
      <p:ext uri="{BB962C8B-B14F-4D97-AF65-F5344CB8AC3E}">
        <p14:creationId xmlns:p14="http://schemas.microsoft.com/office/powerpoint/2010/main" val="1726493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تحديد مستويات العواقب غير المرغوب فيها </a:t>
            </a:r>
            <a:r>
              <a:rPr lang="ar-EG" dirty="0"/>
              <a:t>(</a:t>
            </a:r>
            <a:r>
              <a:rPr dirty="0"/>
              <a:t>4</a:t>
            </a:r>
            <a:r>
              <a:rPr lang="ar-SA" dirty="0"/>
              <a:t> من </a:t>
            </a:r>
            <a:r>
              <a:rPr dirty="0"/>
              <a:t>5</a:t>
            </a:r>
            <a:r>
              <a:rPr lang="ar-EG" dirty="0"/>
              <a:t>)</a:t>
            </a:r>
          </a:p>
        </p:txBody>
      </p:sp>
      <p:sp>
        <p:nvSpPr>
          <p:cNvPr id="3" name="Footer Placeholder 2"/>
          <p:cNvSpPr>
            <a:spLocks noGrp="1"/>
          </p:cNvSpPr>
          <p:nvPr>
            <p:ph type="ftr" sz="quarter" idx="3"/>
          </p:nvPr>
        </p:nvSpPr>
        <p:spPr/>
        <p:txBody>
          <a:bodyPr/>
          <a:lstStyle/>
          <a:p>
            <a:pPr rtl="1"/>
            <a:r>
              <a:rPr dirty="0"/>
              <a:t>Module 6: Critical Infrastructure Assets</a:t>
            </a:r>
            <a:endParaRPr lang="ar-EG" dirty="0"/>
          </a:p>
        </p:txBody>
      </p:sp>
      <p:sp>
        <p:nvSpPr>
          <p:cNvPr id="4" name="Date Placeholder 3"/>
          <p:cNvSpPr>
            <a:spLocks noGrp="1"/>
          </p:cNvSpPr>
          <p:nvPr>
            <p:ph type="dt" sz="half" idx="2"/>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19</a:t>
            </a:fld>
            <a:endParaRPr lang="ar-EG" dirty="0"/>
          </a:p>
        </p:txBody>
      </p:sp>
      <p:sp>
        <p:nvSpPr>
          <p:cNvPr id="6" name="Content Placeholder 5"/>
          <p:cNvSpPr>
            <a:spLocks noGrp="1"/>
          </p:cNvSpPr>
          <p:nvPr>
            <p:ph sz="quarter" idx="10"/>
          </p:nvPr>
        </p:nvSpPr>
        <p:spPr/>
        <p:txBody>
          <a:bodyPr/>
          <a:lstStyle/>
          <a:p>
            <a:pPr lvl="0" algn="r" rtl="1"/>
            <a:r>
              <a:rPr lang="ar-SA" dirty="0"/>
              <a:t>تقنين مستويات النتائج عن طريق ميزان </a:t>
            </a:r>
            <a:r>
              <a:rPr lang="ar-EG" dirty="0"/>
              <a:t>النوعية </a:t>
            </a:r>
            <a:r>
              <a:rPr lang="ar-SA" dirty="0"/>
              <a:t>وهو المعيار الذي يحدد معدلات النتائج غير المرغوبة الناشئة عن الخسارة في إحدى الدرجات التالية</a:t>
            </a:r>
            <a:r>
              <a:rPr dirty="0"/>
              <a:t>:</a:t>
            </a:r>
          </a:p>
          <a:p>
            <a:pPr lvl="1" algn="r" rtl="1"/>
            <a:r>
              <a:rPr lang="ar-SA" dirty="0"/>
              <a:t>خسائر هائلة </a:t>
            </a:r>
            <a:r>
              <a:rPr dirty="0"/>
              <a:t>- </a:t>
            </a:r>
            <a:r>
              <a:rPr lang="ar-EG" dirty="0"/>
              <a:t> </a:t>
            </a:r>
            <a:r>
              <a:rPr lang="ar-SA" dirty="0"/>
              <a:t>مثال</a:t>
            </a:r>
            <a:r>
              <a:rPr dirty="0"/>
              <a:t>: </a:t>
            </a:r>
            <a:r>
              <a:rPr lang="ar-EG" dirty="0"/>
              <a:t> </a:t>
            </a:r>
            <a:r>
              <a:rPr lang="ar-SA" dirty="0"/>
              <a:t>خسائر في الأرواح</a:t>
            </a:r>
          </a:p>
          <a:p>
            <a:pPr lvl="1" algn="r" rtl="1"/>
            <a:r>
              <a:rPr lang="ar-SA" dirty="0"/>
              <a:t>خسائر متوسطة </a:t>
            </a:r>
            <a:r>
              <a:rPr dirty="0"/>
              <a:t>- </a:t>
            </a:r>
            <a:r>
              <a:rPr lang="ar-EG" dirty="0"/>
              <a:t> </a:t>
            </a:r>
            <a:r>
              <a:rPr lang="ar-SA" dirty="0"/>
              <a:t>مثال</a:t>
            </a:r>
            <a:r>
              <a:rPr dirty="0"/>
              <a:t>: </a:t>
            </a:r>
            <a:r>
              <a:rPr lang="ar-EG" dirty="0"/>
              <a:t> </a:t>
            </a:r>
            <a:r>
              <a:rPr lang="ar-SA" dirty="0"/>
              <a:t>خسائر مادية ناتجة عن التجسس الصناعي</a:t>
            </a:r>
          </a:p>
          <a:p>
            <a:pPr lvl="1" algn="r" rtl="1"/>
            <a:r>
              <a:rPr lang="ar-SA" dirty="0"/>
              <a:t>خسائر قليلة </a:t>
            </a:r>
            <a:r>
              <a:rPr dirty="0"/>
              <a:t>- </a:t>
            </a:r>
            <a:r>
              <a:rPr lang="ar-EG" dirty="0"/>
              <a:t> </a:t>
            </a:r>
            <a:r>
              <a:rPr lang="ar-SA" dirty="0"/>
              <a:t>مثال</a:t>
            </a:r>
            <a:r>
              <a:rPr dirty="0"/>
              <a:t>: </a:t>
            </a:r>
            <a:r>
              <a:rPr lang="ar-EG" dirty="0"/>
              <a:t> </a:t>
            </a:r>
            <a:r>
              <a:rPr lang="ar-SA" dirty="0"/>
              <a:t>الخسائر الناتجة عن تدمير سمعة المنشآة الحرجة</a:t>
            </a:r>
            <a:endParaRPr lang="ar-EG" dirty="0"/>
          </a:p>
        </p:txBody>
      </p:sp>
      <p:sp>
        <p:nvSpPr>
          <p:cNvPr id="9"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dirty="0"/>
              <a:t>Determine Levels of </a:t>
            </a:r>
          </a:p>
          <a:p>
            <a:r>
              <a:rPr lang="en-US" sz="1000" b="0" dirty="0"/>
              <a:t>Undesirable Consequences (4 of 5)</a:t>
            </a:r>
          </a:p>
        </p:txBody>
      </p:sp>
      <p:sp>
        <p:nvSpPr>
          <p:cNvPr id="10"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a:t>Establish consequence levels by using a qualitative scale to determine undesirable consequences of loss as:</a:t>
            </a:r>
          </a:p>
          <a:p>
            <a:pPr marL="228600" lvl="1" indent="-114300">
              <a:spcAft>
                <a:spcPct val="0"/>
              </a:spcAft>
            </a:pPr>
            <a:r>
              <a:rPr lang="en-US" sz="1000" b="0"/>
              <a:t>High — example: loss of life</a:t>
            </a:r>
          </a:p>
          <a:p>
            <a:pPr marL="228600" lvl="1" indent="-114300">
              <a:spcAft>
                <a:spcPct val="0"/>
              </a:spcAft>
            </a:pPr>
            <a:r>
              <a:rPr lang="en-US" sz="1000" b="0"/>
              <a:t>Medium — example: moderate financial loss due to industrial espionage</a:t>
            </a:r>
          </a:p>
          <a:p>
            <a:pPr marL="228600" lvl="1" indent="-114300">
              <a:spcAft>
                <a:spcPct val="0"/>
              </a:spcAft>
            </a:pPr>
            <a:r>
              <a:rPr lang="en-US" sz="1000" b="0"/>
              <a:t>Low — example: damage to a critical asset’s reputation</a:t>
            </a:r>
            <a:endParaRPr lang="en-US" sz="1000" b="0" dirty="0"/>
          </a:p>
        </p:txBody>
      </p:sp>
    </p:spTree>
    <p:extLst>
      <p:ext uri="{BB962C8B-B14F-4D97-AF65-F5344CB8AC3E}">
        <p14:creationId xmlns:p14="http://schemas.microsoft.com/office/powerpoint/2010/main" val="2187451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rtl="1"/>
            <a:r>
              <a:rPr lang="ar-SA" dirty="0"/>
              <a:t>هدف الوحدة</a:t>
            </a:r>
            <a:endParaRPr lang="ar-EG" dirty="0"/>
          </a:p>
        </p:txBody>
      </p:sp>
      <p:sp>
        <p:nvSpPr>
          <p:cNvPr id="2" name="Footer Placeholder 1"/>
          <p:cNvSpPr>
            <a:spLocks noGrp="1"/>
          </p:cNvSpPr>
          <p:nvPr>
            <p:ph type="ftr" sz="quarter" idx="3"/>
          </p:nvPr>
        </p:nvSpPr>
        <p:spPr/>
        <p:txBody>
          <a:bodyPr/>
          <a:lstStyle/>
          <a:p>
            <a:pPr rtl="1"/>
            <a:r>
              <a:rPr dirty="0"/>
              <a:t>Module 6: Critical Infrastructure Assets</a:t>
            </a:r>
            <a:endParaRPr lang="ar-EG" dirty="0"/>
          </a:p>
        </p:txBody>
      </p:sp>
      <p:sp>
        <p:nvSpPr>
          <p:cNvPr id="4" name="Date Placeholder 3"/>
          <p:cNvSpPr>
            <a:spLocks noGrp="1"/>
          </p:cNvSpPr>
          <p:nvPr>
            <p:ph type="dt" sz="half" idx="2"/>
          </p:nvPr>
        </p:nvSpPr>
        <p:spPr/>
        <p:txBody>
          <a:bodyPr/>
          <a:lstStyle/>
          <a:p>
            <a:pPr algn="l"/>
            <a:r>
              <a:rPr lang="en-US" smtClean="0"/>
              <a:t>CISR v1.0</a:t>
            </a:r>
            <a:endParaRPr lang="ar-EG" dirty="0"/>
          </a:p>
        </p:txBody>
      </p:sp>
      <p:sp>
        <p:nvSpPr>
          <p:cNvPr id="3" name="Slide Number Placeholder 2"/>
          <p:cNvSpPr>
            <a:spLocks noGrp="1"/>
          </p:cNvSpPr>
          <p:nvPr>
            <p:ph type="sldNum" sz="quarter" idx="4"/>
          </p:nvPr>
        </p:nvSpPr>
        <p:spPr/>
        <p:txBody>
          <a:bodyPr/>
          <a:lstStyle/>
          <a:p>
            <a:pPr rtl="1"/>
            <a:r>
              <a:rPr dirty="0"/>
              <a:t> </a:t>
            </a:r>
            <a:fld id="{1E05A8D5-9D50-4F79-AAB3-D0C9B9E3293E}" type="slidenum">
              <a:rPr lang="en-US" smtClean="0"/>
              <a:pPr/>
              <a:t>2</a:t>
            </a:fld>
            <a:endParaRPr lang="ar-EG" dirty="0"/>
          </a:p>
        </p:txBody>
      </p:sp>
      <p:sp>
        <p:nvSpPr>
          <p:cNvPr id="6" name="Content Placeholder 5"/>
          <p:cNvSpPr>
            <a:spLocks noGrp="1"/>
          </p:cNvSpPr>
          <p:nvPr>
            <p:ph sz="quarter" idx="10"/>
          </p:nvPr>
        </p:nvSpPr>
        <p:spPr/>
        <p:txBody>
          <a:bodyPr/>
          <a:lstStyle/>
          <a:p>
            <a:pPr algn="r" rtl="1"/>
            <a:r>
              <a:rPr lang="ar-SA" dirty="0"/>
              <a:t>بنهاية هذه الوحدة، سيتمكن المشاركون من عمل تحليل أصول البنية الأساسية الحرجة من أجل ترتيب أولوياتها بغرض الحماية</a:t>
            </a:r>
            <a:endParaRPr lang="ar-EG" dirty="0"/>
          </a:p>
        </p:txBody>
      </p:sp>
      <p:sp>
        <p:nvSpPr>
          <p:cNvPr id="9"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Module Objective</a:t>
            </a:r>
            <a:endParaRPr lang="en-US" sz="1000" b="0" dirty="0"/>
          </a:p>
        </p:txBody>
      </p:sp>
      <p:sp>
        <p:nvSpPr>
          <p:cNvPr id="10"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By the end of this module, you will be able to analyze critical infrastructure assets in order to prioritize them for protection</a:t>
            </a:r>
            <a:endParaRPr lang="en-US" sz="1000" b="0"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l"/>
            <a:r>
              <a:rPr lang="en-US" smtClean="0"/>
              <a:t>CISR v1.0</a:t>
            </a:r>
            <a:endParaRPr lang="ar-EG" dirty="0"/>
          </a:p>
        </p:txBody>
      </p:sp>
      <p:sp>
        <p:nvSpPr>
          <p:cNvPr id="5" name="Slide Number Placeholder 4"/>
          <p:cNvSpPr>
            <a:spLocks noGrp="1"/>
          </p:cNvSpPr>
          <p:nvPr>
            <p:ph type="sldNum" sz="quarter" idx="11"/>
          </p:nvPr>
        </p:nvSpPr>
        <p:spPr/>
        <p:txBody>
          <a:bodyPr/>
          <a:lstStyle/>
          <a:p>
            <a:pPr algn="r" rtl="1"/>
            <a:r>
              <a:rPr dirty="0"/>
              <a:t> </a:t>
            </a:r>
            <a:fld id="{1E05A8D5-9D50-4F79-AAB3-D0C9B9E3293E}" type="slidenum">
              <a:rPr lang="en-US" smtClean="0"/>
              <a:pPr/>
              <a:t>20</a:t>
            </a:fld>
            <a:endParaRPr lang="ar-EG" dirty="0"/>
          </a:p>
        </p:txBody>
      </p:sp>
      <p:sp>
        <p:nvSpPr>
          <p:cNvPr id="3" name="Footer Placeholder 2"/>
          <p:cNvSpPr>
            <a:spLocks noGrp="1"/>
          </p:cNvSpPr>
          <p:nvPr>
            <p:ph type="ftr" sz="quarter" idx="12"/>
          </p:nvPr>
        </p:nvSpPr>
        <p:spPr/>
        <p:txBody>
          <a:bodyPr/>
          <a:lstStyle/>
          <a:p>
            <a:pPr rtl="1"/>
            <a:r>
              <a:rPr dirty="0"/>
              <a:t>Module 6: Critical Infrastructure Assets</a:t>
            </a:r>
            <a:endParaRPr lang="ar-EG" dirty="0"/>
          </a:p>
        </p:txBody>
      </p:sp>
      <p:sp>
        <p:nvSpPr>
          <p:cNvPr id="6" name="Content Placeholder 5"/>
          <p:cNvSpPr>
            <a:spLocks noGrp="1"/>
          </p:cNvSpPr>
          <p:nvPr>
            <p:ph sz="quarter" idx="13"/>
          </p:nvPr>
        </p:nvSpPr>
        <p:spPr/>
        <p:txBody>
          <a:bodyPr/>
          <a:lstStyle/>
          <a:p>
            <a:pPr lvl="0" algn="r" rtl="1"/>
            <a:r>
              <a:rPr lang="ar-SA" dirty="0"/>
              <a:t>ما هي الأمثلة على العواقب الوخيمة للخسائر ؟</a:t>
            </a:r>
          </a:p>
          <a:p>
            <a:pPr lvl="0" algn="r" rtl="1"/>
            <a:r>
              <a:rPr lang="ar-SA" dirty="0"/>
              <a:t>ما هي الأمثلة على العواقب المتوسطة للخسائر ؟</a:t>
            </a:r>
          </a:p>
          <a:p>
            <a:pPr algn="r" rtl="1"/>
            <a:r>
              <a:rPr lang="ar-SA" dirty="0"/>
              <a:t>ما هي الأمثلة على العواقب الخفيفة للخسائر ؟</a:t>
            </a:r>
            <a:endParaRPr lang="ar-EG" dirty="0"/>
          </a:p>
        </p:txBody>
      </p:sp>
      <p:sp>
        <p:nvSpPr>
          <p:cNvPr id="2" name="Title 1"/>
          <p:cNvSpPr>
            <a:spLocks noGrp="1"/>
          </p:cNvSpPr>
          <p:nvPr>
            <p:ph type="title"/>
          </p:nvPr>
        </p:nvSpPr>
        <p:spPr/>
        <p:txBody>
          <a:bodyPr/>
          <a:lstStyle/>
          <a:p>
            <a:pPr rtl="1"/>
            <a:r>
              <a:rPr lang="ar-SA" dirty="0"/>
              <a:t>أسئلة المناقشة</a:t>
            </a:r>
            <a:endParaRPr lang="ar-EG" dirty="0"/>
          </a:p>
        </p:txBody>
      </p:sp>
      <p:sp>
        <p:nvSpPr>
          <p:cNvPr id="9"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What are examples of high consequences of loss?</a:t>
            </a:r>
          </a:p>
          <a:p>
            <a:pPr marL="114300" indent="-114300">
              <a:spcAft>
                <a:spcPts val="0"/>
              </a:spcAft>
            </a:pPr>
            <a:r>
              <a:rPr lang="en-US" sz="1000" b="0"/>
              <a:t>What are examples of medium consequences of loss?</a:t>
            </a:r>
          </a:p>
          <a:p>
            <a:pPr marL="114300" indent="-114300">
              <a:spcAft>
                <a:spcPts val="0"/>
              </a:spcAft>
            </a:pPr>
            <a:r>
              <a:rPr lang="en-US" sz="1000" b="0"/>
              <a:t>What are some examples of low consequences of loss?</a:t>
            </a:r>
            <a:endParaRPr lang="en-US" sz="1000" b="0" dirty="0"/>
          </a:p>
        </p:txBody>
      </p:sp>
      <p:sp>
        <p:nvSpPr>
          <p:cNvPr id="10"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Discussion Questions</a:t>
            </a:r>
            <a:endParaRPr lang="en-US" sz="1000" b="0" dirty="0"/>
          </a:p>
        </p:txBody>
      </p:sp>
    </p:spTree>
    <p:extLst>
      <p:ext uri="{BB962C8B-B14F-4D97-AF65-F5344CB8AC3E}">
        <p14:creationId xmlns:p14="http://schemas.microsoft.com/office/powerpoint/2010/main" val="4135377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1"/>
          <p:cNvPicPr>
            <a:picLocks noGrp="1"/>
          </p:cNvPicPr>
          <p:nvPr>
            <p:ph type="pic" sz="quarter" idx="30"/>
          </p:nvPr>
        </p:nvPicPr>
        <p:blipFill>
          <a:blip r:embed="rId2" cstate="print">
            <a:extLst>
              <a:ext uri="{28A0092B-C50C-407E-A947-70E740481C1C}">
                <a14:useLocalDpi xmlns:a14="http://schemas.microsoft.com/office/drawing/2010/main" val="0"/>
              </a:ext>
            </a:extLst>
          </a:blip>
          <a:srcRect t="757" b="757"/>
          <a:stretch>
            <a:fillRect/>
          </a:stretch>
        </p:blipFill>
        <p:spPr>
          <a:prstGeom prst="rect">
            <a:avLst/>
          </a:prstGeom>
        </p:spPr>
      </p:pic>
      <p:sp>
        <p:nvSpPr>
          <p:cNvPr id="7" name="Text Placeholder 6"/>
          <p:cNvSpPr>
            <a:spLocks noGrp="1"/>
          </p:cNvSpPr>
          <p:nvPr>
            <p:ph type="body" sz="quarter" idx="28"/>
          </p:nvPr>
        </p:nvSpPr>
        <p:spPr/>
        <p:txBody>
          <a:bodyPr>
            <a:normAutofit/>
          </a:bodyPr>
          <a:lstStyle/>
          <a:p>
            <a:pPr rtl="1"/>
            <a:r>
              <a:rPr lang="ar-SA" dirty="0" smtClean="0"/>
              <a:t>الكتيب </a:t>
            </a:r>
            <a:r>
              <a:rPr lang="en-US" dirty="0" smtClean="0"/>
              <a:t>6.1</a:t>
            </a:r>
            <a:endParaRPr lang="ar-EG" dirty="0"/>
          </a:p>
        </p:txBody>
      </p:sp>
      <p:sp>
        <p:nvSpPr>
          <p:cNvPr id="4" name="Slide Number Placeholder 3"/>
          <p:cNvSpPr>
            <a:spLocks noGrp="1"/>
          </p:cNvSpPr>
          <p:nvPr>
            <p:ph type="sldNum" sz="quarter" idx="36"/>
          </p:nvPr>
        </p:nvSpPr>
        <p:spPr/>
        <p:txBody>
          <a:bodyPr/>
          <a:lstStyle/>
          <a:p>
            <a:pPr algn="r" rtl="1"/>
            <a:r>
              <a:rPr dirty="0">
                <a:solidFill>
                  <a:schemeClr val="tx1"/>
                </a:solidFill>
              </a:rPr>
              <a:t> </a:t>
            </a:r>
            <a:fld id="{1E05A8D5-9D50-4F79-AAB3-D0C9B9E3293E}" type="slidenum">
              <a:rPr lang="en-US" smtClean="0">
                <a:solidFill>
                  <a:schemeClr val="tx1"/>
                </a:solidFill>
              </a:rPr>
              <a:pPr/>
              <a:t>21</a:t>
            </a:fld>
            <a:endParaRPr lang="ar-EG" dirty="0">
              <a:solidFill>
                <a:schemeClr val="tx1"/>
              </a:solidFill>
            </a:endParaRPr>
          </a:p>
        </p:txBody>
      </p:sp>
      <p:sp>
        <p:nvSpPr>
          <p:cNvPr id="2" name="Footer Placeholder 1"/>
          <p:cNvSpPr>
            <a:spLocks noGrp="1"/>
          </p:cNvSpPr>
          <p:nvPr>
            <p:ph type="ftr" sz="quarter" idx="35"/>
          </p:nvPr>
        </p:nvSpPr>
        <p:spPr/>
        <p:txBody>
          <a:bodyPr/>
          <a:lstStyle/>
          <a:p>
            <a:pPr rtl="1"/>
            <a:r>
              <a:rPr dirty="0">
                <a:solidFill>
                  <a:schemeClr val="tx1"/>
                </a:solidFill>
              </a:rPr>
              <a:t>Module 6: Critical Infrastructure Assets</a:t>
            </a:r>
            <a:endParaRPr lang="ar-EG" dirty="0">
              <a:solidFill>
                <a:schemeClr val="tx1"/>
              </a:solidFill>
            </a:endParaRPr>
          </a:p>
        </p:txBody>
      </p:sp>
      <p:sp>
        <p:nvSpPr>
          <p:cNvPr id="3" name="Date Placeholder 2"/>
          <p:cNvSpPr>
            <a:spLocks noGrp="1"/>
          </p:cNvSpPr>
          <p:nvPr>
            <p:ph type="dt" sz="half" idx="34"/>
          </p:nvPr>
        </p:nvSpPr>
        <p:spPr/>
        <p:txBody>
          <a:bodyPr/>
          <a:lstStyle/>
          <a:p>
            <a:pPr algn="l"/>
            <a:r>
              <a:rPr lang="en-US" smtClean="0">
                <a:solidFill>
                  <a:schemeClr val="tx1"/>
                </a:solidFill>
              </a:rPr>
              <a:t>CISR v1.0</a:t>
            </a:r>
            <a:endParaRPr lang="ar-EG" dirty="0">
              <a:solidFill>
                <a:schemeClr val="tx1"/>
              </a:solidFill>
            </a:endParaRPr>
          </a:p>
        </p:txBody>
      </p:sp>
      <p:sp>
        <p:nvSpPr>
          <p:cNvPr id="6" name="Content Placeholder 5"/>
          <p:cNvSpPr>
            <a:spLocks noGrp="1"/>
          </p:cNvSpPr>
          <p:nvPr>
            <p:ph sz="quarter" idx="13"/>
          </p:nvPr>
        </p:nvSpPr>
        <p:spPr/>
        <p:txBody>
          <a:bodyPr/>
          <a:lstStyle/>
          <a:p>
            <a:pPr lvl="0" algn="r" rtl="1"/>
            <a:r>
              <a:rPr lang="ar-SA" dirty="0"/>
              <a:t>تحديد المستويات</a:t>
            </a:r>
            <a:r>
              <a:rPr dirty="0"/>
              <a:t>:</a:t>
            </a:r>
          </a:p>
          <a:p>
            <a:pPr lvl="1" algn="r" rtl="1"/>
            <a:r>
              <a:rPr lang="ar-SA" dirty="0"/>
              <a:t>للمساعدة في تحديد الآثار الكلية</a:t>
            </a:r>
          </a:p>
          <a:p>
            <a:pPr lvl="1" algn="r" rtl="1"/>
            <a:r>
              <a:rPr lang="ar-SA" dirty="0"/>
              <a:t>يتطلب الإتصال بين المحللين</a:t>
            </a:r>
            <a:r>
              <a:rPr dirty="0"/>
              <a:t> </a:t>
            </a:r>
          </a:p>
          <a:p>
            <a:pPr lvl="1" algn="r" rtl="1"/>
            <a:r>
              <a:rPr lang="ar-SA" dirty="0"/>
              <a:t>يوفر التفسير المنطقي للمستويات</a:t>
            </a:r>
          </a:p>
          <a:p>
            <a:pPr lvl="0" algn="r" rtl="1"/>
            <a:r>
              <a:rPr lang="ar-SA" dirty="0"/>
              <a:t>مقارنة جميع مستويات عواقب الخسارة للمساعدة في وضع أولويات</a:t>
            </a:r>
            <a:r>
              <a:rPr dirty="0"/>
              <a:t>: </a:t>
            </a:r>
          </a:p>
          <a:p>
            <a:pPr lvl="1" algn="r" rtl="1"/>
            <a:r>
              <a:rPr lang="ar-SA" dirty="0"/>
              <a:t>البنية الأساسية الحرجة</a:t>
            </a:r>
          </a:p>
          <a:p>
            <a:pPr lvl="1" algn="r" rtl="1"/>
            <a:r>
              <a:rPr lang="ar-SA" dirty="0"/>
              <a:t>التحسينات الأمنية</a:t>
            </a:r>
            <a:endParaRPr lang="ar-EG" dirty="0"/>
          </a:p>
        </p:txBody>
      </p:sp>
      <p:sp>
        <p:nvSpPr>
          <p:cNvPr id="11" name="Title 10"/>
          <p:cNvSpPr>
            <a:spLocks noGrp="1"/>
          </p:cNvSpPr>
          <p:nvPr>
            <p:ph type="title"/>
          </p:nvPr>
        </p:nvSpPr>
        <p:spPr/>
        <p:txBody>
          <a:bodyPr>
            <a:noAutofit/>
          </a:bodyPr>
          <a:lstStyle/>
          <a:p>
            <a:pPr rtl="1"/>
            <a:r>
              <a:rPr lang="ar-SA" sz="3000" dirty="0"/>
              <a:t>تحديد مستويات العواقب غير المرغوب فيها </a:t>
            </a:r>
            <a:r>
              <a:rPr lang="en-US" sz="3000" dirty="0" smtClean="0"/>
              <a:t/>
            </a:r>
            <a:br>
              <a:rPr lang="en-US" sz="3000" dirty="0" smtClean="0"/>
            </a:br>
            <a:r>
              <a:rPr lang="ar-EG" sz="3000" dirty="0" smtClean="0"/>
              <a:t>(</a:t>
            </a:r>
            <a:r>
              <a:rPr sz="3000" dirty="0"/>
              <a:t>5</a:t>
            </a:r>
            <a:r>
              <a:rPr lang="ar-SA" sz="3000" dirty="0"/>
              <a:t> من </a:t>
            </a:r>
            <a:r>
              <a:rPr sz="3000" dirty="0"/>
              <a:t>5</a:t>
            </a:r>
            <a:r>
              <a:rPr lang="ar-EG" sz="3000" dirty="0"/>
              <a:t>)</a:t>
            </a:r>
          </a:p>
        </p:txBody>
      </p:sp>
      <p:sp>
        <p:nvSpPr>
          <p:cNvPr id="5" name="Text Placeholder 4"/>
          <p:cNvSpPr>
            <a:spLocks noGrp="1"/>
          </p:cNvSpPr>
          <p:nvPr>
            <p:ph type="body" sz="quarter" idx="31"/>
          </p:nvPr>
        </p:nvSpPr>
        <p:spPr/>
        <p:txBody>
          <a:bodyPr/>
          <a:lstStyle/>
          <a:p>
            <a:pPr rtl="1"/>
            <a:r>
              <a:rPr lang="ar-SA" dirty="0"/>
              <a:t>راجع</a:t>
            </a:r>
          </a:p>
        </p:txBody>
      </p:sp>
      <p:sp>
        <p:nvSpPr>
          <p:cNvPr id="16"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a:t>Assigning levels:</a:t>
            </a:r>
          </a:p>
          <a:p>
            <a:pPr marL="228600" lvl="1" indent="-114300">
              <a:spcAft>
                <a:spcPct val="0"/>
              </a:spcAft>
            </a:pPr>
            <a:r>
              <a:rPr lang="en-US" sz="1000" b="0"/>
              <a:t>Helps determine overall effects</a:t>
            </a:r>
          </a:p>
          <a:p>
            <a:pPr marL="228600" lvl="1" indent="-114300">
              <a:spcAft>
                <a:spcPct val="0"/>
              </a:spcAft>
            </a:pPr>
            <a:r>
              <a:rPr lang="en-US" sz="1000" b="0"/>
              <a:t>Requires communication between analysts </a:t>
            </a:r>
          </a:p>
          <a:p>
            <a:pPr marL="228600" lvl="1" indent="-114300">
              <a:spcAft>
                <a:spcPct val="0"/>
              </a:spcAft>
            </a:pPr>
            <a:r>
              <a:rPr lang="en-US" sz="1000" b="0"/>
              <a:t>Provides rationale for levels</a:t>
            </a:r>
          </a:p>
          <a:p>
            <a:pPr marL="114300" indent="-114300">
              <a:spcAft>
                <a:spcPct val="0"/>
              </a:spcAft>
            </a:pPr>
            <a:r>
              <a:rPr lang="en-US" sz="1000" b="0"/>
              <a:t>Comparing all consequences of loss levels helps prioritize: </a:t>
            </a:r>
          </a:p>
          <a:p>
            <a:pPr marL="228600" lvl="1" indent="-114300">
              <a:spcAft>
                <a:spcPct val="0"/>
              </a:spcAft>
            </a:pPr>
            <a:r>
              <a:rPr lang="en-US" sz="1000" b="0"/>
              <a:t>Critical infrastructure</a:t>
            </a:r>
          </a:p>
          <a:p>
            <a:pPr marL="228600" lvl="1" indent="-114300">
              <a:spcAft>
                <a:spcPct val="0"/>
              </a:spcAft>
            </a:pPr>
            <a:r>
              <a:rPr lang="en-US" sz="1000" b="0"/>
              <a:t>Security upgrades</a:t>
            </a:r>
            <a:endParaRPr lang="en-US" sz="1000" b="0" dirty="0"/>
          </a:p>
        </p:txBody>
      </p:sp>
      <p:sp>
        <p:nvSpPr>
          <p:cNvPr id="20" name="CallAddLeft"/>
          <p:cNvSpPr txBox="1">
            <a:spLocks/>
          </p:cNvSpPr>
          <p:nvPr/>
        </p:nvSpPr>
        <p:spPr>
          <a:xfrm>
            <a:off x="50800" y="5029200"/>
            <a:ext cx="18034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800" b="0" dirty="0"/>
              <a:t>Determine Levels of Undesirable Consequences (5 of 5)</a:t>
            </a:r>
          </a:p>
        </p:txBody>
      </p:sp>
      <p:sp>
        <p:nvSpPr>
          <p:cNvPr id="13" name="CallAddR"/>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14" name="CallAddR"/>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6.1</a:t>
            </a:r>
            <a:endParaRPr lang="en-US" sz="800" b="0" dirty="0"/>
          </a:p>
        </p:txBody>
      </p:sp>
    </p:spTree>
    <p:extLst>
      <p:ext uri="{BB962C8B-B14F-4D97-AF65-F5344CB8AC3E}">
        <p14:creationId xmlns:p14="http://schemas.microsoft.com/office/powerpoint/2010/main" val="16382377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تحديد إحتمالية الحدوث </a:t>
            </a:r>
            <a:r>
              <a:rPr lang="ar-EG" dirty="0"/>
              <a:t>(</a:t>
            </a:r>
            <a:r>
              <a:rPr dirty="0"/>
              <a:t>1</a:t>
            </a:r>
            <a:r>
              <a:rPr lang="ar-SA" dirty="0"/>
              <a:t> من </a:t>
            </a:r>
            <a:r>
              <a:rPr dirty="0"/>
              <a:t>2</a:t>
            </a:r>
            <a:r>
              <a:rPr lang="ar-EG" dirty="0"/>
              <a:t>)</a:t>
            </a:r>
          </a:p>
        </p:txBody>
      </p:sp>
      <p:sp>
        <p:nvSpPr>
          <p:cNvPr id="3" name="Footer Placeholder 2"/>
          <p:cNvSpPr>
            <a:spLocks noGrp="1"/>
          </p:cNvSpPr>
          <p:nvPr>
            <p:ph type="ftr" sz="quarter" idx="3"/>
          </p:nvPr>
        </p:nvSpPr>
        <p:spPr/>
        <p:txBody>
          <a:bodyPr/>
          <a:lstStyle/>
          <a:p>
            <a:pPr rtl="1"/>
            <a:r>
              <a:rPr dirty="0"/>
              <a:t>Module 6: Critical Infrastructure Assets</a:t>
            </a:r>
            <a:endParaRPr lang="ar-EG" dirty="0"/>
          </a:p>
        </p:txBody>
      </p:sp>
      <p:sp>
        <p:nvSpPr>
          <p:cNvPr id="4" name="Date Placeholder 3"/>
          <p:cNvSpPr>
            <a:spLocks noGrp="1"/>
          </p:cNvSpPr>
          <p:nvPr>
            <p:ph type="dt" sz="half" idx="2"/>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22</a:t>
            </a:fld>
            <a:endParaRPr lang="ar-EG" dirty="0"/>
          </a:p>
        </p:txBody>
      </p:sp>
      <p:sp>
        <p:nvSpPr>
          <p:cNvPr id="6" name="Content Placeholder 5"/>
          <p:cNvSpPr>
            <a:spLocks noGrp="1"/>
          </p:cNvSpPr>
          <p:nvPr>
            <p:ph sz="quarter" idx="10"/>
          </p:nvPr>
        </p:nvSpPr>
        <p:spPr/>
        <p:txBody>
          <a:bodyPr/>
          <a:lstStyle/>
          <a:p>
            <a:pPr lvl="0" algn="r" rtl="1"/>
            <a:r>
              <a:rPr lang="ar-SA" dirty="0"/>
              <a:t>هي تقديرات إحتمالات حدوث هجوم إرهابي أو واقعة غير مرغوبة</a:t>
            </a:r>
          </a:p>
          <a:p>
            <a:pPr algn="r" rtl="1"/>
            <a:r>
              <a:rPr lang="ar-SA" dirty="0"/>
              <a:t>عملية معقدة يجب أن يتم إجراءها في إطار من التنسيق المصحوب بتحليل شامل للتهديدات القائمة</a:t>
            </a:r>
            <a:endParaRPr lang="ar-EG" dirty="0"/>
          </a:p>
        </p:txBody>
      </p:sp>
      <p:sp>
        <p:nvSpPr>
          <p:cNvPr id="9"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dirty="0"/>
              <a:t>Determine Probability of Occurrence (1 of 2)</a:t>
            </a:r>
          </a:p>
        </p:txBody>
      </p:sp>
      <p:sp>
        <p:nvSpPr>
          <p:cNvPr id="10"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The likelihood that a terrorist will attack or an undesirable event will happen</a:t>
            </a:r>
          </a:p>
          <a:p>
            <a:pPr marL="114300" indent="-114300">
              <a:spcAft>
                <a:spcPts val="0"/>
              </a:spcAft>
            </a:pPr>
            <a:r>
              <a:rPr lang="en-US" sz="1000" b="0"/>
              <a:t>A complex process that must be conducted in coordination with a complete threat analysis</a:t>
            </a:r>
            <a:endParaRPr lang="en-US" sz="1000" b="0" dirty="0"/>
          </a:p>
        </p:txBody>
      </p:sp>
    </p:spTree>
    <p:extLst>
      <p:ext uri="{BB962C8B-B14F-4D97-AF65-F5344CB8AC3E}">
        <p14:creationId xmlns:p14="http://schemas.microsoft.com/office/powerpoint/2010/main" val="3641464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1"/>
          <p:cNvPicPr>
            <a:picLocks noGrp="1"/>
          </p:cNvPicPr>
          <p:nvPr>
            <p:ph type="pic" sz="quarter" idx="30"/>
          </p:nvPr>
        </p:nvPicPr>
        <p:blipFill>
          <a:blip r:embed="rId2" cstate="print">
            <a:extLst>
              <a:ext uri="{28A0092B-C50C-407E-A947-70E740481C1C}">
                <a14:useLocalDpi xmlns:a14="http://schemas.microsoft.com/office/drawing/2010/main" val="0"/>
              </a:ext>
            </a:extLst>
          </a:blip>
          <a:srcRect t="757" b="757"/>
          <a:stretch>
            <a:fillRect/>
          </a:stretch>
        </p:blipFill>
        <p:spPr>
          <a:prstGeom prst="rect">
            <a:avLst/>
          </a:prstGeom>
        </p:spPr>
      </p:pic>
      <p:sp>
        <p:nvSpPr>
          <p:cNvPr id="7" name="Text Placeholder 6"/>
          <p:cNvSpPr>
            <a:spLocks noGrp="1"/>
          </p:cNvSpPr>
          <p:nvPr>
            <p:ph type="body" sz="quarter" idx="28"/>
          </p:nvPr>
        </p:nvSpPr>
        <p:spPr/>
        <p:txBody>
          <a:bodyPr>
            <a:normAutofit/>
          </a:bodyPr>
          <a:lstStyle/>
          <a:p>
            <a:pPr rtl="1"/>
            <a:r>
              <a:rPr lang="ar-SA" dirty="0" smtClean="0"/>
              <a:t>الكتيب </a:t>
            </a:r>
            <a:r>
              <a:rPr dirty="0" smtClean="0"/>
              <a:t>6.</a:t>
            </a:r>
            <a:r>
              <a:rPr lang="en-US" dirty="0" smtClean="0"/>
              <a:t>1</a:t>
            </a:r>
            <a:endParaRPr lang="ar-EG" dirty="0"/>
          </a:p>
        </p:txBody>
      </p:sp>
      <p:sp>
        <p:nvSpPr>
          <p:cNvPr id="4" name="Slide Number Placeholder 3"/>
          <p:cNvSpPr>
            <a:spLocks noGrp="1"/>
          </p:cNvSpPr>
          <p:nvPr>
            <p:ph type="sldNum" sz="quarter" idx="36"/>
          </p:nvPr>
        </p:nvSpPr>
        <p:spPr/>
        <p:txBody>
          <a:bodyPr/>
          <a:lstStyle/>
          <a:p>
            <a:pPr algn="r" rtl="1"/>
            <a:r>
              <a:rPr dirty="0">
                <a:solidFill>
                  <a:schemeClr val="tx1"/>
                </a:solidFill>
              </a:rPr>
              <a:t> </a:t>
            </a:r>
            <a:fld id="{1E05A8D5-9D50-4F79-AAB3-D0C9B9E3293E}" type="slidenum">
              <a:rPr lang="en-US" smtClean="0">
                <a:solidFill>
                  <a:schemeClr val="tx1"/>
                </a:solidFill>
              </a:rPr>
              <a:pPr/>
              <a:t>23</a:t>
            </a:fld>
            <a:endParaRPr lang="ar-EG" dirty="0">
              <a:solidFill>
                <a:schemeClr val="tx1"/>
              </a:solidFill>
            </a:endParaRPr>
          </a:p>
        </p:txBody>
      </p:sp>
      <p:sp>
        <p:nvSpPr>
          <p:cNvPr id="2" name="Footer Placeholder 1"/>
          <p:cNvSpPr>
            <a:spLocks noGrp="1"/>
          </p:cNvSpPr>
          <p:nvPr>
            <p:ph type="ftr" sz="quarter" idx="35"/>
          </p:nvPr>
        </p:nvSpPr>
        <p:spPr/>
        <p:txBody>
          <a:bodyPr/>
          <a:lstStyle/>
          <a:p>
            <a:pPr rtl="1"/>
            <a:r>
              <a:rPr dirty="0">
                <a:solidFill>
                  <a:schemeClr val="tx1"/>
                </a:solidFill>
              </a:rPr>
              <a:t>Module 6: Critical Infrastructure Assets</a:t>
            </a:r>
            <a:endParaRPr lang="ar-EG" dirty="0">
              <a:solidFill>
                <a:schemeClr val="tx1"/>
              </a:solidFill>
            </a:endParaRPr>
          </a:p>
        </p:txBody>
      </p:sp>
      <p:sp>
        <p:nvSpPr>
          <p:cNvPr id="3" name="Date Placeholder 2"/>
          <p:cNvSpPr>
            <a:spLocks noGrp="1"/>
          </p:cNvSpPr>
          <p:nvPr>
            <p:ph type="dt" sz="half" idx="34"/>
          </p:nvPr>
        </p:nvSpPr>
        <p:spPr/>
        <p:txBody>
          <a:bodyPr/>
          <a:lstStyle/>
          <a:p>
            <a:pPr algn="l"/>
            <a:r>
              <a:rPr lang="en-US" smtClean="0">
                <a:solidFill>
                  <a:schemeClr val="tx1"/>
                </a:solidFill>
              </a:rPr>
              <a:t>CISR v1.0</a:t>
            </a:r>
            <a:endParaRPr lang="ar-EG" dirty="0">
              <a:solidFill>
                <a:schemeClr val="tx1"/>
              </a:solidFill>
            </a:endParaRPr>
          </a:p>
        </p:txBody>
      </p:sp>
      <p:sp>
        <p:nvSpPr>
          <p:cNvPr id="9" name="Content Placeholder 8"/>
          <p:cNvSpPr>
            <a:spLocks noGrp="1"/>
          </p:cNvSpPr>
          <p:nvPr>
            <p:ph sz="quarter" idx="13"/>
          </p:nvPr>
        </p:nvSpPr>
        <p:spPr/>
        <p:txBody>
          <a:bodyPr/>
          <a:lstStyle/>
          <a:p>
            <a:pPr lvl="0" algn="r" rtl="1"/>
            <a:r>
              <a:rPr lang="ar-SA" dirty="0"/>
              <a:t>فحص السجلات التاريخية والمعلومات التي تم جمعها من خلال تحليل التهديد</a:t>
            </a:r>
            <a:r>
              <a:rPr dirty="0"/>
              <a:t>: </a:t>
            </a:r>
          </a:p>
          <a:p>
            <a:pPr lvl="1" algn="r" rtl="1"/>
            <a:r>
              <a:rPr lang="ar-SA" dirty="0"/>
              <a:t>مراجعة التقارير السابقة بشأن الهجمات التي وقعت على المنشأة</a:t>
            </a:r>
          </a:p>
          <a:p>
            <a:pPr lvl="1" algn="r" rtl="1"/>
            <a:r>
              <a:rPr lang="ar-SA" dirty="0"/>
              <a:t>استشارات خبراء التوجهات الإرهابية لجمع المعلومات عن العمليات الحالية المتعلقة بالهجمات الإرهابية</a:t>
            </a:r>
          </a:p>
          <a:p>
            <a:pPr algn="r" rtl="1"/>
            <a:r>
              <a:rPr lang="ar-SA" dirty="0"/>
              <a:t>تحديد مستوى احتمالية الحدوث باستخدام المقياس ثلاثي الدرجات</a:t>
            </a:r>
            <a:r>
              <a:rPr dirty="0"/>
              <a:t>: </a:t>
            </a:r>
            <a:r>
              <a:rPr lang="ar-SA" dirty="0"/>
              <a:t>مرتفع، متوسط، منخفض</a:t>
            </a:r>
          </a:p>
          <a:p>
            <a:pPr rtl="1"/>
            <a:endParaRPr lang="ar-EG" dirty="0"/>
          </a:p>
        </p:txBody>
      </p:sp>
      <p:sp>
        <p:nvSpPr>
          <p:cNvPr id="11" name="Title 10"/>
          <p:cNvSpPr>
            <a:spLocks noGrp="1"/>
          </p:cNvSpPr>
          <p:nvPr>
            <p:ph type="title"/>
          </p:nvPr>
        </p:nvSpPr>
        <p:spPr/>
        <p:txBody>
          <a:bodyPr>
            <a:normAutofit/>
          </a:bodyPr>
          <a:lstStyle/>
          <a:p>
            <a:pPr rtl="1"/>
            <a:r>
              <a:rPr lang="ar-SA" dirty="0"/>
              <a:t>تحديد إحتمالية الحدوث </a:t>
            </a:r>
            <a:r>
              <a:rPr lang="ar-EG" dirty="0"/>
              <a:t>(</a:t>
            </a:r>
            <a:r>
              <a:rPr dirty="0"/>
              <a:t>2</a:t>
            </a:r>
            <a:r>
              <a:rPr lang="ar-SA" dirty="0"/>
              <a:t> من </a:t>
            </a:r>
            <a:r>
              <a:rPr dirty="0"/>
              <a:t>2</a:t>
            </a:r>
            <a:r>
              <a:rPr lang="ar-EG" dirty="0"/>
              <a:t>)</a:t>
            </a:r>
          </a:p>
        </p:txBody>
      </p:sp>
      <p:sp>
        <p:nvSpPr>
          <p:cNvPr id="5" name="Text Placeholder 4"/>
          <p:cNvSpPr>
            <a:spLocks noGrp="1"/>
          </p:cNvSpPr>
          <p:nvPr>
            <p:ph type="body" sz="quarter" idx="31"/>
          </p:nvPr>
        </p:nvSpPr>
        <p:spPr/>
        <p:txBody>
          <a:bodyPr/>
          <a:lstStyle/>
          <a:p>
            <a:pPr rtl="1"/>
            <a:r>
              <a:rPr lang="ar-SA" dirty="0"/>
              <a:t>راجع</a:t>
            </a:r>
          </a:p>
        </p:txBody>
      </p:sp>
      <p:sp>
        <p:nvSpPr>
          <p:cNvPr id="15"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900" b="0" dirty="0"/>
              <a:t>Examine historical records and information obtained during threat analysis: </a:t>
            </a:r>
          </a:p>
          <a:p>
            <a:pPr marL="228600" lvl="1" indent="-114300">
              <a:spcAft>
                <a:spcPct val="0"/>
              </a:spcAft>
            </a:pPr>
            <a:r>
              <a:rPr lang="en-US" sz="900" b="0" dirty="0"/>
              <a:t>Review previous reports regarding attacks against the facility</a:t>
            </a:r>
          </a:p>
          <a:p>
            <a:pPr marL="228600" lvl="1" indent="-114300">
              <a:spcAft>
                <a:spcPct val="0"/>
              </a:spcAft>
            </a:pPr>
            <a:r>
              <a:rPr lang="en-US" sz="900" b="0" dirty="0"/>
              <a:t>Consult terrorist trend experts to gather information about current terrorist attack operations</a:t>
            </a:r>
          </a:p>
          <a:p>
            <a:pPr marL="114300" indent="-114300">
              <a:spcAft>
                <a:spcPct val="0"/>
              </a:spcAft>
            </a:pPr>
            <a:r>
              <a:rPr lang="en-US" sz="900" b="0" dirty="0"/>
              <a:t>Determine the level of probability using the scale of high, medium, and low</a:t>
            </a:r>
          </a:p>
          <a:p>
            <a:pPr>
              <a:spcAft>
                <a:spcPct val="0"/>
              </a:spcAft>
            </a:pPr>
            <a:endParaRPr lang="en-US" sz="900" b="0" dirty="0"/>
          </a:p>
        </p:txBody>
      </p:sp>
      <p:sp>
        <p:nvSpPr>
          <p:cNvPr id="20" name="CallAddLeft"/>
          <p:cNvSpPr txBox="1">
            <a:spLocks/>
          </p:cNvSpPr>
          <p:nvPr/>
        </p:nvSpPr>
        <p:spPr>
          <a:xfrm>
            <a:off x="50800" y="5029200"/>
            <a:ext cx="18034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Determine Probability of Occurrence (2 of 2)</a:t>
            </a:r>
            <a:endParaRPr lang="en-US" sz="1000" b="0" dirty="0"/>
          </a:p>
        </p:txBody>
      </p:sp>
      <p:sp>
        <p:nvSpPr>
          <p:cNvPr id="13" name="CallAddR"/>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14" name="CallAddR"/>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6.1</a:t>
            </a:r>
            <a:endParaRPr lang="en-US" sz="800" b="0" dirty="0"/>
          </a:p>
        </p:txBody>
      </p:sp>
    </p:spTree>
    <p:extLst>
      <p:ext uri="{BB962C8B-B14F-4D97-AF65-F5344CB8AC3E}">
        <p14:creationId xmlns:p14="http://schemas.microsoft.com/office/powerpoint/2010/main" val="3492009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l"/>
            <a:r>
              <a:rPr lang="en-US" smtClean="0"/>
              <a:t>CISR v1.0</a:t>
            </a:r>
            <a:endParaRPr lang="ar-EG" dirty="0"/>
          </a:p>
        </p:txBody>
      </p:sp>
      <p:sp>
        <p:nvSpPr>
          <p:cNvPr id="3" name="Slide Number Placeholder 2"/>
          <p:cNvSpPr>
            <a:spLocks noGrp="1"/>
          </p:cNvSpPr>
          <p:nvPr>
            <p:ph type="sldNum" sz="quarter" idx="11"/>
          </p:nvPr>
        </p:nvSpPr>
        <p:spPr/>
        <p:txBody>
          <a:bodyPr/>
          <a:lstStyle/>
          <a:p>
            <a:pPr algn="r" rtl="1"/>
            <a:r>
              <a:rPr dirty="0"/>
              <a:t> </a:t>
            </a:r>
            <a:fld id="{1E05A8D5-9D50-4F79-AAB3-D0C9B9E3293E}" type="slidenum">
              <a:rPr lang="en-US" smtClean="0"/>
              <a:pPr/>
              <a:t>24</a:t>
            </a:fld>
            <a:endParaRPr lang="ar-EG" dirty="0"/>
          </a:p>
        </p:txBody>
      </p:sp>
      <p:sp>
        <p:nvSpPr>
          <p:cNvPr id="4" name="Footer Placeholder 3"/>
          <p:cNvSpPr>
            <a:spLocks noGrp="1"/>
          </p:cNvSpPr>
          <p:nvPr>
            <p:ph type="ftr" sz="quarter" idx="12"/>
          </p:nvPr>
        </p:nvSpPr>
        <p:spPr/>
        <p:txBody>
          <a:bodyPr/>
          <a:lstStyle/>
          <a:p>
            <a:pPr rtl="1"/>
            <a:r>
              <a:rPr dirty="0"/>
              <a:t>Module 6: Critical Infrastructure Assets</a:t>
            </a:r>
            <a:endParaRPr lang="ar-EG" dirty="0"/>
          </a:p>
        </p:txBody>
      </p:sp>
      <p:sp>
        <p:nvSpPr>
          <p:cNvPr id="12" name="Content Placeholder 11"/>
          <p:cNvSpPr>
            <a:spLocks noGrp="1"/>
          </p:cNvSpPr>
          <p:nvPr>
            <p:ph sz="quarter" idx="13"/>
          </p:nvPr>
        </p:nvSpPr>
        <p:spPr/>
        <p:txBody>
          <a:bodyPr/>
          <a:lstStyle/>
          <a:p>
            <a:pPr algn="r" rtl="1"/>
            <a:r>
              <a:rPr lang="ar-SA" dirty="0"/>
              <a:t>بناء على الجدول </a:t>
            </a:r>
            <a:r>
              <a:rPr dirty="0"/>
              <a:t>4</a:t>
            </a:r>
            <a:r>
              <a:rPr lang="ar-SA" dirty="0"/>
              <a:t> والمعلومات الحالية المتوافرة عن إحتمالية الحدوث في بلدك اليوم بالنسبة لكل نتيجة غير مرغوبة مدرجة في عمود </a:t>
            </a:r>
            <a:r>
              <a:rPr dirty="0"/>
              <a:t>2</a:t>
            </a:r>
            <a:r>
              <a:rPr lang="ar-SA" dirty="0"/>
              <a:t>، ما هي التقديرات التي يمكن وضعها بالنسبة لتحديد مستويات إحتماليات الحدوث؟</a:t>
            </a:r>
            <a:endParaRPr lang="ar-EG" dirty="0"/>
          </a:p>
        </p:txBody>
      </p:sp>
      <p:sp>
        <p:nvSpPr>
          <p:cNvPr id="11" name="Title 10"/>
          <p:cNvSpPr>
            <a:spLocks noGrp="1"/>
          </p:cNvSpPr>
          <p:nvPr>
            <p:ph type="title"/>
          </p:nvPr>
        </p:nvSpPr>
        <p:spPr/>
        <p:txBody>
          <a:bodyPr/>
          <a:lstStyle/>
          <a:p>
            <a:pPr rtl="1"/>
            <a:r>
              <a:rPr lang="ar-SA" dirty="0"/>
              <a:t>سؤال للمناقشة</a:t>
            </a:r>
            <a:endParaRPr lang="ar-EG" dirty="0"/>
          </a:p>
        </p:txBody>
      </p:sp>
      <p:sp>
        <p:nvSpPr>
          <p:cNvPr id="9"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Based on Table 4, and what you currently know about the probability of occurrence in your nation today for each undesirable consequence listed in column 2, what probability level determinations can you make?</a:t>
            </a:r>
            <a:endParaRPr lang="en-US" sz="1000" b="0" dirty="0"/>
          </a:p>
        </p:txBody>
      </p:sp>
      <p:sp>
        <p:nvSpPr>
          <p:cNvPr id="10"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Discussion Question</a:t>
            </a:r>
            <a:endParaRPr lang="en-US" sz="1000" b="0" dirty="0"/>
          </a:p>
        </p:txBody>
      </p:sp>
    </p:spTree>
    <p:extLst>
      <p:ext uri="{BB962C8B-B14F-4D97-AF65-F5344CB8AC3E}">
        <p14:creationId xmlns:p14="http://schemas.microsoft.com/office/powerpoint/2010/main" val="122603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pPr rtl="1"/>
            <a:r>
              <a:rPr lang="ar-SA" dirty="0"/>
              <a:t>مصفوفة نطاق التهديد </a:t>
            </a:r>
            <a:r>
              <a:rPr lang="ar-EG" dirty="0"/>
              <a:t>(</a:t>
            </a:r>
            <a:r>
              <a:rPr dirty="0"/>
              <a:t>1</a:t>
            </a:r>
            <a:r>
              <a:rPr lang="ar-SA" dirty="0"/>
              <a:t> من </a:t>
            </a:r>
            <a:r>
              <a:rPr dirty="0"/>
              <a:t>6</a:t>
            </a:r>
            <a:r>
              <a:rPr lang="ar-EG" dirty="0"/>
              <a:t>)</a:t>
            </a:r>
          </a:p>
        </p:txBody>
      </p:sp>
      <p:sp>
        <p:nvSpPr>
          <p:cNvPr id="4" name="Footer Placeholder 3"/>
          <p:cNvSpPr>
            <a:spLocks noGrp="1"/>
          </p:cNvSpPr>
          <p:nvPr>
            <p:ph type="ftr" sz="quarter" idx="3"/>
          </p:nvPr>
        </p:nvSpPr>
        <p:spPr/>
        <p:txBody>
          <a:bodyPr/>
          <a:lstStyle/>
          <a:p>
            <a:pPr rtl="1"/>
            <a:r>
              <a:rPr dirty="0"/>
              <a:t>Module 6: Critical Infrastructure Assets</a:t>
            </a:r>
            <a:endParaRPr lang="ar-EG" dirty="0"/>
          </a:p>
        </p:txBody>
      </p:sp>
      <p:sp>
        <p:nvSpPr>
          <p:cNvPr id="2" name="Date Placeholder 1"/>
          <p:cNvSpPr>
            <a:spLocks noGrp="1"/>
          </p:cNvSpPr>
          <p:nvPr>
            <p:ph type="dt" sz="half" idx="2"/>
          </p:nvPr>
        </p:nvSpPr>
        <p:spPr/>
        <p:txBody>
          <a:bodyPr/>
          <a:lstStyle/>
          <a:p>
            <a:pPr algn="l"/>
            <a:r>
              <a:rPr lang="en-US" smtClean="0"/>
              <a:t>CISR v1.0</a:t>
            </a:r>
            <a:endParaRPr lang="ar-EG" dirty="0"/>
          </a:p>
        </p:txBody>
      </p:sp>
      <p:sp>
        <p:nvSpPr>
          <p:cNvPr id="3" name="Slide Number Placeholder 2"/>
          <p:cNvSpPr>
            <a:spLocks noGrp="1"/>
          </p:cNvSpPr>
          <p:nvPr>
            <p:ph type="sldNum" sz="quarter" idx="4"/>
          </p:nvPr>
        </p:nvSpPr>
        <p:spPr/>
        <p:txBody>
          <a:bodyPr/>
          <a:lstStyle/>
          <a:p>
            <a:pPr rtl="1"/>
            <a:r>
              <a:rPr dirty="0"/>
              <a:t> </a:t>
            </a:r>
            <a:fld id="{1E05A8D5-9D50-4F79-AAB3-D0C9B9E3293E}" type="slidenum">
              <a:rPr lang="en-US" smtClean="0"/>
              <a:pPr/>
              <a:t>25</a:t>
            </a:fld>
            <a:endParaRPr lang="ar-EG" dirty="0"/>
          </a:p>
        </p:txBody>
      </p:sp>
      <p:sp>
        <p:nvSpPr>
          <p:cNvPr id="12" name="Content Placeholder 11"/>
          <p:cNvSpPr>
            <a:spLocks noGrp="1"/>
          </p:cNvSpPr>
          <p:nvPr>
            <p:ph sz="quarter" idx="10"/>
          </p:nvPr>
        </p:nvSpPr>
        <p:spPr/>
        <p:txBody>
          <a:bodyPr/>
          <a:lstStyle/>
          <a:p>
            <a:pPr lvl="0" algn="r" rtl="1"/>
            <a:r>
              <a:rPr lang="ar-SA" dirty="0"/>
              <a:t>هي مصفوفة بيانية في شكل جدول للمساعدة على سرعة إيضاح العلاقة بين العواقب ودرجة خطورة العواقب، واحتمالية الحدوث</a:t>
            </a:r>
            <a:r>
              <a:rPr dirty="0"/>
              <a:t>.</a:t>
            </a:r>
          </a:p>
          <a:p>
            <a:pPr lvl="0" algn="r" rtl="1"/>
            <a:r>
              <a:rPr lang="ar-SA" dirty="0"/>
              <a:t>هي صيغة واضحة للتحليل مع نتائج سريعة توضح العلاقات بين المعلومات التي يجري جمعها</a:t>
            </a:r>
          </a:p>
          <a:p>
            <a:pPr rtl="1"/>
            <a:endParaRPr lang="ar-EG" dirty="0"/>
          </a:p>
        </p:txBody>
      </p:sp>
      <p:sp>
        <p:nvSpPr>
          <p:cNvPr id="9"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Threat Spectrum Matrix (1 of 6)</a:t>
            </a:r>
            <a:endParaRPr lang="en-US" sz="1000" b="0" dirty="0"/>
          </a:p>
        </p:txBody>
      </p:sp>
      <p:sp>
        <p:nvSpPr>
          <p:cNvPr id="10"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A table that visually illustrates the relationships between consequence, level of consequence, and probability of occurrence</a:t>
            </a:r>
          </a:p>
          <a:p>
            <a:pPr marL="114300" indent="-114300">
              <a:spcAft>
                <a:spcPts val="0"/>
              </a:spcAft>
            </a:pPr>
            <a:r>
              <a:rPr lang="en-US" sz="1000" b="0"/>
              <a:t>A clear format to analyze and quickly see the relationships between collected information</a:t>
            </a:r>
          </a:p>
          <a:p>
            <a:pPr>
              <a:spcAft>
                <a:spcPts val="0"/>
              </a:spcAft>
            </a:pPr>
            <a:endParaRPr lang="en-US" sz="1000" b="0" dirty="0"/>
          </a:p>
        </p:txBody>
      </p:sp>
    </p:spTree>
    <p:extLst>
      <p:ext uri="{BB962C8B-B14F-4D97-AF65-F5344CB8AC3E}">
        <p14:creationId xmlns:p14="http://schemas.microsoft.com/office/powerpoint/2010/main" val="42465129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pPr rtl="1"/>
            <a:r>
              <a:rPr lang="ar-SA" dirty="0"/>
              <a:t>مصفوفة نطاق التهديد </a:t>
            </a:r>
            <a:r>
              <a:rPr lang="ar-EG" dirty="0"/>
              <a:t>(</a:t>
            </a:r>
            <a:r>
              <a:rPr dirty="0"/>
              <a:t>2</a:t>
            </a:r>
            <a:r>
              <a:rPr lang="ar-SA" dirty="0"/>
              <a:t> من </a:t>
            </a:r>
            <a:r>
              <a:rPr dirty="0"/>
              <a:t>6</a:t>
            </a:r>
            <a:r>
              <a:rPr lang="ar-EG" dirty="0"/>
              <a:t>)</a:t>
            </a:r>
          </a:p>
        </p:txBody>
      </p:sp>
      <p:sp>
        <p:nvSpPr>
          <p:cNvPr id="4" name="Footer Placeholder 3"/>
          <p:cNvSpPr>
            <a:spLocks noGrp="1"/>
          </p:cNvSpPr>
          <p:nvPr>
            <p:ph type="ftr" sz="quarter" idx="14"/>
          </p:nvPr>
        </p:nvSpPr>
        <p:spPr/>
        <p:txBody>
          <a:bodyPr/>
          <a:lstStyle/>
          <a:p>
            <a:pPr rtl="1"/>
            <a:r>
              <a:rPr dirty="0"/>
              <a:t>Module 6: Critical Infrastructure Assets</a:t>
            </a:r>
            <a:endParaRPr lang="ar-EG" dirty="0"/>
          </a:p>
        </p:txBody>
      </p:sp>
      <p:sp>
        <p:nvSpPr>
          <p:cNvPr id="2" name="Date Placeholder 1"/>
          <p:cNvSpPr>
            <a:spLocks noGrp="1"/>
          </p:cNvSpPr>
          <p:nvPr>
            <p:ph type="dt" sz="half" idx="15"/>
          </p:nvPr>
        </p:nvSpPr>
        <p:spPr/>
        <p:txBody>
          <a:bodyPr/>
          <a:lstStyle/>
          <a:p>
            <a:pPr algn="l"/>
            <a:r>
              <a:rPr lang="en-US" smtClean="0"/>
              <a:t>CISR v1.0</a:t>
            </a:r>
            <a:endParaRPr lang="ar-EG" dirty="0"/>
          </a:p>
        </p:txBody>
      </p:sp>
      <p:sp>
        <p:nvSpPr>
          <p:cNvPr id="3" name="Slide Number Placeholder 2"/>
          <p:cNvSpPr>
            <a:spLocks noGrp="1"/>
          </p:cNvSpPr>
          <p:nvPr>
            <p:ph type="sldNum" sz="quarter" idx="4"/>
          </p:nvPr>
        </p:nvSpPr>
        <p:spPr/>
        <p:txBody>
          <a:bodyPr/>
          <a:lstStyle/>
          <a:p>
            <a:pPr rtl="1"/>
            <a:r>
              <a:rPr dirty="0"/>
              <a:t> </a:t>
            </a:r>
            <a:fld id="{1E05A8D5-9D50-4F79-AAB3-D0C9B9E3293E}" type="slidenum">
              <a:rPr lang="en-US" smtClean="0"/>
              <a:pPr/>
              <a:t>26</a:t>
            </a:fld>
            <a:endParaRPr lang="ar-EG" dirty="0"/>
          </a:p>
        </p:txBody>
      </p:sp>
      <p:pic>
        <p:nvPicPr>
          <p:cNvPr id="10" name="Picture 2"/>
          <p:cNvPicPr>
            <a:picLocks noGrp="1" noChangeAspect="1" noChangeArrowheads="1"/>
          </p:cNvPicPr>
          <p:nvPr>
            <p:ph sz="quarter" idx="16"/>
          </p:nvPr>
        </p:nvPicPr>
        <p:blipFill>
          <a:blip r:embed="rId2" cstate="print">
            <a:extLst>
              <a:ext uri="{28A0092B-C50C-407E-A947-70E740481C1C}">
                <a14:useLocalDpi xmlns:a14="http://schemas.microsoft.com/office/drawing/2010/main" val="0"/>
              </a:ext>
            </a:extLst>
          </a:blip>
          <a:srcRect/>
          <a:stretch>
            <a:fillRect/>
          </a:stretch>
        </p:blipFill>
        <p:spPr>
          <a:xfrm>
            <a:off x="3856889" y="4457007"/>
            <a:ext cx="2635135" cy="1753985"/>
          </a:xfrm>
          <a:ln>
            <a:solidFill>
              <a:schemeClr val="tx1"/>
            </a:solidFill>
          </a:ln>
        </p:spPr>
      </p:pic>
      <p:sp>
        <p:nvSpPr>
          <p:cNvPr id="6" name="Content Placeholder 5"/>
          <p:cNvSpPr>
            <a:spLocks noGrp="1"/>
          </p:cNvSpPr>
          <p:nvPr>
            <p:ph sz="quarter" idx="17"/>
          </p:nvPr>
        </p:nvSpPr>
        <p:spPr/>
        <p:txBody>
          <a:bodyPr/>
          <a:lstStyle/>
          <a:p>
            <a:pPr lvl="0" algn="r" rtl="1"/>
            <a:r>
              <a:rPr lang="ar-SA" dirty="0"/>
              <a:t>تقدم المخاطر التي تتعرض لها المنشأة عبر نطاق التهديد على مستويات مختلفة من العواقب</a:t>
            </a:r>
          </a:p>
          <a:p>
            <a:pPr lvl="0" algn="r" rtl="1"/>
            <a:r>
              <a:rPr lang="ar-SA" dirty="0"/>
              <a:t>مصفوفة معقدة تساعد</a:t>
            </a:r>
            <a:r>
              <a:rPr lang="ar-EG" dirty="0"/>
              <a:t> في</a:t>
            </a:r>
            <a:r>
              <a:rPr lang="ar-SA" dirty="0"/>
              <a:t> انتقاء الأصول بغرض الحماية</a:t>
            </a:r>
          </a:p>
          <a:p>
            <a:pPr algn="r" rtl="1"/>
            <a:r>
              <a:rPr lang="ar-SA" dirty="0"/>
              <a:t>الأصول التي تحصل على تقدير مرتفع، أي مستوى مرتفع من احتمالية الحدوث، هي الأصول التي تنال أقصى درجة من أولويات التمتع بالحماية</a:t>
            </a:r>
            <a:endParaRPr lang="ar-EG" dirty="0"/>
          </a:p>
        </p:txBody>
      </p:sp>
      <p:sp>
        <p:nvSpPr>
          <p:cNvPr id="13" name="TextBox 12"/>
          <p:cNvSpPr txBox="1"/>
          <p:nvPr/>
        </p:nvSpPr>
        <p:spPr>
          <a:xfrm>
            <a:off x="4791075" y="5980112"/>
            <a:ext cx="1704975" cy="230832"/>
          </a:xfrm>
          <a:prstGeom prst="rect">
            <a:avLst/>
          </a:prstGeom>
          <a:noFill/>
        </p:spPr>
        <p:txBody>
          <a:bodyPr wrap="square" rtlCol="0">
            <a:spAutoFit/>
          </a:bodyPr>
          <a:lstStyle/>
          <a:p>
            <a:pPr algn="r" rtl="1"/>
            <a:r>
              <a:rPr lang="en-US" sz="900" b="1" dirty="0">
                <a:solidFill>
                  <a:schemeClr val="bg1"/>
                </a:solidFill>
              </a:rPr>
              <a:t>Source: Getty Images</a:t>
            </a:r>
            <a:endParaRPr lang="ar-EG" sz="900" b="1" dirty="0">
              <a:solidFill>
                <a:schemeClr val="bg1"/>
              </a:solidFill>
            </a:endParaRPr>
          </a:p>
        </p:txBody>
      </p:sp>
      <p:sp>
        <p:nvSpPr>
          <p:cNvPr id="14"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Threat Spectrum Matrix (2 of 6)</a:t>
            </a:r>
            <a:endParaRPr lang="en-US" sz="1000" b="0" dirty="0"/>
          </a:p>
        </p:txBody>
      </p:sp>
      <p:sp>
        <p:nvSpPr>
          <p:cNvPr id="15"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Presents risks to a facility across a threat spectrum at various consequence levels</a:t>
            </a:r>
          </a:p>
          <a:p>
            <a:pPr marL="114300" indent="-114300">
              <a:spcAft>
                <a:spcPts val="0"/>
              </a:spcAft>
            </a:pPr>
            <a:r>
              <a:rPr lang="en-US" sz="1000" b="0"/>
              <a:t>A completed matrix helps asset selection for protection</a:t>
            </a:r>
          </a:p>
          <a:p>
            <a:pPr marL="114300" indent="-114300">
              <a:spcAft>
                <a:spcPts val="0"/>
              </a:spcAft>
            </a:pPr>
            <a:r>
              <a:rPr lang="en-US" sz="1000" b="0"/>
              <a:t>Any asset with a high consequence and high probability level requires the highest priority for protection</a:t>
            </a:r>
          </a:p>
        </p:txBody>
      </p:sp>
    </p:spTree>
    <p:extLst>
      <p:ext uri="{BB962C8B-B14F-4D97-AF65-F5344CB8AC3E}">
        <p14:creationId xmlns:p14="http://schemas.microsoft.com/office/powerpoint/2010/main" val="3738819591"/>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pPr rtl="1"/>
            <a:r>
              <a:rPr lang="ar-SA" dirty="0"/>
              <a:t>مصفوفة نطاق التهديد </a:t>
            </a:r>
            <a:r>
              <a:rPr lang="ar-EG" dirty="0"/>
              <a:t>(</a:t>
            </a:r>
            <a:r>
              <a:rPr dirty="0"/>
              <a:t>3</a:t>
            </a:r>
            <a:r>
              <a:rPr lang="ar-SA" dirty="0"/>
              <a:t> من </a:t>
            </a:r>
            <a:r>
              <a:rPr dirty="0"/>
              <a:t>6</a:t>
            </a:r>
            <a:r>
              <a:rPr lang="ar-EG" dirty="0"/>
              <a:t>)</a:t>
            </a:r>
          </a:p>
        </p:txBody>
      </p:sp>
      <p:sp>
        <p:nvSpPr>
          <p:cNvPr id="4" name="Footer Placeholder 3"/>
          <p:cNvSpPr>
            <a:spLocks noGrp="1"/>
          </p:cNvSpPr>
          <p:nvPr>
            <p:ph type="ftr" sz="quarter" idx="3"/>
          </p:nvPr>
        </p:nvSpPr>
        <p:spPr/>
        <p:txBody>
          <a:bodyPr/>
          <a:lstStyle/>
          <a:p>
            <a:pPr rtl="1"/>
            <a:r>
              <a:rPr dirty="0"/>
              <a:t>Module 6: Critical Infrastructure Assets</a:t>
            </a:r>
            <a:endParaRPr lang="ar-EG" dirty="0"/>
          </a:p>
        </p:txBody>
      </p:sp>
      <p:sp>
        <p:nvSpPr>
          <p:cNvPr id="2" name="Date Placeholder 1"/>
          <p:cNvSpPr>
            <a:spLocks noGrp="1"/>
          </p:cNvSpPr>
          <p:nvPr>
            <p:ph type="dt" sz="half" idx="2"/>
          </p:nvPr>
        </p:nvSpPr>
        <p:spPr/>
        <p:txBody>
          <a:bodyPr/>
          <a:lstStyle/>
          <a:p>
            <a:pPr algn="l"/>
            <a:r>
              <a:rPr lang="en-US" smtClean="0"/>
              <a:t>CISR v1.0</a:t>
            </a:r>
            <a:endParaRPr lang="ar-EG" dirty="0"/>
          </a:p>
        </p:txBody>
      </p:sp>
      <p:sp>
        <p:nvSpPr>
          <p:cNvPr id="3" name="Slide Number Placeholder 2"/>
          <p:cNvSpPr>
            <a:spLocks noGrp="1"/>
          </p:cNvSpPr>
          <p:nvPr>
            <p:ph type="sldNum" sz="quarter" idx="4"/>
          </p:nvPr>
        </p:nvSpPr>
        <p:spPr/>
        <p:txBody>
          <a:bodyPr/>
          <a:lstStyle/>
          <a:p>
            <a:pPr rtl="1"/>
            <a:r>
              <a:rPr dirty="0"/>
              <a:t> </a:t>
            </a:r>
            <a:fld id="{1E05A8D5-9D50-4F79-AAB3-D0C9B9E3293E}" type="slidenum">
              <a:rPr lang="en-US" smtClean="0"/>
              <a:pPr/>
              <a:t>27</a:t>
            </a:fld>
            <a:endParaRPr lang="ar-EG" dirty="0"/>
          </a:p>
        </p:txBody>
      </p:sp>
      <p:sp>
        <p:nvSpPr>
          <p:cNvPr id="12" name="Content Placeholder 11"/>
          <p:cNvSpPr>
            <a:spLocks noGrp="1"/>
          </p:cNvSpPr>
          <p:nvPr>
            <p:ph sz="quarter" idx="10"/>
          </p:nvPr>
        </p:nvSpPr>
        <p:spPr/>
        <p:txBody>
          <a:bodyPr/>
          <a:lstStyle/>
          <a:p>
            <a:pPr lvl="0" algn="r" rtl="1"/>
            <a:r>
              <a:rPr lang="ar-SA" dirty="0"/>
              <a:t>الأصول التي تحصل على تقدير منخفض، أي مستوى منخفض من احتمالية الحدوث، هي الأصول التي تنال أقل درجة من أولويات التمتع بالحماية</a:t>
            </a:r>
          </a:p>
          <a:p>
            <a:pPr algn="r" rtl="1"/>
            <a:r>
              <a:rPr lang="ar-SA" dirty="0"/>
              <a:t>والمصفوفة المستكملة يمكن استخدامها في وقت لاحق في تصميم نظام الحماية المادية، عند تحديد كيفية تخصيص الموارد</a:t>
            </a:r>
            <a:endParaRPr lang="ar-EG" dirty="0"/>
          </a:p>
        </p:txBody>
      </p:sp>
      <p:sp>
        <p:nvSpPr>
          <p:cNvPr id="9"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Threat Spectrum Matrix (3 of 6)</a:t>
            </a:r>
            <a:endParaRPr lang="en-US" sz="1000" b="0" dirty="0"/>
          </a:p>
        </p:txBody>
      </p:sp>
      <p:sp>
        <p:nvSpPr>
          <p:cNvPr id="10"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Any asset with a low consequence and low probability level requires the lowest priority for protection</a:t>
            </a:r>
          </a:p>
          <a:p>
            <a:pPr marL="114300" indent="-114300">
              <a:spcAft>
                <a:spcPts val="0"/>
              </a:spcAft>
            </a:pPr>
            <a:r>
              <a:rPr lang="en-US" sz="1000" b="0"/>
              <a:t>The completed matrix may be used later in physical protection system design, when determining the allocation of resources</a:t>
            </a:r>
            <a:endParaRPr lang="en-US" sz="1000" b="0" dirty="0"/>
          </a:p>
        </p:txBody>
      </p:sp>
    </p:spTree>
    <p:extLst>
      <p:ext uri="{BB962C8B-B14F-4D97-AF65-F5344CB8AC3E}">
        <p14:creationId xmlns:p14="http://schemas.microsoft.com/office/powerpoint/2010/main" val="14807171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0" indent="0">
              <a:spcAft>
                <a:spcPts val="0"/>
              </a:spcAft>
              <a:buNone/>
            </a:pPr>
            <a:endParaRPr lang="en-US" sz="1000" b="0" dirty="0"/>
          </a:p>
        </p:txBody>
      </p:sp>
      <p:pic>
        <p:nvPicPr>
          <p:cNvPr id="34" name="Picture Placeholder 33"/>
          <p:cNvPicPr>
            <a:picLocks noGrp="1"/>
          </p:cNvPicPr>
          <p:nvPr>
            <p:ph type="pic" sz="quarter" idx="30"/>
          </p:nvPr>
        </p:nvPicPr>
        <p:blipFill>
          <a:blip r:embed="rId2" cstate="print">
            <a:extLst>
              <a:ext uri="{28A0092B-C50C-407E-A947-70E740481C1C}">
                <a14:useLocalDpi xmlns:a14="http://schemas.microsoft.com/office/drawing/2010/main" val="0"/>
              </a:ext>
            </a:extLst>
          </a:blip>
          <a:srcRect t="757" b="757"/>
          <a:stretch>
            <a:fillRect/>
          </a:stretch>
        </p:blipFill>
        <p:spPr>
          <a:prstGeom prst="rect">
            <a:avLst/>
          </a:prstGeom>
        </p:spPr>
      </p:pic>
      <p:sp>
        <p:nvSpPr>
          <p:cNvPr id="7" name="Text Placeholder 6"/>
          <p:cNvSpPr>
            <a:spLocks noGrp="1"/>
          </p:cNvSpPr>
          <p:nvPr>
            <p:ph type="body" sz="quarter" idx="28"/>
          </p:nvPr>
        </p:nvSpPr>
        <p:spPr/>
        <p:txBody>
          <a:bodyPr>
            <a:normAutofit/>
          </a:bodyPr>
          <a:lstStyle/>
          <a:p>
            <a:pPr rtl="1"/>
            <a:r>
              <a:rPr lang="ar-SA" dirty="0" smtClean="0"/>
              <a:t>الكتيب</a:t>
            </a:r>
            <a:r>
              <a:rPr lang="en-US" dirty="0" smtClean="0"/>
              <a:t>6.2 </a:t>
            </a:r>
            <a:endParaRPr lang="ar-EG" dirty="0"/>
          </a:p>
        </p:txBody>
      </p:sp>
      <p:sp>
        <p:nvSpPr>
          <p:cNvPr id="4" name="Slide Number Placeholder 3"/>
          <p:cNvSpPr>
            <a:spLocks noGrp="1"/>
          </p:cNvSpPr>
          <p:nvPr>
            <p:ph type="sldNum" sz="quarter" idx="36"/>
          </p:nvPr>
        </p:nvSpPr>
        <p:spPr/>
        <p:txBody>
          <a:bodyPr/>
          <a:lstStyle/>
          <a:p>
            <a:pPr algn="r" rtl="1"/>
            <a:r>
              <a:rPr dirty="0">
                <a:solidFill>
                  <a:schemeClr val="tx1"/>
                </a:solidFill>
              </a:rPr>
              <a:t> </a:t>
            </a:r>
            <a:fld id="{1E05A8D5-9D50-4F79-AAB3-D0C9B9E3293E}" type="slidenum">
              <a:rPr lang="en-US" smtClean="0">
                <a:solidFill>
                  <a:schemeClr val="tx1"/>
                </a:solidFill>
              </a:rPr>
              <a:pPr/>
              <a:t>28</a:t>
            </a:fld>
            <a:endParaRPr lang="ar-EG" dirty="0">
              <a:solidFill>
                <a:schemeClr val="tx1"/>
              </a:solidFill>
            </a:endParaRPr>
          </a:p>
        </p:txBody>
      </p:sp>
      <p:sp>
        <p:nvSpPr>
          <p:cNvPr id="2" name="Footer Placeholder 1"/>
          <p:cNvSpPr>
            <a:spLocks noGrp="1"/>
          </p:cNvSpPr>
          <p:nvPr>
            <p:ph type="ftr" sz="quarter" idx="35"/>
          </p:nvPr>
        </p:nvSpPr>
        <p:spPr/>
        <p:txBody>
          <a:bodyPr/>
          <a:lstStyle/>
          <a:p>
            <a:pPr rtl="1"/>
            <a:r>
              <a:rPr dirty="0">
                <a:solidFill>
                  <a:schemeClr val="tx1"/>
                </a:solidFill>
              </a:rPr>
              <a:t>Module 6: Critical Infrastructure Assets</a:t>
            </a:r>
            <a:endParaRPr lang="ar-EG" dirty="0">
              <a:solidFill>
                <a:schemeClr val="tx1"/>
              </a:solidFill>
            </a:endParaRPr>
          </a:p>
        </p:txBody>
      </p:sp>
      <p:sp>
        <p:nvSpPr>
          <p:cNvPr id="3" name="Date Placeholder 2"/>
          <p:cNvSpPr>
            <a:spLocks noGrp="1"/>
          </p:cNvSpPr>
          <p:nvPr>
            <p:ph type="dt" sz="half" idx="34"/>
          </p:nvPr>
        </p:nvSpPr>
        <p:spPr/>
        <p:txBody>
          <a:bodyPr/>
          <a:lstStyle/>
          <a:p>
            <a:pPr algn="l"/>
            <a:r>
              <a:rPr lang="en-US" smtClean="0">
                <a:solidFill>
                  <a:schemeClr val="tx1"/>
                </a:solidFill>
              </a:rPr>
              <a:t>CISR v1.0</a:t>
            </a:r>
            <a:endParaRPr lang="ar-EG" dirty="0">
              <a:solidFill>
                <a:schemeClr val="tx1"/>
              </a:solidFill>
            </a:endParaRPr>
          </a:p>
        </p:txBody>
      </p:sp>
      <p:pic>
        <p:nvPicPr>
          <p:cNvPr id="12" name="Content Placeholder 11"/>
          <p:cNvPicPr>
            <a:picLocks noGrp="1"/>
          </p:cNvPicPr>
          <p:nvPr>
            <p:ph sz="quarter" idx="13"/>
          </p:nvPr>
        </p:nvPicPr>
        <p:blipFill>
          <a:blip r:embed="rId3">
            <a:extLst>
              <a:ext uri="{28A0092B-C50C-407E-A947-70E740481C1C}">
                <a14:useLocalDpi xmlns:a14="http://schemas.microsoft.com/office/drawing/2010/main" val="0"/>
              </a:ext>
            </a:extLst>
          </a:blip>
          <a:stretch>
            <a:fillRect/>
          </a:stretch>
        </p:blipFill>
        <p:spPr>
          <a:xfrm>
            <a:off x="1539904" y="1309376"/>
            <a:ext cx="6284069" cy="3622844"/>
          </a:xfrm>
        </p:spPr>
      </p:pic>
      <p:sp>
        <p:nvSpPr>
          <p:cNvPr id="11" name="Title 10"/>
          <p:cNvSpPr>
            <a:spLocks noGrp="1"/>
          </p:cNvSpPr>
          <p:nvPr>
            <p:ph type="title"/>
          </p:nvPr>
        </p:nvSpPr>
        <p:spPr/>
        <p:txBody>
          <a:bodyPr>
            <a:normAutofit/>
          </a:bodyPr>
          <a:lstStyle/>
          <a:p>
            <a:pPr rtl="1"/>
            <a:r>
              <a:rPr lang="ar-SA" dirty="0"/>
              <a:t>مصفوفة نطاق التهديد </a:t>
            </a:r>
            <a:r>
              <a:rPr lang="ar-EG" dirty="0"/>
              <a:t>(</a:t>
            </a:r>
            <a:r>
              <a:rPr dirty="0"/>
              <a:t>4</a:t>
            </a:r>
            <a:r>
              <a:rPr lang="ar-SA" dirty="0"/>
              <a:t> من </a:t>
            </a:r>
            <a:r>
              <a:rPr dirty="0"/>
              <a:t>6</a:t>
            </a:r>
            <a:r>
              <a:rPr lang="ar-EG" dirty="0"/>
              <a:t>)</a:t>
            </a:r>
          </a:p>
        </p:txBody>
      </p:sp>
      <p:sp>
        <p:nvSpPr>
          <p:cNvPr id="5" name="Text Placeholder 4"/>
          <p:cNvSpPr>
            <a:spLocks noGrp="1"/>
          </p:cNvSpPr>
          <p:nvPr>
            <p:ph type="body" sz="quarter" idx="31"/>
          </p:nvPr>
        </p:nvSpPr>
        <p:spPr/>
        <p:txBody>
          <a:bodyPr/>
          <a:lstStyle/>
          <a:p>
            <a:pPr rtl="1"/>
            <a:r>
              <a:rPr lang="ar-SA" dirty="0"/>
              <a:t>راجع</a:t>
            </a:r>
          </a:p>
        </p:txBody>
      </p:sp>
      <p:sp>
        <p:nvSpPr>
          <p:cNvPr id="13" name="Text Box 16"/>
          <p:cNvSpPr txBox="1">
            <a:spLocks noChangeArrowheads="1"/>
          </p:cNvSpPr>
          <p:nvPr/>
        </p:nvSpPr>
        <p:spPr bwMode="auto">
          <a:xfrm>
            <a:off x="1499507" y="1428885"/>
            <a:ext cx="6422572" cy="328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SA" sz="1600" b="1" dirty="0">
                <a:solidFill>
                  <a:srgbClr val="FFFFFF"/>
                </a:solidFill>
                <a:effectLst/>
                <a:latin typeface="Times New Roman"/>
              </a:rPr>
              <a:t>المنشأة</a:t>
            </a:r>
            <a:r>
              <a:rPr lang="en-US" sz="1600" b="1" dirty="0">
                <a:solidFill>
                  <a:srgbClr val="FFFFFF"/>
                </a:solidFill>
                <a:effectLst/>
                <a:latin typeface="Times New Roman"/>
              </a:rPr>
              <a:t>: </a:t>
            </a:r>
            <a:r>
              <a:rPr lang="ar-EG" sz="1600" b="1" dirty="0">
                <a:solidFill>
                  <a:srgbClr val="FFFFFF"/>
                </a:solidFill>
                <a:effectLst/>
                <a:latin typeface="Times New Roman"/>
              </a:rPr>
              <a:t> </a:t>
            </a:r>
            <a:r>
              <a:rPr lang="ar-SA" sz="1600" b="1" dirty="0">
                <a:solidFill>
                  <a:srgbClr val="FFFFFF"/>
                </a:solidFill>
                <a:effectLst/>
                <a:latin typeface="Times New Roman"/>
              </a:rPr>
              <a:t>محطة معالجة المياه</a:t>
            </a:r>
            <a:endParaRPr lang="ar-EG" sz="1600" dirty="0">
              <a:effectLst/>
              <a:latin typeface="Times New Roman"/>
              <a:ea typeface="Times New Roman"/>
            </a:endParaRPr>
          </a:p>
        </p:txBody>
      </p:sp>
      <p:sp>
        <p:nvSpPr>
          <p:cNvPr id="17" name="Text Box 17"/>
          <p:cNvSpPr txBox="1">
            <a:spLocks noChangeArrowheads="1"/>
          </p:cNvSpPr>
          <p:nvPr/>
        </p:nvSpPr>
        <p:spPr bwMode="auto">
          <a:xfrm>
            <a:off x="1609405" y="1898967"/>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EG" sz="1600" b="1" dirty="0">
                <a:solidFill>
                  <a:srgbClr val="FFFFFF"/>
                </a:solidFill>
                <a:effectLst/>
                <a:latin typeface="Times New Roman"/>
              </a:rPr>
              <a:t>عواقب خطيرة</a:t>
            </a:r>
            <a:endParaRPr lang="ar-EG" sz="1600" dirty="0">
              <a:effectLst/>
              <a:latin typeface="Times New Roman"/>
              <a:ea typeface="Times New Roman"/>
            </a:endParaRPr>
          </a:p>
        </p:txBody>
      </p:sp>
      <p:sp>
        <p:nvSpPr>
          <p:cNvPr id="18" name="Text Box 21"/>
          <p:cNvSpPr txBox="1">
            <a:spLocks noChangeArrowheads="1"/>
          </p:cNvSpPr>
          <p:nvPr/>
        </p:nvSpPr>
        <p:spPr bwMode="auto">
          <a:xfrm>
            <a:off x="1609405" y="2696210"/>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EG" sz="1600" b="1" dirty="0">
                <a:solidFill>
                  <a:srgbClr val="FFFFFF"/>
                </a:solidFill>
                <a:effectLst/>
                <a:latin typeface="Times New Roman"/>
              </a:rPr>
              <a:t>عواقب متوسطة</a:t>
            </a:r>
            <a:endParaRPr lang="ar-EG" sz="1600" dirty="0">
              <a:effectLst/>
              <a:latin typeface="Times New Roman"/>
              <a:ea typeface="Times New Roman"/>
            </a:endParaRPr>
          </a:p>
        </p:txBody>
      </p:sp>
      <p:sp>
        <p:nvSpPr>
          <p:cNvPr id="19" name="Text Box 22"/>
          <p:cNvSpPr txBox="1">
            <a:spLocks noChangeArrowheads="1"/>
          </p:cNvSpPr>
          <p:nvPr/>
        </p:nvSpPr>
        <p:spPr bwMode="auto">
          <a:xfrm>
            <a:off x="1609405" y="3500709"/>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EG" sz="1600" b="1" dirty="0">
                <a:solidFill>
                  <a:srgbClr val="FFFFFF"/>
                </a:solidFill>
                <a:effectLst/>
                <a:latin typeface="Times New Roman"/>
              </a:rPr>
              <a:t>عواقب منخفضة</a:t>
            </a:r>
            <a:endParaRPr lang="ar-EG" sz="1600" dirty="0">
              <a:effectLst/>
              <a:latin typeface="Times New Roman"/>
              <a:ea typeface="Times New Roman"/>
            </a:endParaRPr>
          </a:p>
        </p:txBody>
      </p:sp>
      <p:sp>
        <p:nvSpPr>
          <p:cNvPr id="20" name="Text Box 20"/>
          <p:cNvSpPr txBox="1">
            <a:spLocks noChangeArrowheads="1"/>
          </p:cNvSpPr>
          <p:nvPr/>
        </p:nvSpPr>
        <p:spPr bwMode="auto">
          <a:xfrm>
            <a:off x="3151454" y="4229832"/>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SA" sz="1600" b="1" dirty="0">
                <a:solidFill>
                  <a:srgbClr val="FFFFFF"/>
                </a:solidFill>
                <a:effectLst/>
                <a:latin typeface="Times New Roman"/>
              </a:rPr>
              <a:t>منخفضة</a:t>
            </a:r>
            <a:r>
              <a:rPr lang="en-US" sz="1600" b="1" dirty="0">
                <a:solidFill>
                  <a:srgbClr val="FFFFFF"/>
                </a:solidFill>
                <a:effectLst/>
                <a:latin typeface="Times New Roman"/>
              </a:rPr>
              <a:t> </a:t>
            </a:r>
            <a:endParaRPr lang="ar-EG" sz="1600" dirty="0">
              <a:effectLst/>
              <a:latin typeface="Times New Roman"/>
              <a:ea typeface="Times New Roman"/>
            </a:endParaRPr>
          </a:p>
          <a:p>
            <a:pPr marL="0" marR="0" algn="ctr" rtl="1">
              <a:spcBef>
                <a:spcPts val="0"/>
              </a:spcBef>
              <a:spcAft>
                <a:spcPts val="0"/>
              </a:spcAft>
            </a:pPr>
            <a:r>
              <a:rPr lang="ar-SA" sz="1600" b="1" dirty="0">
                <a:solidFill>
                  <a:srgbClr val="FFFFFF"/>
                </a:solidFill>
                <a:effectLst/>
                <a:latin typeface="Times New Roman"/>
              </a:rPr>
              <a:t>الاحتمال</a:t>
            </a:r>
            <a:endParaRPr lang="ar-EG" sz="1600" dirty="0">
              <a:effectLst/>
              <a:latin typeface="Times New Roman"/>
              <a:ea typeface="Times New Roman"/>
            </a:endParaRPr>
          </a:p>
        </p:txBody>
      </p:sp>
      <p:sp>
        <p:nvSpPr>
          <p:cNvPr id="21" name="Text Box 18"/>
          <p:cNvSpPr txBox="1">
            <a:spLocks noChangeArrowheads="1"/>
          </p:cNvSpPr>
          <p:nvPr/>
        </p:nvSpPr>
        <p:spPr bwMode="auto">
          <a:xfrm>
            <a:off x="4802917" y="4233642"/>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SA" sz="1600" b="1" dirty="0">
                <a:solidFill>
                  <a:srgbClr val="FFFFFF"/>
                </a:solidFill>
                <a:effectLst/>
                <a:latin typeface="Times New Roman"/>
              </a:rPr>
              <a:t>متوسطة</a:t>
            </a:r>
            <a:endParaRPr lang="ar-EG" sz="1600" dirty="0">
              <a:effectLst/>
              <a:latin typeface="Times New Roman"/>
              <a:ea typeface="Times New Roman"/>
            </a:endParaRPr>
          </a:p>
          <a:p>
            <a:pPr marL="0" marR="0" algn="ctr" rtl="1">
              <a:spcBef>
                <a:spcPts val="0"/>
              </a:spcBef>
              <a:spcAft>
                <a:spcPts val="0"/>
              </a:spcAft>
            </a:pPr>
            <a:r>
              <a:rPr lang="ar-SA" sz="1600" b="1" dirty="0">
                <a:solidFill>
                  <a:srgbClr val="FFFFFF"/>
                </a:solidFill>
                <a:effectLst/>
                <a:latin typeface="Times New Roman"/>
              </a:rPr>
              <a:t>الاحتمال</a:t>
            </a:r>
            <a:endParaRPr lang="ar-EG" sz="1600" dirty="0">
              <a:effectLst/>
              <a:latin typeface="Times New Roman"/>
              <a:ea typeface="Times New Roman"/>
            </a:endParaRPr>
          </a:p>
        </p:txBody>
      </p:sp>
      <p:sp>
        <p:nvSpPr>
          <p:cNvPr id="22" name="Text Box 19"/>
          <p:cNvSpPr txBox="1">
            <a:spLocks noChangeArrowheads="1"/>
          </p:cNvSpPr>
          <p:nvPr/>
        </p:nvSpPr>
        <p:spPr bwMode="auto">
          <a:xfrm>
            <a:off x="6379270" y="4233642"/>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SA" sz="1600" b="1" dirty="0">
                <a:solidFill>
                  <a:srgbClr val="FFFFFF"/>
                </a:solidFill>
                <a:effectLst/>
                <a:latin typeface="Times New Roman"/>
              </a:rPr>
              <a:t>عالية</a:t>
            </a:r>
            <a:endParaRPr lang="ar-EG" sz="1600" dirty="0">
              <a:effectLst/>
              <a:latin typeface="Times New Roman"/>
              <a:ea typeface="Times New Roman"/>
            </a:endParaRPr>
          </a:p>
          <a:p>
            <a:pPr marL="0" marR="0" algn="ctr" rtl="1">
              <a:spcBef>
                <a:spcPts val="0"/>
              </a:spcBef>
              <a:spcAft>
                <a:spcPts val="0"/>
              </a:spcAft>
            </a:pPr>
            <a:r>
              <a:rPr lang="ar-SA" sz="1600" b="1" dirty="0">
                <a:solidFill>
                  <a:srgbClr val="FFFFFF"/>
                </a:solidFill>
                <a:effectLst/>
                <a:latin typeface="Times New Roman"/>
              </a:rPr>
              <a:t>الاحتمال</a:t>
            </a:r>
            <a:endParaRPr lang="ar-EG" sz="1600" dirty="0">
              <a:effectLst/>
              <a:latin typeface="Times New Roman"/>
              <a:ea typeface="Times New Roman"/>
            </a:endParaRPr>
          </a:p>
        </p:txBody>
      </p:sp>
      <p:sp>
        <p:nvSpPr>
          <p:cNvPr id="23" name="Text Box 14"/>
          <p:cNvSpPr txBox="1"/>
          <p:nvPr/>
        </p:nvSpPr>
        <p:spPr>
          <a:xfrm>
            <a:off x="1581466" y="4292605"/>
            <a:ext cx="1123950" cy="4095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rtl="1">
              <a:spcBef>
                <a:spcPts val="0"/>
              </a:spcBef>
              <a:spcAft>
                <a:spcPts val="0"/>
              </a:spcAft>
            </a:pPr>
            <a:r>
              <a:rPr lang="ar-SA" sz="1600" b="1" dirty="0">
                <a:effectLst/>
                <a:latin typeface="Times New Roman"/>
              </a:rPr>
              <a:t>العمودي</a:t>
            </a:r>
            <a:r>
              <a:rPr lang="en-US" sz="1600" b="1" dirty="0">
                <a:effectLst/>
                <a:latin typeface="Times New Roman"/>
              </a:rPr>
              <a:t> </a:t>
            </a:r>
            <a:endParaRPr lang="ar-EG" sz="1600" dirty="0">
              <a:effectLst/>
              <a:latin typeface="Times New Roman"/>
              <a:ea typeface="Times New Roman"/>
            </a:endParaRPr>
          </a:p>
          <a:p>
            <a:pPr marL="0" marR="0" algn="ctr" rtl="1">
              <a:spcBef>
                <a:spcPts val="0"/>
              </a:spcBef>
              <a:spcAft>
                <a:spcPts val="0"/>
              </a:spcAft>
            </a:pPr>
            <a:r>
              <a:rPr lang="ar-SA" sz="1600" b="1" dirty="0">
                <a:effectLst/>
                <a:latin typeface="Times New Roman"/>
              </a:rPr>
              <a:t>الأفقي</a:t>
            </a:r>
            <a:r>
              <a:rPr lang="en-US" sz="1600" b="1" dirty="0">
                <a:effectLst/>
                <a:latin typeface="Times New Roman"/>
              </a:rPr>
              <a:t> </a:t>
            </a:r>
            <a:endParaRPr lang="ar-EG" sz="1600" dirty="0">
              <a:effectLst/>
              <a:latin typeface="Times New Roman"/>
              <a:ea typeface="Times New Roman"/>
            </a:endParaRPr>
          </a:p>
        </p:txBody>
      </p:sp>
      <p:sp>
        <p:nvSpPr>
          <p:cNvPr id="24" name="Right Arrow 23"/>
          <p:cNvSpPr/>
          <p:nvPr/>
        </p:nvSpPr>
        <p:spPr>
          <a:xfrm>
            <a:off x="2705416" y="4663348"/>
            <a:ext cx="180975" cy="7620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2400" dirty="0"/>
          </a:p>
        </p:txBody>
      </p:sp>
      <p:sp>
        <p:nvSpPr>
          <p:cNvPr id="25" name="Up Arrow 24"/>
          <p:cNvSpPr/>
          <p:nvPr/>
        </p:nvSpPr>
        <p:spPr>
          <a:xfrm>
            <a:off x="2469697" y="4312330"/>
            <a:ext cx="85725" cy="142875"/>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2400" dirty="0"/>
          </a:p>
        </p:txBody>
      </p:sp>
      <p:sp>
        <p:nvSpPr>
          <p:cNvPr id="33" name="CallAddLeft"/>
          <p:cNvSpPr txBox="1">
            <a:spLocks/>
          </p:cNvSpPr>
          <p:nvPr/>
        </p:nvSpPr>
        <p:spPr>
          <a:xfrm>
            <a:off x="50800" y="5025025"/>
            <a:ext cx="18034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dirty="0"/>
              <a:t>Threat Spectrum </a:t>
            </a:r>
          </a:p>
          <a:p>
            <a:r>
              <a:rPr lang="en-US" sz="1000" b="0" dirty="0"/>
              <a:t>Matrix (4 of 6)</a:t>
            </a:r>
          </a:p>
        </p:txBody>
      </p:sp>
      <p:sp>
        <p:nvSpPr>
          <p:cNvPr id="35" name="CallAddL"/>
          <p:cNvSpPr txBox="1">
            <a:spLocks noChangeArrowheads="1"/>
          </p:cNvSpPr>
          <p:nvPr/>
        </p:nvSpPr>
        <p:spPr bwMode="auto">
          <a:xfrm>
            <a:off x="619578" y="5391150"/>
            <a:ext cx="1707243" cy="2032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Facility: Water Treatment Plant</a:t>
            </a:r>
          </a:p>
        </p:txBody>
      </p:sp>
      <p:sp>
        <p:nvSpPr>
          <p:cNvPr id="36" name="CallAddL"/>
          <p:cNvSpPr txBox="1">
            <a:spLocks noChangeArrowheads="1"/>
          </p:cNvSpPr>
          <p:nvPr/>
        </p:nvSpPr>
        <p:spPr bwMode="auto">
          <a:xfrm>
            <a:off x="50800" y="5537200"/>
            <a:ext cx="94524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High </a:t>
            </a:r>
          </a:p>
          <a:p>
            <a:pPr marL="0" marR="0" algn="ctr">
              <a:spcBef>
                <a:spcPts val="0"/>
              </a:spcBef>
              <a:spcAft>
                <a:spcPts val="0"/>
              </a:spcAft>
            </a:pPr>
            <a:r>
              <a:rPr lang="en-US" sz="800" dirty="0">
                <a:effectLst/>
                <a:latin typeface="+mn-lt"/>
                <a:ea typeface="Times New Roman"/>
              </a:rPr>
              <a:t>consequence</a:t>
            </a:r>
          </a:p>
        </p:txBody>
      </p:sp>
      <p:sp>
        <p:nvSpPr>
          <p:cNvPr id="37" name="CallAddL"/>
          <p:cNvSpPr txBox="1">
            <a:spLocks noChangeArrowheads="1"/>
          </p:cNvSpPr>
          <p:nvPr/>
        </p:nvSpPr>
        <p:spPr bwMode="auto">
          <a:xfrm>
            <a:off x="50800" y="5833533"/>
            <a:ext cx="94524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Medium consequence</a:t>
            </a:r>
          </a:p>
        </p:txBody>
      </p:sp>
      <p:sp>
        <p:nvSpPr>
          <p:cNvPr id="38" name="CallAddL"/>
          <p:cNvSpPr txBox="1">
            <a:spLocks noChangeArrowheads="1"/>
          </p:cNvSpPr>
          <p:nvPr/>
        </p:nvSpPr>
        <p:spPr bwMode="auto">
          <a:xfrm>
            <a:off x="50800" y="6129866"/>
            <a:ext cx="94524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Low </a:t>
            </a:r>
          </a:p>
          <a:p>
            <a:pPr marL="0" marR="0" algn="ctr">
              <a:spcBef>
                <a:spcPts val="0"/>
              </a:spcBef>
              <a:spcAft>
                <a:spcPts val="0"/>
              </a:spcAft>
            </a:pPr>
            <a:r>
              <a:rPr lang="en-US" sz="800" dirty="0">
                <a:effectLst/>
                <a:latin typeface="+mn-lt"/>
                <a:ea typeface="Times New Roman"/>
              </a:rPr>
              <a:t>consequence</a:t>
            </a:r>
          </a:p>
        </p:txBody>
      </p:sp>
      <p:sp>
        <p:nvSpPr>
          <p:cNvPr id="39" name="CallAddL"/>
          <p:cNvSpPr txBox="1"/>
          <p:nvPr/>
        </p:nvSpPr>
        <p:spPr>
          <a:xfrm>
            <a:off x="50800" y="6426200"/>
            <a:ext cx="1054100" cy="1968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800" dirty="0">
                <a:solidFill>
                  <a:schemeClr val="tx1"/>
                </a:solidFill>
                <a:effectLst/>
                <a:ea typeface="Times New Roman"/>
              </a:rPr>
              <a:t>Vertical Horizontal </a:t>
            </a:r>
          </a:p>
        </p:txBody>
      </p:sp>
      <p:sp>
        <p:nvSpPr>
          <p:cNvPr id="40" name="CallAddL"/>
          <p:cNvSpPr txBox="1">
            <a:spLocks noChangeArrowheads="1"/>
          </p:cNvSpPr>
          <p:nvPr/>
        </p:nvSpPr>
        <p:spPr bwMode="auto">
          <a:xfrm>
            <a:off x="996044" y="6295072"/>
            <a:ext cx="65949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Low </a:t>
            </a:r>
          </a:p>
          <a:p>
            <a:pPr marL="0" marR="0" algn="ctr">
              <a:spcBef>
                <a:spcPts val="0"/>
              </a:spcBef>
              <a:spcAft>
                <a:spcPts val="0"/>
              </a:spcAft>
            </a:pPr>
            <a:r>
              <a:rPr lang="en-US" sz="800" dirty="0">
                <a:effectLst/>
                <a:latin typeface="+mn-lt"/>
                <a:ea typeface="Times New Roman"/>
              </a:rPr>
              <a:t>probability</a:t>
            </a:r>
          </a:p>
        </p:txBody>
      </p:sp>
      <p:sp>
        <p:nvSpPr>
          <p:cNvPr id="41" name="CallAddL"/>
          <p:cNvSpPr txBox="1">
            <a:spLocks noChangeArrowheads="1"/>
          </p:cNvSpPr>
          <p:nvPr/>
        </p:nvSpPr>
        <p:spPr bwMode="auto">
          <a:xfrm>
            <a:off x="1575703" y="6295072"/>
            <a:ext cx="70394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Medium</a:t>
            </a:r>
          </a:p>
          <a:p>
            <a:pPr marL="0" marR="0" algn="ctr">
              <a:spcBef>
                <a:spcPts val="0"/>
              </a:spcBef>
              <a:spcAft>
                <a:spcPts val="0"/>
              </a:spcAft>
            </a:pPr>
            <a:r>
              <a:rPr lang="en-US" sz="800" dirty="0">
                <a:effectLst/>
                <a:latin typeface="+mn-lt"/>
                <a:ea typeface="Times New Roman"/>
              </a:rPr>
              <a:t>probability</a:t>
            </a:r>
          </a:p>
        </p:txBody>
      </p:sp>
      <p:sp>
        <p:nvSpPr>
          <p:cNvPr id="42" name="CallAddL"/>
          <p:cNvSpPr txBox="1">
            <a:spLocks noChangeArrowheads="1"/>
          </p:cNvSpPr>
          <p:nvPr/>
        </p:nvSpPr>
        <p:spPr bwMode="auto">
          <a:xfrm>
            <a:off x="2228396" y="6295072"/>
            <a:ext cx="654051"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High</a:t>
            </a:r>
          </a:p>
          <a:p>
            <a:pPr marL="0" marR="0" algn="ctr">
              <a:spcBef>
                <a:spcPts val="0"/>
              </a:spcBef>
              <a:spcAft>
                <a:spcPts val="0"/>
              </a:spcAft>
            </a:pPr>
            <a:r>
              <a:rPr lang="en-US" sz="800" dirty="0">
                <a:effectLst/>
                <a:latin typeface="+mn-lt"/>
                <a:ea typeface="Times New Roman"/>
              </a:rPr>
              <a:t>probability</a:t>
            </a:r>
          </a:p>
        </p:txBody>
      </p:sp>
      <p:sp>
        <p:nvSpPr>
          <p:cNvPr id="31" name="CallAddR"/>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44" name="CallAddR"/>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6.2</a:t>
            </a:r>
            <a:endParaRPr lang="en-US" sz="800" b="0" dirty="0"/>
          </a:p>
        </p:txBody>
      </p:sp>
    </p:spTree>
    <p:extLst>
      <p:ext uri="{BB962C8B-B14F-4D97-AF65-F5344CB8AC3E}">
        <p14:creationId xmlns:p14="http://schemas.microsoft.com/office/powerpoint/2010/main" val="30310775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p:cNvPicPr>
            <a:picLocks noGrp="1"/>
          </p:cNvPicPr>
          <p:nvPr>
            <p:ph type="pic" sz="quarter" idx="30"/>
          </p:nvPr>
        </p:nvPicPr>
        <p:blipFill>
          <a:blip r:embed="rId2" cstate="print">
            <a:extLst>
              <a:ext uri="{28A0092B-C50C-407E-A947-70E740481C1C}">
                <a14:useLocalDpi xmlns:a14="http://schemas.microsoft.com/office/drawing/2010/main" val="0"/>
              </a:ext>
            </a:extLst>
          </a:blip>
          <a:srcRect t="757" b="757"/>
          <a:stretch>
            <a:fillRect/>
          </a:stretch>
        </p:blipFill>
        <p:spPr>
          <a:prstGeom prst="rect">
            <a:avLst/>
          </a:prstGeom>
        </p:spPr>
      </p:pic>
      <p:sp>
        <p:nvSpPr>
          <p:cNvPr id="7" name="Text Placeholder 6"/>
          <p:cNvSpPr>
            <a:spLocks noGrp="1"/>
          </p:cNvSpPr>
          <p:nvPr>
            <p:ph type="body" sz="quarter" idx="28"/>
          </p:nvPr>
        </p:nvSpPr>
        <p:spPr/>
        <p:txBody>
          <a:bodyPr>
            <a:normAutofit/>
          </a:bodyPr>
          <a:lstStyle/>
          <a:p>
            <a:pPr rtl="1"/>
            <a:r>
              <a:rPr lang="ar-SA" dirty="0" smtClean="0"/>
              <a:t>الكتيب </a:t>
            </a:r>
            <a:r>
              <a:rPr lang="en-US" dirty="0" smtClean="0"/>
              <a:t>6.2</a:t>
            </a:r>
            <a:endParaRPr lang="ar-EG" dirty="0"/>
          </a:p>
        </p:txBody>
      </p:sp>
      <p:sp>
        <p:nvSpPr>
          <p:cNvPr id="4" name="Slide Number Placeholder 3"/>
          <p:cNvSpPr>
            <a:spLocks noGrp="1"/>
          </p:cNvSpPr>
          <p:nvPr>
            <p:ph type="sldNum" sz="quarter" idx="36"/>
          </p:nvPr>
        </p:nvSpPr>
        <p:spPr>
          <a:xfrm>
            <a:off x="8729662" y="6643800"/>
            <a:ext cx="405861" cy="228600"/>
          </a:xfrm>
        </p:spPr>
        <p:txBody>
          <a:bodyPr/>
          <a:lstStyle/>
          <a:p>
            <a:pPr algn="r" rtl="1"/>
            <a:r>
              <a:rPr dirty="0">
                <a:solidFill>
                  <a:schemeClr val="tx1"/>
                </a:solidFill>
              </a:rPr>
              <a:t> </a:t>
            </a:r>
            <a:fld id="{1E05A8D5-9D50-4F79-AAB3-D0C9B9E3293E}" type="slidenum">
              <a:rPr lang="en-US" smtClean="0">
                <a:solidFill>
                  <a:schemeClr val="tx1"/>
                </a:solidFill>
              </a:rPr>
              <a:pPr/>
              <a:t>29</a:t>
            </a:fld>
            <a:endParaRPr lang="ar-EG" dirty="0">
              <a:solidFill>
                <a:schemeClr val="tx1"/>
              </a:solidFill>
            </a:endParaRPr>
          </a:p>
        </p:txBody>
      </p:sp>
      <p:sp>
        <p:nvSpPr>
          <p:cNvPr id="2" name="Footer Placeholder 1"/>
          <p:cNvSpPr>
            <a:spLocks noGrp="1"/>
          </p:cNvSpPr>
          <p:nvPr>
            <p:ph type="ftr" sz="quarter" idx="35"/>
          </p:nvPr>
        </p:nvSpPr>
        <p:spPr/>
        <p:txBody>
          <a:bodyPr/>
          <a:lstStyle/>
          <a:p>
            <a:pPr rtl="1"/>
            <a:r>
              <a:rPr dirty="0">
                <a:solidFill>
                  <a:schemeClr val="tx1"/>
                </a:solidFill>
              </a:rPr>
              <a:t>Module 6: Critical Infrastructure Assets</a:t>
            </a:r>
            <a:endParaRPr lang="ar-EG" dirty="0">
              <a:solidFill>
                <a:schemeClr val="tx1"/>
              </a:solidFill>
            </a:endParaRPr>
          </a:p>
        </p:txBody>
      </p:sp>
      <p:sp>
        <p:nvSpPr>
          <p:cNvPr id="3" name="Date Placeholder 2"/>
          <p:cNvSpPr>
            <a:spLocks noGrp="1"/>
          </p:cNvSpPr>
          <p:nvPr>
            <p:ph type="dt" sz="half" idx="34"/>
          </p:nvPr>
        </p:nvSpPr>
        <p:spPr/>
        <p:txBody>
          <a:bodyPr/>
          <a:lstStyle/>
          <a:p>
            <a:pPr algn="l"/>
            <a:r>
              <a:rPr lang="en-US" smtClean="0">
                <a:solidFill>
                  <a:schemeClr val="tx1"/>
                </a:solidFill>
              </a:rPr>
              <a:t>CISR v1.0</a:t>
            </a:r>
            <a:endParaRPr lang="ar-EG" dirty="0">
              <a:solidFill>
                <a:schemeClr val="tx1"/>
              </a:solidFill>
            </a:endParaRPr>
          </a:p>
        </p:txBody>
      </p:sp>
      <p:sp>
        <p:nvSpPr>
          <p:cNvPr id="9" name="Content Placeholder 8"/>
          <p:cNvSpPr>
            <a:spLocks noGrp="1"/>
          </p:cNvSpPr>
          <p:nvPr>
            <p:ph sz="quarter" idx="13"/>
          </p:nvPr>
        </p:nvSpPr>
        <p:spPr/>
        <p:txBody>
          <a:bodyPr/>
          <a:lstStyle/>
          <a:p>
            <a:pPr lvl="0" algn="r" rtl="1"/>
            <a:r>
              <a:rPr lang="ar-SA" dirty="0"/>
              <a:t>مقياس مستوى العواقب </a:t>
            </a:r>
            <a:r>
              <a:rPr dirty="0"/>
              <a:t>- </a:t>
            </a:r>
            <a:r>
              <a:rPr lang="ar-EG" dirty="0"/>
              <a:t> </a:t>
            </a:r>
            <a:r>
              <a:rPr lang="ar-SA" dirty="0"/>
              <a:t>محور عمودي</a:t>
            </a:r>
          </a:p>
          <a:p>
            <a:pPr lvl="0" algn="r" rtl="1"/>
            <a:r>
              <a:rPr lang="ar-SA" dirty="0"/>
              <a:t>مقياس إحتمالية الحدوث </a:t>
            </a:r>
            <a:r>
              <a:rPr dirty="0"/>
              <a:t>- </a:t>
            </a:r>
            <a:r>
              <a:rPr lang="ar-EG" dirty="0"/>
              <a:t> </a:t>
            </a:r>
            <a:r>
              <a:rPr lang="ar-SA" dirty="0"/>
              <a:t>محور أفقي</a:t>
            </a:r>
          </a:p>
          <a:p>
            <a:pPr lvl="0" algn="r" rtl="1"/>
            <a:r>
              <a:rPr lang="ar-SA" dirty="0"/>
              <a:t>تظل المؤشرات ثابتة بالنسبة للأصول الحرجة داخل منشأة معينة</a:t>
            </a:r>
          </a:p>
          <a:p>
            <a:pPr algn="r" rtl="1"/>
            <a:r>
              <a:rPr lang="ar-SA" dirty="0"/>
              <a:t>يجب أيضاً أن يظل المقياس النوعي ثابتاً</a:t>
            </a:r>
            <a:endParaRPr lang="ar-EG" dirty="0"/>
          </a:p>
        </p:txBody>
      </p:sp>
      <p:sp>
        <p:nvSpPr>
          <p:cNvPr id="11" name="Title 10"/>
          <p:cNvSpPr>
            <a:spLocks noGrp="1"/>
          </p:cNvSpPr>
          <p:nvPr>
            <p:ph type="title"/>
          </p:nvPr>
        </p:nvSpPr>
        <p:spPr/>
        <p:txBody>
          <a:bodyPr>
            <a:normAutofit/>
          </a:bodyPr>
          <a:lstStyle/>
          <a:p>
            <a:pPr rtl="1"/>
            <a:r>
              <a:rPr lang="ar-SA" dirty="0"/>
              <a:t>مصفوفة نطاق التهديد </a:t>
            </a:r>
            <a:r>
              <a:rPr lang="ar-EG" dirty="0"/>
              <a:t>(</a:t>
            </a:r>
            <a:r>
              <a:rPr dirty="0"/>
              <a:t>5</a:t>
            </a:r>
            <a:r>
              <a:rPr lang="ar-SA" dirty="0"/>
              <a:t> من </a:t>
            </a:r>
            <a:r>
              <a:rPr dirty="0"/>
              <a:t>6</a:t>
            </a:r>
            <a:r>
              <a:rPr lang="ar-EG" dirty="0"/>
              <a:t>)</a:t>
            </a:r>
          </a:p>
        </p:txBody>
      </p:sp>
      <p:sp>
        <p:nvSpPr>
          <p:cNvPr id="5" name="Text Placeholder 4"/>
          <p:cNvSpPr>
            <a:spLocks noGrp="1"/>
          </p:cNvSpPr>
          <p:nvPr>
            <p:ph type="body" sz="quarter" idx="31"/>
          </p:nvPr>
        </p:nvSpPr>
        <p:spPr/>
        <p:txBody>
          <a:bodyPr/>
          <a:lstStyle/>
          <a:p>
            <a:pPr rtl="1"/>
            <a:r>
              <a:rPr lang="ar-SA" dirty="0"/>
              <a:t>راجع</a:t>
            </a:r>
          </a:p>
        </p:txBody>
      </p:sp>
      <p:sp>
        <p:nvSpPr>
          <p:cNvPr id="15"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Consequences level scale — vertical axis</a:t>
            </a:r>
          </a:p>
          <a:p>
            <a:pPr marL="114300" indent="-114300">
              <a:spcAft>
                <a:spcPts val="0"/>
              </a:spcAft>
            </a:pPr>
            <a:r>
              <a:rPr lang="en-US" sz="1000" b="0"/>
              <a:t>Probability of occurrence scale — horizontal axis</a:t>
            </a:r>
          </a:p>
          <a:p>
            <a:pPr marL="114300" indent="-114300">
              <a:spcAft>
                <a:spcPts val="0"/>
              </a:spcAft>
            </a:pPr>
            <a:r>
              <a:rPr lang="en-US" sz="1000" b="0"/>
              <a:t>Parameters remain fixed for critical assets within a specific facility</a:t>
            </a:r>
          </a:p>
          <a:p>
            <a:pPr marL="114300" indent="-114300">
              <a:spcAft>
                <a:spcPts val="0"/>
              </a:spcAft>
            </a:pPr>
            <a:r>
              <a:rPr lang="en-US" sz="1000" b="0"/>
              <a:t>Qualitative scale must also remain fixed</a:t>
            </a:r>
            <a:endParaRPr lang="en-US" sz="1000" b="0" dirty="0"/>
          </a:p>
        </p:txBody>
      </p:sp>
      <p:sp>
        <p:nvSpPr>
          <p:cNvPr id="20" name="CallAddLeft"/>
          <p:cNvSpPr txBox="1">
            <a:spLocks/>
          </p:cNvSpPr>
          <p:nvPr/>
        </p:nvSpPr>
        <p:spPr>
          <a:xfrm>
            <a:off x="50800" y="5029200"/>
            <a:ext cx="18034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dirty="0"/>
              <a:t>Threat Spectrum </a:t>
            </a:r>
          </a:p>
          <a:p>
            <a:r>
              <a:rPr lang="en-US" sz="1000" b="0" dirty="0"/>
              <a:t>Matrix (5 of 6)</a:t>
            </a:r>
          </a:p>
        </p:txBody>
      </p:sp>
      <p:sp>
        <p:nvSpPr>
          <p:cNvPr id="13" name="CallAddR"/>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14" name="CallAddR"/>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6.2</a:t>
            </a:r>
            <a:endParaRPr lang="en-US" sz="800" b="0" dirty="0"/>
          </a:p>
        </p:txBody>
      </p:sp>
    </p:spTree>
    <p:extLst>
      <p:ext uri="{BB962C8B-B14F-4D97-AF65-F5344CB8AC3E}">
        <p14:creationId xmlns:p14="http://schemas.microsoft.com/office/powerpoint/2010/main" val="2587574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الرسم البياني لنظام الحماية المادية</a:t>
            </a:r>
            <a:endParaRPr lang="ar-EG" dirty="0"/>
          </a:p>
        </p:txBody>
      </p:sp>
      <p:sp>
        <p:nvSpPr>
          <p:cNvPr id="3" name="Footer Placeholder 2"/>
          <p:cNvSpPr>
            <a:spLocks noGrp="1"/>
          </p:cNvSpPr>
          <p:nvPr>
            <p:ph type="ftr" sz="quarter" idx="3"/>
          </p:nvPr>
        </p:nvSpPr>
        <p:spPr/>
        <p:txBody>
          <a:bodyPr/>
          <a:lstStyle/>
          <a:p>
            <a:pPr rtl="1"/>
            <a:r>
              <a:rPr dirty="0"/>
              <a:t>Module 6: Critical Infrastructure Assets</a:t>
            </a:r>
            <a:endParaRPr lang="ar-EG" dirty="0"/>
          </a:p>
        </p:txBody>
      </p:sp>
      <p:sp>
        <p:nvSpPr>
          <p:cNvPr id="4" name="Date Placeholder 3"/>
          <p:cNvSpPr>
            <a:spLocks noGrp="1"/>
          </p:cNvSpPr>
          <p:nvPr>
            <p:ph type="dt" sz="half" idx="2"/>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algn="r" rtl="1"/>
            <a:r>
              <a:rPr dirty="0"/>
              <a:t> </a:t>
            </a:r>
            <a:fld id="{1E05A8D5-9D50-4F79-AAB3-D0C9B9E3293E}" type="slidenum">
              <a:rPr lang="en-US" smtClean="0"/>
              <a:pPr/>
              <a:t>3</a:t>
            </a:fld>
            <a:endParaRPr lang="ar-EG" dirty="0"/>
          </a:p>
        </p:txBody>
      </p:sp>
      <p:pic>
        <p:nvPicPr>
          <p:cNvPr id="37" name="Content Placeholder 36"/>
          <p:cNvPicPr>
            <a:picLocks noGrp="1" noChangeAspect="1"/>
          </p:cNvPicPr>
          <p:nvPr>
            <p:ph sz="quarter" idx="10"/>
          </p:nvPr>
        </p:nvPicPr>
        <p:blipFill>
          <a:blip r:embed="rId2" cstate="print">
            <a:extLst>
              <a:ext uri="{28A0092B-C50C-407E-A947-70E740481C1C}">
                <a14:useLocalDpi xmlns:a14="http://schemas.microsoft.com/office/drawing/2010/main" val="0"/>
              </a:ext>
            </a:extLst>
          </a:blip>
          <a:stretch>
            <a:fillRect/>
          </a:stretch>
        </p:blipFill>
        <p:spPr>
          <a:xfrm>
            <a:off x="1654993" y="1220788"/>
            <a:ext cx="5830840" cy="3719512"/>
          </a:xfrm>
        </p:spPr>
      </p:pic>
      <p:sp>
        <p:nvSpPr>
          <p:cNvPr id="14" name="Rectangle 13"/>
          <p:cNvSpPr/>
          <p:nvPr/>
        </p:nvSpPr>
        <p:spPr>
          <a:xfrm>
            <a:off x="1879590" y="1724062"/>
            <a:ext cx="1422410" cy="954107"/>
          </a:xfrm>
          <a:prstGeom prst="rect">
            <a:avLst/>
          </a:prstGeom>
        </p:spPr>
        <p:txBody>
          <a:bodyPr wrap="square">
            <a:spAutoFit/>
          </a:bodyPr>
          <a:lstStyle/>
          <a:p>
            <a:pPr algn="ctr" rtl="1"/>
            <a:endParaRPr lang="en-US" sz="1400" b="1" dirty="0">
              <a:solidFill>
                <a:schemeClr val="bg1"/>
              </a:solidFill>
            </a:endParaRPr>
          </a:p>
          <a:p>
            <a:pPr algn="ctr" rtl="1"/>
            <a:r>
              <a:rPr lang="ar-SA" sz="1400" b="1" dirty="0">
                <a:solidFill>
                  <a:schemeClr val="bg1"/>
                </a:solidFill>
              </a:rPr>
              <a:t>تحديد البنية الأساسية الحرجة</a:t>
            </a:r>
            <a:endParaRPr lang="ar-EG" sz="1400" dirty="0">
              <a:solidFill>
                <a:schemeClr val="bg1"/>
              </a:solidFill>
            </a:endParaRPr>
          </a:p>
          <a:p>
            <a:pPr algn="ctr" rtl="1"/>
            <a:r>
              <a:rPr lang="ar-SA" sz="1400" b="1" dirty="0">
                <a:solidFill>
                  <a:schemeClr val="bg1"/>
                </a:solidFill>
              </a:rPr>
              <a:t>الوحدة </a:t>
            </a:r>
            <a:r>
              <a:rPr lang="en-US" sz="1400" b="1" dirty="0">
                <a:solidFill>
                  <a:schemeClr val="bg1"/>
                </a:solidFill>
              </a:rPr>
              <a:t>2</a:t>
            </a:r>
            <a:endParaRPr lang="ar-EG" sz="1400" dirty="0">
              <a:solidFill>
                <a:schemeClr val="bg1"/>
              </a:solidFill>
            </a:endParaRPr>
          </a:p>
        </p:txBody>
      </p:sp>
      <p:sp>
        <p:nvSpPr>
          <p:cNvPr id="15" name="Text Box 17"/>
          <p:cNvSpPr txBox="1">
            <a:spLocks noChangeArrowheads="1"/>
          </p:cNvSpPr>
          <p:nvPr/>
        </p:nvSpPr>
        <p:spPr bwMode="auto">
          <a:xfrm>
            <a:off x="3594653" y="1695450"/>
            <a:ext cx="1594160" cy="1253476"/>
          </a:xfrm>
          <a:prstGeom prst="rect">
            <a:avLst/>
          </a:prstGeom>
          <a:noFill/>
          <a:ln w="9525">
            <a:noFill/>
            <a:miter lim="800000"/>
            <a:headEnd/>
            <a:tailEnd/>
          </a:ln>
        </p:spPr>
        <p:txBody>
          <a:bodyPr anchor="ctr"/>
          <a:lstStyle>
            <a:defPPr>
              <a:defRPr lang="en-US"/>
            </a:defPPr>
            <a:lvl1pPr algn="ctr">
              <a:defRPr sz="1600" b="1">
                <a:solidFill>
                  <a:srgbClr val="FFFFFF"/>
                </a:solidFill>
                <a:latin typeface="+mj-lt"/>
                <a:cs typeface="Calibri" pitchFamily="34" charset="0"/>
              </a:defRPr>
            </a:lvl1pPr>
          </a:lstStyle>
          <a:p>
            <a:pPr rtl="1"/>
            <a:r>
              <a:rPr lang="ar-SA" sz="1400" dirty="0"/>
              <a:t>تقييم مكونات البنية الأساسية الحرجة</a:t>
            </a:r>
          </a:p>
          <a:p>
            <a:pPr rtl="1"/>
            <a:r>
              <a:rPr lang="ar-SA" sz="1400" dirty="0"/>
              <a:t>الوحدة </a:t>
            </a:r>
            <a:r>
              <a:rPr lang="en-US" sz="1400" dirty="0"/>
              <a:t>5</a:t>
            </a:r>
          </a:p>
        </p:txBody>
      </p:sp>
      <p:sp>
        <p:nvSpPr>
          <p:cNvPr id="16" name="Text Box 17"/>
          <p:cNvSpPr txBox="1">
            <a:spLocks noChangeArrowheads="1"/>
          </p:cNvSpPr>
          <p:nvPr/>
        </p:nvSpPr>
        <p:spPr bwMode="auto">
          <a:xfrm>
            <a:off x="5454649" y="1653016"/>
            <a:ext cx="1549402" cy="1323514"/>
          </a:xfrm>
          <a:prstGeom prst="rect">
            <a:avLst/>
          </a:prstGeom>
          <a:noFill/>
          <a:ln w="9525">
            <a:noFill/>
            <a:miter lim="800000"/>
            <a:headEnd/>
            <a:tailEnd/>
          </a:ln>
          <a:effectLst/>
        </p:spPr>
        <p:txBody>
          <a:bodyPr anchor="ctr"/>
          <a:lstStyle>
            <a:defPPr>
              <a:defRPr lang="en-US"/>
            </a:defPPr>
            <a:lvl1pPr algn="ctr">
              <a:defRPr sz="1600" b="1">
                <a:solidFill>
                  <a:schemeClr val="bg1"/>
                </a:solidFill>
              </a:defRPr>
            </a:lvl1pPr>
          </a:lstStyle>
          <a:p>
            <a:pPr rtl="1"/>
            <a:r>
              <a:rPr lang="ar-SA" sz="1400" dirty="0"/>
              <a:t>تحديد أصول البنية الأساسية الحرجة</a:t>
            </a:r>
          </a:p>
          <a:p>
            <a:pPr rtl="1"/>
            <a:r>
              <a:rPr lang="ar-SA" sz="1400" dirty="0"/>
              <a:t>الوحدة </a:t>
            </a:r>
            <a:r>
              <a:rPr lang="en-US" sz="1400" dirty="0"/>
              <a:t>6</a:t>
            </a:r>
          </a:p>
        </p:txBody>
      </p:sp>
      <p:sp>
        <p:nvSpPr>
          <p:cNvPr id="17" name="Text Box 17"/>
          <p:cNvSpPr txBox="1">
            <a:spLocks noChangeArrowheads="1"/>
          </p:cNvSpPr>
          <p:nvPr/>
        </p:nvSpPr>
        <p:spPr bwMode="auto">
          <a:xfrm>
            <a:off x="2063248" y="3536748"/>
            <a:ext cx="1568952" cy="1246244"/>
          </a:xfrm>
          <a:prstGeom prst="rect">
            <a:avLst/>
          </a:prstGeom>
          <a:noFill/>
          <a:ln w="9525">
            <a:noFill/>
            <a:miter lim="800000"/>
            <a:headEnd/>
            <a:tailEnd/>
          </a:ln>
        </p:spPr>
        <p:txBody>
          <a:bodyPr anchor="ctr"/>
          <a:lstStyle/>
          <a:p>
            <a:pPr algn="ctr" rtl="1">
              <a:defRPr/>
            </a:pPr>
            <a:r>
              <a:rPr lang="ar-SA" sz="1400" b="1" dirty="0">
                <a:solidFill>
                  <a:srgbClr val="FFFFFF"/>
                </a:solidFill>
                <a:latin typeface="+mj-lt"/>
              </a:rPr>
              <a:t>تحليل التهديد</a:t>
            </a:r>
          </a:p>
          <a:p>
            <a:pPr algn="ctr" rtl="1">
              <a:defRPr/>
            </a:pPr>
            <a:r>
              <a:rPr lang="ar-SA" sz="1400" b="1" dirty="0">
                <a:solidFill>
                  <a:srgbClr val="FFFFFF"/>
                </a:solidFill>
                <a:latin typeface="+mj-lt"/>
              </a:rPr>
              <a:t>الوحدات </a:t>
            </a:r>
            <a:r>
              <a:rPr lang="ar-EG" sz="1400" b="1" dirty="0">
                <a:solidFill>
                  <a:srgbClr val="FFFFFF"/>
                </a:solidFill>
                <a:latin typeface="+mj-lt"/>
              </a:rPr>
              <a:t>7 - 10</a:t>
            </a:r>
            <a:endParaRPr lang="ar-EG" sz="1400" b="1" dirty="0">
              <a:latin typeface="+mj-lt"/>
              <a:cs typeface="Calibri" pitchFamily="34" charset="0"/>
            </a:endParaRPr>
          </a:p>
        </p:txBody>
      </p:sp>
      <p:sp>
        <p:nvSpPr>
          <p:cNvPr id="18" name="Text Box 17"/>
          <p:cNvSpPr txBox="1">
            <a:spLocks noChangeArrowheads="1"/>
          </p:cNvSpPr>
          <p:nvPr/>
        </p:nvSpPr>
        <p:spPr bwMode="auto">
          <a:xfrm>
            <a:off x="3991290" y="3518008"/>
            <a:ext cx="1463360" cy="1375946"/>
          </a:xfrm>
          <a:prstGeom prst="rect">
            <a:avLst/>
          </a:prstGeom>
          <a:noFill/>
          <a:ln w="9525">
            <a:noFill/>
            <a:miter lim="800000"/>
            <a:headEnd/>
            <a:tailEnd/>
          </a:ln>
        </p:spPr>
        <p:txBody>
          <a:bodyPr anchor="ctr"/>
          <a:lstStyle/>
          <a:p>
            <a:pPr algn="ctr" rtl="1">
              <a:defRPr/>
            </a:pPr>
            <a:r>
              <a:rPr lang="ar-SA" sz="1400" b="1" dirty="0">
                <a:solidFill>
                  <a:srgbClr val="FFFFFF"/>
                </a:solidFill>
                <a:latin typeface="+mj-lt"/>
              </a:rPr>
              <a:t>تحديد</a:t>
            </a:r>
            <a:r>
              <a:rPr lang="en-US" sz="1400" b="1" dirty="0">
                <a:solidFill>
                  <a:srgbClr val="FFFFFF"/>
                </a:solidFill>
                <a:latin typeface="+mj-lt"/>
              </a:rPr>
              <a:t> </a:t>
            </a:r>
            <a:r>
              <a:rPr lang="ar-EG" sz="1400" b="1" dirty="0">
                <a:solidFill>
                  <a:srgbClr val="FFFFFF"/>
                </a:solidFill>
                <a:latin typeface="+mj-lt"/>
              </a:rPr>
              <a:t>التدابير</a:t>
            </a:r>
            <a:endParaRPr lang="en-US" sz="1400" b="1" dirty="0">
              <a:solidFill>
                <a:srgbClr val="FFFFFF"/>
              </a:solidFill>
              <a:latin typeface="+mj-lt"/>
            </a:endParaRPr>
          </a:p>
          <a:p>
            <a:pPr algn="ctr" rtl="1">
              <a:defRPr/>
            </a:pPr>
            <a:r>
              <a:rPr lang="ar-SA" sz="1400" b="1" dirty="0">
                <a:solidFill>
                  <a:srgbClr val="FFFFFF"/>
                </a:solidFill>
                <a:latin typeface="+mj-lt"/>
              </a:rPr>
              <a:t>الأمنية</a:t>
            </a:r>
            <a:r>
              <a:rPr lang="en-US" sz="1400" b="1" dirty="0">
                <a:solidFill>
                  <a:srgbClr val="FFFFFF"/>
                </a:solidFill>
                <a:latin typeface="+mj-lt"/>
              </a:rPr>
              <a:t> </a:t>
            </a:r>
            <a:r>
              <a:rPr lang="ar-SA" sz="1400" b="1" dirty="0">
                <a:solidFill>
                  <a:srgbClr val="FFFFFF"/>
                </a:solidFill>
                <a:latin typeface="+mj-lt"/>
              </a:rPr>
              <a:t>المضادة</a:t>
            </a:r>
          </a:p>
          <a:p>
            <a:pPr algn="ctr" rtl="1">
              <a:defRPr/>
            </a:pPr>
            <a:endParaRPr lang="en-US" sz="1400" b="1" dirty="0">
              <a:solidFill>
                <a:srgbClr val="FFFFFF"/>
              </a:solidFill>
              <a:latin typeface="+mj-lt"/>
            </a:endParaRPr>
          </a:p>
          <a:p>
            <a:pPr algn="ctr" rtl="1">
              <a:defRPr/>
            </a:pPr>
            <a:r>
              <a:rPr lang="ar-SA" sz="1400" b="1" dirty="0">
                <a:solidFill>
                  <a:srgbClr val="FFFFFF"/>
                </a:solidFill>
                <a:latin typeface="+mj-lt"/>
              </a:rPr>
              <a:t>الوحدات </a:t>
            </a:r>
            <a:r>
              <a:rPr lang="ar-EG" sz="1400" b="1" dirty="0">
                <a:solidFill>
                  <a:srgbClr val="FFFFFF"/>
                </a:solidFill>
                <a:latin typeface="+mj-lt"/>
              </a:rPr>
              <a:t>11 - 14</a:t>
            </a:r>
            <a:endParaRPr lang="ar-EG" sz="1400" b="1" dirty="0">
              <a:latin typeface="+mj-lt"/>
              <a:cs typeface="Calibri" pitchFamily="34" charset="0"/>
            </a:endParaRPr>
          </a:p>
        </p:txBody>
      </p:sp>
      <p:sp>
        <p:nvSpPr>
          <p:cNvPr id="19" name="Text Box 17"/>
          <p:cNvSpPr txBox="1">
            <a:spLocks noChangeArrowheads="1"/>
          </p:cNvSpPr>
          <p:nvPr/>
        </p:nvSpPr>
        <p:spPr bwMode="auto">
          <a:xfrm>
            <a:off x="5567576" y="3433361"/>
            <a:ext cx="1868576" cy="1468169"/>
          </a:xfrm>
          <a:prstGeom prst="rect">
            <a:avLst/>
          </a:prstGeom>
          <a:noFill/>
          <a:ln w="9525">
            <a:noFill/>
            <a:miter lim="800000"/>
            <a:headEnd/>
            <a:tailEnd/>
          </a:ln>
        </p:spPr>
        <p:txBody>
          <a:bodyPr anchor="ctr"/>
          <a:lstStyle/>
          <a:p>
            <a:pPr algn="ctr" rtl="1">
              <a:defRPr/>
            </a:pPr>
            <a:r>
              <a:rPr lang="ar-SA" sz="1400" b="1" dirty="0">
                <a:solidFill>
                  <a:srgbClr val="FFFFFF"/>
                </a:solidFill>
                <a:latin typeface="+mj-lt"/>
              </a:rPr>
              <a:t>تطوير المرونة العملياتية</a:t>
            </a:r>
            <a:r>
              <a:rPr lang="en-US" sz="1400" b="1" dirty="0">
                <a:solidFill>
                  <a:srgbClr val="FFFFFF"/>
                </a:solidFill>
                <a:latin typeface="+mj-lt"/>
              </a:rPr>
              <a:t> </a:t>
            </a:r>
          </a:p>
          <a:p>
            <a:pPr algn="ctr" rtl="1">
              <a:defRPr/>
            </a:pPr>
            <a:r>
              <a:rPr lang="ar-SA" sz="1400" b="1" dirty="0">
                <a:solidFill>
                  <a:srgbClr val="FFFFFF"/>
                </a:solidFill>
                <a:latin typeface="+mj-lt"/>
              </a:rPr>
              <a:t>الوحدة </a:t>
            </a:r>
            <a:r>
              <a:rPr lang="en-US" sz="1400" b="1" dirty="0">
                <a:solidFill>
                  <a:srgbClr val="FFFFFF"/>
                </a:solidFill>
                <a:latin typeface="+mj-lt"/>
              </a:rPr>
              <a:t>15</a:t>
            </a:r>
          </a:p>
        </p:txBody>
      </p:sp>
      <p:sp>
        <p:nvSpPr>
          <p:cNvPr id="20" name="Rectangle 19"/>
          <p:cNvSpPr/>
          <p:nvPr/>
        </p:nvSpPr>
        <p:spPr>
          <a:xfrm>
            <a:off x="3583403" y="1280779"/>
            <a:ext cx="1616660" cy="369332"/>
          </a:xfrm>
          <a:prstGeom prst="rect">
            <a:avLst/>
          </a:prstGeom>
        </p:spPr>
        <p:txBody>
          <a:bodyPr wrap="none">
            <a:spAutoFit/>
          </a:bodyPr>
          <a:lstStyle/>
          <a:p>
            <a:pPr algn="ctr" rtl="1">
              <a:defRPr/>
            </a:pPr>
            <a:r>
              <a:rPr lang="ar-SA" b="1" dirty="0"/>
              <a:t>منهجية تحليل نقاط الضعف المرحلة </a:t>
            </a:r>
            <a:r>
              <a:rPr lang="en-US" b="1" dirty="0"/>
              <a:t>1</a:t>
            </a:r>
            <a:endParaRPr lang="ar-EG" b="1" dirty="0">
              <a:cs typeface="Calibri" pitchFamily="34" charset="0"/>
            </a:endParaRPr>
          </a:p>
        </p:txBody>
      </p:sp>
      <p:sp>
        <p:nvSpPr>
          <p:cNvPr id="21" name="Rectangle 20"/>
          <p:cNvSpPr/>
          <p:nvPr/>
        </p:nvSpPr>
        <p:spPr>
          <a:xfrm>
            <a:off x="2004298" y="3190590"/>
            <a:ext cx="1912703" cy="261610"/>
          </a:xfrm>
          <a:prstGeom prst="rect">
            <a:avLst/>
          </a:prstGeom>
        </p:spPr>
        <p:txBody>
          <a:bodyPr wrap="none">
            <a:spAutoFit/>
          </a:bodyPr>
          <a:lstStyle/>
          <a:p>
            <a:pPr algn="ctr" rtl="1">
              <a:defRPr/>
            </a:pPr>
            <a:r>
              <a:rPr lang="ar-SA" sz="1100" b="1" dirty="0"/>
              <a:t>منهجية تحليل نقاط الضعف المرحلة </a:t>
            </a:r>
            <a:r>
              <a:rPr lang="en-US" sz="1100" b="1" dirty="0"/>
              <a:t>2</a:t>
            </a:r>
            <a:endParaRPr lang="ar-EG" sz="1100" b="1" dirty="0">
              <a:cs typeface="Calibri" pitchFamily="34" charset="0"/>
            </a:endParaRPr>
          </a:p>
        </p:txBody>
      </p:sp>
      <p:sp>
        <p:nvSpPr>
          <p:cNvPr id="22" name="Rectangle 21"/>
          <p:cNvSpPr/>
          <p:nvPr/>
        </p:nvSpPr>
        <p:spPr>
          <a:xfrm>
            <a:off x="3804075" y="3171751"/>
            <a:ext cx="1912703" cy="261610"/>
          </a:xfrm>
          <a:prstGeom prst="rect">
            <a:avLst/>
          </a:prstGeom>
        </p:spPr>
        <p:txBody>
          <a:bodyPr wrap="none">
            <a:spAutoFit/>
          </a:bodyPr>
          <a:lstStyle/>
          <a:p>
            <a:pPr algn="ctr" rtl="1">
              <a:defRPr/>
            </a:pPr>
            <a:r>
              <a:rPr lang="ar-SA" sz="1100" b="1" dirty="0"/>
              <a:t>منهجية تحليل نقاط الضعف المرحلة </a:t>
            </a:r>
            <a:r>
              <a:rPr lang="en-US" sz="1100" b="1" dirty="0"/>
              <a:t>3</a:t>
            </a:r>
            <a:endParaRPr lang="ar-EG" sz="1100" b="1" dirty="0">
              <a:cs typeface="Calibri" pitchFamily="34" charset="0"/>
            </a:endParaRPr>
          </a:p>
        </p:txBody>
      </p:sp>
      <p:sp>
        <p:nvSpPr>
          <p:cNvPr id="23" name="Rectangle 22"/>
          <p:cNvSpPr/>
          <p:nvPr/>
        </p:nvSpPr>
        <p:spPr>
          <a:xfrm>
            <a:off x="5636375" y="3200154"/>
            <a:ext cx="1912703" cy="261610"/>
          </a:xfrm>
          <a:prstGeom prst="rect">
            <a:avLst/>
          </a:prstGeom>
        </p:spPr>
        <p:txBody>
          <a:bodyPr wrap="none">
            <a:spAutoFit/>
          </a:bodyPr>
          <a:lstStyle/>
          <a:p>
            <a:pPr algn="ctr" rtl="1">
              <a:defRPr/>
            </a:pPr>
            <a:r>
              <a:rPr lang="ar-SA" sz="1100" b="1" dirty="0"/>
              <a:t>منهجية تحليل نقاط الضعف المرحلة </a:t>
            </a:r>
            <a:r>
              <a:rPr lang="en-US" sz="1100" b="1" dirty="0"/>
              <a:t>4</a:t>
            </a:r>
            <a:endParaRPr lang="ar-EG" sz="1100" b="1" dirty="0">
              <a:cs typeface="Calibri" pitchFamily="34" charset="0"/>
            </a:endParaRPr>
          </a:p>
        </p:txBody>
      </p:sp>
      <p:sp>
        <p:nvSpPr>
          <p:cNvPr id="26"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0" indent="0">
              <a:spcAft>
                <a:spcPts val="0"/>
              </a:spcAft>
              <a:buNone/>
            </a:pPr>
            <a:endParaRPr lang="en-US" sz="1000" b="0" dirty="0"/>
          </a:p>
        </p:txBody>
      </p:sp>
      <p:sp>
        <p:nvSpPr>
          <p:cNvPr id="29" name="CallAddL"/>
          <p:cNvSpPr/>
          <p:nvPr/>
        </p:nvSpPr>
        <p:spPr>
          <a:xfrm>
            <a:off x="122101" y="5915019"/>
            <a:ext cx="816249" cy="215444"/>
          </a:xfrm>
          <a:prstGeom prst="rect">
            <a:avLst/>
          </a:prstGeom>
          <a:noFill/>
        </p:spPr>
        <p:txBody>
          <a:bodyPr wrap="none">
            <a:spAutoFit/>
          </a:bodyPr>
          <a:lstStyle/>
          <a:p>
            <a:pPr algn="ctr">
              <a:defRPr/>
            </a:pPr>
            <a:r>
              <a:rPr lang="en-US" sz="800" dirty="0">
                <a:ea typeface="Calibri" pitchFamily="34" charset="0"/>
                <a:cs typeface="Calibri" pitchFamily="34" charset="0"/>
              </a:rPr>
              <a:t>VAM Phase 2</a:t>
            </a:r>
            <a:endParaRPr lang="en-US" sz="800" dirty="0">
              <a:cs typeface="Calibri" pitchFamily="34" charset="0"/>
            </a:endParaRPr>
          </a:p>
        </p:txBody>
      </p:sp>
      <p:sp>
        <p:nvSpPr>
          <p:cNvPr id="32" name="CallBottom"/>
          <p:cNvSpPr txBox="1">
            <a:spLocks/>
          </p:cNvSpPr>
          <p:nvPr/>
        </p:nvSpPr>
        <p:spPr bwMode="auto">
          <a:xfrm>
            <a:off x="5715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0" indent="0">
              <a:spcAft>
                <a:spcPts val="0"/>
              </a:spcAft>
              <a:buNone/>
            </a:pPr>
            <a:endParaRPr lang="en-US" sz="1000" b="0" dirty="0"/>
          </a:p>
        </p:txBody>
      </p:sp>
      <p:sp>
        <p:nvSpPr>
          <p:cNvPr id="33" name="CallAddL"/>
          <p:cNvSpPr/>
          <p:nvPr/>
        </p:nvSpPr>
        <p:spPr>
          <a:xfrm>
            <a:off x="0" y="5497204"/>
            <a:ext cx="1060450" cy="369332"/>
          </a:xfrm>
          <a:prstGeom prst="rect">
            <a:avLst/>
          </a:prstGeom>
          <a:noFill/>
        </p:spPr>
        <p:txBody>
          <a:bodyPr wrap="square">
            <a:spAutoFit/>
          </a:bodyPr>
          <a:lstStyle/>
          <a:p>
            <a:pPr algn="ctr"/>
            <a:r>
              <a:rPr lang="en-US" sz="600" dirty="0"/>
              <a:t>Identify Critical Infrastructure</a:t>
            </a:r>
          </a:p>
          <a:p>
            <a:pPr algn="ctr"/>
            <a:r>
              <a:rPr lang="en-US" sz="600" dirty="0"/>
              <a:t>Module 2</a:t>
            </a:r>
          </a:p>
        </p:txBody>
      </p:sp>
      <p:sp>
        <p:nvSpPr>
          <p:cNvPr id="34" name="CallAddL"/>
          <p:cNvSpPr txBox="1">
            <a:spLocks noChangeArrowheads="1"/>
          </p:cNvSpPr>
          <p:nvPr/>
        </p:nvSpPr>
        <p:spPr bwMode="auto">
          <a:xfrm>
            <a:off x="1050925" y="5497204"/>
            <a:ext cx="1028700" cy="453508"/>
          </a:xfrm>
          <a:prstGeom prst="rect">
            <a:avLst/>
          </a:prstGeom>
          <a:noFill/>
          <a:ln w="9525">
            <a:noFill/>
            <a:miter lim="800000"/>
            <a:headEnd/>
            <a:tailEnd/>
          </a:ln>
        </p:spPr>
        <p:txBody>
          <a:bodyPr anchor="ctr"/>
          <a:lstStyle/>
          <a:p>
            <a:pPr algn="ctr"/>
            <a:r>
              <a:rPr lang="en-US" sz="600" dirty="0"/>
              <a:t>Assess Critical Infrastructure Components</a:t>
            </a:r>
          </a:p>
          <a:p>
            <a:pPr algn="ctr"/>
            <a:r>
              <a:rPr lang="en-US" sz="600" dirty="0"/>
              <a:t>Module 5</a:t>
            </a:r>
          </a:p>
        </p:txBody>
      </p:sp>
      <p:sp>
        <p:nvSpPr>
          <p:cNvPr id="35" name="CallAddL"/>
          <p:cNvSpPr txBox="1">
            <a:spLocks noChangeArrowheads="1"/>
          </p:cNvSpPr>
          <p:nvPr/>
        </p:nvSpPr>
        <p:spPr bwMode="auto">
          <a:xfrm>
            <a:off x="1982245" y="5548004"/>
            <a:ext cx="865480" cy="369332"/>
          </a:xfrm>
          <a:prstGeom prst="rect">
            <a:avLst/>
          </a:prstGeom>
          <a:noFill/>
          <a:ln w="9525">
            <a:noFill/>
            <a:miter lim="800000"/>
            <a:headEnd/>
            <a:tailEnd/>
          </a:ln>
        </p:spPr>
        <p:txBody>
          <a:bodyPr anchor="ctr"/>
          <a:lstStyle/>
          <a:p>
            <a:pPr algn="ctr">
              <a:defRPr/>
            </a:pPr>
            <a:r>
              <a:rPr lang="en-US" sz="600" dirty="0">
                <a:latin typeface="+mj-lt"/>
                <a:ea typeface="Calibri" pitchFamily="34" charset="0"/>
                <a:cs typeface="Calibri" pitchFamily="34" charset="0"/>
              </a:rPr>
              <a:t>Identify Critical Infrastructure Assets</a:t>
            </a:r>
          </a:p>
          <a:p>
            <a:pPr algn="ctr">
              <a:defRPr/>
            </a:pPr>
            <a:r>
              <a:rPr lang="en-US" sz="600" dirty="0">
                <a:latin typeface="+mj-lt"/>
                <a:cs typeface="Calibri" pitchFamily="34" charset="0"/>
              </a:rPr>
              <a:t>Module 6</a:t>
            </a:r>
          </a:p>
        </p:txBody>
      </p:sp>
      <p:sp>
        <p:nvSpPr>
          <p:cNvPr id="36" name="CallAddL"/>
          <p:cNvSpPr txBox="1">
            <a:spLocks noChangeArrowheads="1"/>
          </p:cNvSpPr>
          <p:nvPr/>
        </p:nvSpPr>
        <p:spPr bwMode="auto">
          <a:xfrm>
            <a:off x="79376" y="6122348"/>
            <a:ext cx="901699" cy="214646"/>
          </a:xfrm>
          <a:prstGeom prst="rect">
            <a:avLst/>
          </a:prstGeom>
          <a:noFill/>
          <a:ln w="9525">
            <a:noFill/>
            <a:miter lim="800000"/>
            <a:headEnd/>
            <a:tailEnd/>
          </a:ln>
        </p:spPr>
        <p:txBody>
          <a:bodyPr anchor="ctr"/>
          <a:lstStyle/>
          <a:p>
            <a:pPr algn="ctr">
              <a:defRPr/>
            </a:pPr>
            <a:r>
              <a:rPr lang="en-US" sz="600" dirty="0">
                <a:latin typeface="+mj-lt"/>
                <a:ea typeface="Calibri" pitchFamily="34" charset="0"/>
                <a:cs typeface="Calibri" pitchFamily="34" charset="0"/>
              </a:rPr>
              <a:t>Analyze the Threat</a:t>
            </a:r>
          </a:p>
          <a:p>
            <a:pPr algn="ctr">
              <a:defRPr/>
            </a:pPr>
            <a:r>
              <a:rPr lang="en-US" sz="600" dirty="0">
                <a:latin typeface="+mj-lt"/>
                <a:cs typeface="Calibri" pitchFamily="34" charset="0"/>
              </a:rPr>
              <a:t>Modules 7-10</a:t>
            </a:r>
          </a:p>
        </p:txBody>
      </p:sp>
      <p:sp>
        <p:nvSpPr>
          <p:cNvPr id="38" name="CallAddL"/>
          <p:cNvSpPr txBox="1">
            <a:spLocks noChangeArrowheads="1"/>
          </p:cNvSpPr>
          <p:nvPr/>
        </p:nvSpPr>
        <p:spPr bwMode="auto">
          <a:xfrm>
            <a:off x="1057275" y="6058848"/>
            <a:ext cx="1016000" cy="589480"/>
          </a:xfrm>
          <a:prstGeom prst="rect">
            <a:avLst/>
          </a:prstGeom>
          <a:noFill/>
          <a:ln w="9525">
            <a:noFill/>
            <a:miter lim="800000"/>
            <a:headEnd/>
            <a:tailEnd/>
          </a:ln>
        </p:spPr>
        <p:txBody>
          <a:bodyPr anchor="ctr"/>
          <a:lstStyle/>
          <a:p>
            <a:pPr algn="ctr">
              <a:defRPr/>
            </a:pPr>
            <a:r>
              <a:rPr lang="en-US" sz="600" dirty="0">
                <a:latin typeface="+mj-lt"/>
                <a:cs typeface="Calibri" pitchFamily="34" charset="0"/>
              </a:rPr>
              <a:t>Identify </a:t>
            </a:r>
          </a:p>
          <a:p>
            <a:pPr algn="ctr">
              <a:defRPr/>
            </a:pPr>
            <a:r>
              <a:rPr lang="en-US" sz="600" dirty="0">
                <a:latin typeface="+mj-lt"/>
                <a:cs typeface="Calibri" pitchFamily="34" charset="0"/>
              </a:rPr>
              <a:t>Security </a:t>
            </a:r>
          </a:p>
          <a:p>
            <a:pPr algn="ctr">
              <a:defRPr/>
            </a:pPr>
            <a:r>
              <a:rPr lang="en-US" sz="600" dirty="0">
                <a:latin typeface="+mj-lt"/>
                <a:cs typeface="Calibri" pitchFamily="34" charset="0"/>
              </a:rPr>
              <a:t>Counter-</a:t>
            </a:r>
          </a:p>
          <a:p>
            <a:pPr algn="ctr">
              <a:defRPr/>
            </a:pPr>
            <a:r>
              <a:rPr lang="en-US" sz="600" dirty="0">
                <a:latin typeface="+mj-lt"/>
                <a:cs typeface="Calibri" pitchFamily="34" charset="0"/>
              </a:rPr>
              <a:t>Measures</a:t>
            </a:r>
          </a:p>
          <a:p>
            <a:pPr algn="ctr">
              <a:defRPr/>
            </a:pPr>
            <a:r>
              <a:rPr lang="en-US" sz="600" dirty="0">
                <a:latin typeface="+mj-lt"/>
                <a:cs typeface="Calibri" pitchFamily="34" charset="0"/>
              </a:rPr>
              <a:t>Modules 11-14</a:t>
            </a:r>
          </a:p>
        </p:txBody>
      </p:sp>
      <p:sp>
        <p:nvSpPr>
          <p:cNvPr id="39" name="CallAddL"/>
          <p:cNvSpPr txBox="1">
            <a:spLocks noChangeArrowheads="1"/>
          </p:cNvSpPr>
          <p:nvPr/>
        </p:nvSpPr>
        <p:spPr bwMode="auto">
          <a:xfrm>
            <a:off x="2018110" y="6122348"/>
            <a:ext cx="793751" cy="432470"/>
          </a:xfrm>
          <a:prstGeom prst="rect">
            <a:avLst/>
          </a:prstGeom>
          <a:noFill/>
          <a:ln w="9525">
            <a:noFill/>
            <a:miter lim="800000"/>
            <a:headEnd/>
            <a:tailEnd/>
          </a:ln>
        </p:spPr>
        <p:txBody>
          <a:bodyPr anchor="ctr"/>
          <a:lstStyle/>
          <a:p>
            <a:pPr algn="ctr">
              <a:defRPr/>
            </a:pPr>
            <a:r>
              <a:rPr lang="en-US" sz="600" dirty="0">
                <a:latin typeface="+mj-lt"/>
                <a:cs typeface="Calibri" pitchFamily="34" charset="0"/>
              </a:rPr>
              <a:t>Develop Operational Resilience </a:t>
            </a:r>
          </a:p>
          <a:p>
            <a:pPr algn="ctr">
              <a:defRPr/>
            </a:pPr>
            <a:r>
              <a:rPr lang="en-US" sz="600" dirty="0">
                <a:latin typeface="+mj-lt"/>
                <a:cs typeface="Calibri" pitchFamily="34" charset="0"/>
              </a:rPr>
              <a:t>Module 15</a:t>
            </a:r>
          </a:p>
        </p:txBody>
      </p:sp>
      <p:sp>
        <p:nvSpPr>
          <p:cNvPr id="40" name="CallAddL"/>
          <p:cNvSpPr/>
          <p:nvPr/>
        </p:nvSpPr>
        <p:spPr>
          <a:xfrm>
            <a:off x="1157151" y="5345446"/>
            <a:ext cx="816249" cy="215444"/>
          </a:xfrm>
          <a:prstGeom prst="rect">
            <a:avLst/>
          </a:prstGeom>
          <a:noFill/>
        </p:spPr>
        <p:txBody>
          <a:bodyPr wrap="none">
            <a:spAutoFit/>
          </a:bodyPr>
          <a:lstStyle/>
          <a:p>
            <a:pPr algn="ctr">
              <a:defRPr/>
            </a:pPr>
            <a:r>
              <a:rPr lang="en-US" sz="800" dirty="0">
                <a:ea typeface="Calibri" pitchFamily="34" charset="0"/>
                <a:cs typeface="Calibri" pitchFamily="34" charset="0"/>
              </a:rPr>
              <a:t>VAM Phase 1</a:t>
            </a:r>
            <a:endParaRPr lang="en-US" sz="800" dirty="0">
              <a:cs typeface="Calibri" pitchFamily="34" charset="0"/>
            </a:endParaRPr>
          </a:p>
        </p:txBody>
      </p:sp>
      <p:sp>
        <p:nvSpPr>
          <p:cNvPr id="41" name="CallAddL"/>
          <p:cNvSpPr/>
          <p:nvPr/>
        </p:nvSpPr>
        <p:spPr>
          <a:xfrm>
            <a:off x="122101" y="5915019"/>
            <a:ext cx="816249" cy="215444"/>
          </a:xfrm>
          <a:prstGeom prst="rect">
            <a:avLst/>
          </a:prstGeom>
          <a:noFill/>
        </p:spPr>
        <p:txBody>
          <a:bodyPr wrap="none">
            <a:spAutoFit/>
          </a:bodyPr>
          <a:lstStyle/>
          <a:p>
            <a:pPr algn="ctr">
              <a:defRPr/>
            </a:pPr>
            <a:r>
              <a:rPr lang="en-US" sz="800" dirty="0">
                <a:ea typeface="Calibri" pitchFamily="34" charset="0"/>
                <a:cs typeface="Calibri" pitchFamily="34" charset="0"/>
              </a:rPr>
              <a:t>VAM Phase 2</a:t>
            </a:r>
            <a:endParaRPr lang="en-US" sz="800" dirty="0">
              <a:cs typeface="Calibri" pitchFamily="34" charset="0"/>
            </a:endParaRPr>
          </a:p>
        </p:txBody>
      </p:sp>
      <p:sp>
        <p:nvSpPr>
          <p:cNvPr id="42" name="CallAddL"/>
          <p:cNvSpPr/>
          <p:nvPr/>
        </p:nvSpPr>
        <p:spPr>
          <a:xfrm>
            <a:off x="1157151" y="5915019"/>
            <a:ext cx="816249" cy="215444"/>
          </a:xfrm>
          <a:prstGeom prst="rect">
            <a:avLst/>
          </a:prstGeom>
          <a:noFill/>
        </p:spPr>
        <p:txBody>
          <a:bodyPr wrap="none">
            <a:spAutoFit/>
          </a:bodyPr>
          <a:lstStyle/>
          <a:p>
            <a:pPr algn="ctr">
              <a:defRPr/>
            </a:pPr>
            <a:r>
              <a:rPr lang="en-US" sz="800" dirty="0">
                <a:ea typeface="Calibri" pitchFamily="34" charset="0"/>
                <a:cs typeface="Calibri" pitchFamily="34" charset="0"/>
              </a:rPr>
              <a:t>VAM Phase 3</a:t>
            </a:r>
            <a:endParaRPr lang="en-US" sz="800" dirty="0">
              <a:cs typeface="Calibri" pitchFamily="34" charset="0"/>
            </a:endParaRPr>
          </a:p>
        </p:txBody>
      </p:sp>
      <p:sp>
        <p:nvSpPr>
          <p:cNvPr id="43" name="CallAddL"/>
          <p:cNvSpPr/>
          <p:nvPr/>
        </p:nvSpPr>
        <p:spPr>
          <a:xfrm>
            <a:off x="2006861" y="5915019"/>
            <a:ext cx="816249" cy="215444"/>
          </a:xfrm>
          <a:prstGeom prst="rect">
            <a:avLst/>
          </a:prstGeom>
          <a:noFill/>
        </p:spPr>
        <p:txBody>
          <a:bodyPr wrap="none">
            <a:spAutoFit/>
          </a:bodyPr>
          <a:lstStyle/>
          <a:p>
            <a:pPr algn="ctr">
              <a:defRPr/>
            </a:pPr>
            <a:r>
              <a:rPr lang="en-US" sz="800" dirty="0">
                <a:ea typeface="Calibri" pitchFamily="34" charset="0"/>
                <a:cs typeface="Calibri" pitchFamily="34" charset="0"/>
              </a:rPr>
              <a:t>VAM Phase 4</a:t>
            </a:r>
            <a:endParaRPr lang="en-US" sz="800" dirty="0">
              <a:cs typeface="Calibri" pitchFamily="34" charset="0"/>
            </a:endParaRPr>
          </a:p>
        </p:txBody>
      </p:sp>
      <p:sp>
        <p:nvSpPr>
          <p:cNvPr id="44"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PPS Diagram</a:t>
            </a:r>
            <a:endParaRPr lang="en-US" sz="1000" b="0" dirty="0"/>
          </a:p>
        </p:txBody>
      </p:sp>
    </p:spTree>
    <p:extLst>
      <p:ext uri="{BB962C8B-B14F-4D97-AF65-F5344CB8AC3E}">
        <p14:creationId xmlns:p14="http://schemas.microsoft.com/office/powerpoint/2010/main" val="197483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0" indent="0">
              <a:spcAft>
                <a:spcPts val="0"/>
              </a:spcAft>
              <a:buNone/>
            </a:pPr>
            <a:endParaRPr lang="en-US" sz="1000" b="0" dirty="0"/>
          </a:p>
        </p:txBody>
      </p:sp>
      <p:pic>
        <p:nvPicPr>
          <p:cNvPr id="45" name="Picture Placeholder 20"/>
          <p:cNvPicPr>
            <a:picLocks noGrp="1"/>
          </p:cNvPicPr>
          <p:nvPr>
            <p:ph type="pic" sz="quarter" idx="30"/>
          </p:nvPr>
        </p:nvPicPr>
        <p:blipFill>
          <a:blip r:embed="rId2" cstate="print">
            <a:extLst>
              <a:ext uri="{28A0092B-C50C-407E-A947-70E740481C1C}">
                <a14:useLocalDpi xmlns:a14="http://schemas.microsoft.com/office/drawing/2010/main" val="0"/>
              </a:ext>
            </a:extLst>
          </a:blip>
          <a:srcRect t="757" b="757"/>
          <a:stretch>
            <a:fillRect/>
          </a:stretch>
        </p:blipFill>
        <p:spPr>
          <a:prstGeom prst="rect">
            <a:avLst/>
          </a:prstGeom>
        </p:spPr>
      </p:pic>
      <p:sp>
        <p:nvSpPr>
          <p:cNvPr id="7" name="Text Placeholder 6"/>
          <p:cNvSpPr>
            <a:spLocks noGrp="1"/>
          </p:cNvSpPr>
          <p:nvPr>
            <p:ph type="body" sz="quarter" idx="28"/>
          </p:nvPr>
        </p:nvSpPr>
        <p:spPr/>
        <p:txBody>
          <a:bodyPr>
            <a:normAutofit/>
          </a:bodyPr>
          <a:lstStyle/>
          <a:p>
            <a:pPr rtl="1"/>
            <a:r>
              <a:rPr lang="ar-SA" dirty="0" smtClean="0"/>
              <a:t>الكتيب </a:t>
            </a:r>
            <a:r>
              <a:rPr dirty="0" smtClean="0"/>
              <a:t>6.</a:t>
            </a:r>
            <a:r>
              <a:rPr lang="en-US" dirty="0" smtClean="0"/>
              <a:t>2</a:t>
            </a:r>
            <a:endParaRPr lang="ar-EG" dirty="0"/>
          </a:p>
        </p:txBody>
      </p:sp>
      <p:sp>
        <p:nvSpPr>
          <p:cNvPr id="4" name="Slide Number Placeholder 3"/>
          <p:cNvSpPr>
            <a:spLocks noGrp="1"/>
          </p:cNvSpPr>
          <p:nvPr>
            <p:ph type="sldNum" sz="quarter" idx="36"/>
          </p:nvPr>
        </p:nvSpPr>
        <p:spPr/>
        <p:txBody>
          <a:bodyPr/>
          <a:lstStyle/>
          <a:p>
            <a:pPr algn="r" rtl="1"/>
            <a:r>
              <a:rPr dirty="0">
                <a:solidFill>
                  <a:schemeClr val="tx1"/>
                </a:solidFill>
              </a:rPr>
              <a:t> </a:t>
            </a:r>
            <a:fld id="{1E05A8D5-9D50-4F79-AAB3-D0C9B9E3293E}" type="slidenum">
              <a:rPr lang="en-US" smtClean="0">
                <a:solidFill>
                  <a:schemeClr val="tx1"/>
                </a:solidFill>
              </a:rPr>
              <a:pPr/>
              <a:t>30</a:t>
            </a:fld>
            <a:endParaRPr lang="ar-EG" dirty="0">
              <a:solidFill>
                <a:schemeClr val="tx1"/>
              </a:solidFill>
            </a:endParaRPr>
          </a:p>
        </p:txBody>
      </p:sp>
      <p:sp>
        <p:nvSpPr>
          <p:cNvPr id="2" name="Footer Placeholder 1"/>
          <p:cNvSpPr>
            <a:spLocks noGrp="1"/>
          </p:cNvSpPr>
          <p:nvPr>
            <p:ph type="ftr" sz="quarter" idx="35"/>
          </p:nvPr>
        </p:nvSpPr>
        <p:spPr/>
        <p:txBody>
          <a:bodyPr/>
          <a:lstStyle/>
          <a:p>
            <a:pPr rtl="1"/>
            <a:r>
              <a:rPr dirty="0">
                <a:solidFill>
                  <a:schemeClr val="tx1"/>
                </a:solidFill>
              </a:rPr>
              <a:t>Module 6: Critical Infrastructure Assets</a:t>
            </a:r>
            <a:endParaRPr lang="ar-EG" dirty="0">
              <a:solidFill>
                <a:schemeClr val="tx1"/>
              </a:solidFill>
            </a:endParaRPr>
          </a:p>
        </p:txBody>
      </p:sp>
      <p:sp>
        <p:nvSpPr>
          <p:cNvPr id="3" name="Date Placeholder 2"/>
          <p:cNvSpPr>
            <a:spLocks noGrp="1"/>
          </p:cNvSpPr>
          <p:nvPr>
            <p:ph type="dt" sz="half" idx="34"/>
          </p:nvPr>
        </p:nvSpPr>
        <p:spPr/>
        <p:txBody>
          <a:bodyPr/>
          <a:lstStyle/>
          <a:p>
            <a:pPr algn="l"/>
            <a:r>
              <a:rPr lang="en-US" dirty="0" smtClean="0">
                <a:solidFill>
                  <a:schemeClr val="tx1"/>
                </a:solidFill>
              </a:rPr>
              <a:t>CISR v1.0</a:t>
            </a:r>
            <a:endParaRPr lang="ar-EG" dirty="0">
              <a:solidFill>
                <a:schemeClr val="tx1"/>
              </a:solidFill>
            </a:endParaRPr>
          </a:p>
        </p:txBody>
      </p:sp>
      <p:pic>
        <p:nvPicPr>
          <p:cNvPr id="26" name="Content Placeholder 11"/>
          <p:cNvPicPr>
            <a:picLocks noGrp="1"/>
          </p:cNvPicPr>
          <p:nvPr>
            <p:ph sz="quarter" idx="13"/>
          </p:nvPr>
        </p:nvPicPr>
        <p:blipFill>
          <a:blip r:embed="rId3">
            <a:extLst>
              <a:ext uri="{28A0092B-C50C-407E-A947-70E740481C1C}">
                <a14:useLocalDpi xmlns:a14="http://schemas.microsoft.com/office/drawing/2010/main" val="0"/>
              </a:ext>
            </a:extLst>
          </a:blip>
          <a:stretch>
            <a:fillRect/>
          </a:stretch>
        </p:blipFill>
        <p:spPr>
          <a:xfrm>
            <a:off x="1503222" y="1316181"/>
            <a:ext cx="6143501" cy="3519054"/>
          </a:xfrm>
        </p:spPr>
      </p:pic>
      <p:sp>
        <p:nvSpPr>
          <p:cNvPr id="11" name="Title 10"/>
          <p:cNvSpPr>
            <a:spLocks noGrp="1"/>
          </p:cNvSpPr>
          <p:nvPr>
            <p:ph type="title"/>
          </p:nvPr>
        </p:nvSpPr>
        <p:spPr/>
        <p:txBody>
          <a:bodyPr>
            <a:normAutofit/>
          </a:bodyPr>
          <a:lstStyle/>
          <a:p>
            <a:pPr rtl="1"/>
            <a:r>
              <a:rPr lang="ar-SA" dirty="0"/>
              <a:t>مصفوفة نطاق التهديد </a:t>
            </a:r>
            <a:r>
              <a:rPr lang="ar-EG" dirty="0"/>
              <a:t>(</a:t>
            </a:r>
            <a:r>
              <a:rPr dirty="0"/>
              <a:t>6</a:t>
            </a:r>
            <a:r>
              <a:rPr lang="ar-SA" dirty="0"/>
              <a:t> من </a:t>
            </a:r>
            <a:r>
              <a:rPr dirty="0"/>
              <a:t>6</a:t>
            </a:r>
            <a:r>
              <a:rPr lang="ar-EG" dirty="0"/>
              <a:t>)</a:t>
            </a:r>
          </a:p>
        </p:txBody>
      </p:sp>
      <p:sp>
        <p:nvSpPr>
          <p:cNvPr id="5" name="Text Placeholder 4"/>
          <p:cNvSpPr>
            <a:spLocks noGrp="1"/>
          </p:cNvSpPr>
          <p:nvPr>
            <p:ph type="body" sz="quarter" idx="31"/>
          </p:nvPr>
        </p:nvSpPr>
        <p:spPr/>
        <p:txBody>
          <a:bodyPr/>
          <a:lstStyle/>
          <a:p>
            <a:pPr rtl="1"/>
            <a:r>
              <a:rPr lang="ar-SA" dirty="0"/>
              <a:t>راجع</a:t>
            </a:r>
          </a:p>
        </p:txBody>
      </p:sp>
      <p:sp>
        <p:nvSpPr>
          <p:cNvPr id="31" name="Text Box 16"/>
          <p:cNvSpPr txBox="1">
            <a:spLocks noChangeArrowheads="1"/>
          </p:cNvSpPr>
          <p:nvPr/>
        </p:nvSpPr>
        <p:spPr bwMode="auto">
          <a:xfrm>
            <a:off x="1328057" y="1390785"/>
            <a:ext cx="6422572" cy="328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SA" sz="1600" b="1" dirty="0">
                <a:solidFill>
                  <a:srgbClr val="FFFFFF"/>
                </a:solidFill>
                <a:effectLst/>
                <a:latin typeface="Times New Roman"/>
              </a:rPr>
              <a:t>المنشأة</a:t>
            </a:r>
            <a:r>
              <a:rPr lang="en-US" sz="1600" b="1" dirty="0">
                <a:solidFill>
                  <a:srgbClr val="FFFFFF"/>
                </a:solidFill>
                <a:effectLst/>
                <a:latin typeface="Times New Roman"/>
              </a:rPr>
              <a:t>: </a:t>
            </a:r>
            <a:r>
              <a:rPr lang="ar-EG" sz="1600" b="1" dirty="0">
                <a:solidFill>
                  <a:srgbClr val="FFFFFF"/>
                </a:solidFill>
                <a:effectLst/>
                <a:latin typeface="Times New Roman"/>
              </a:rPr>
              <a:t> </a:t>
            </a:r>
            <a:r>
              <a:rPr lang="ar-SA" sz="1600" b="1" dirty="0">
                <a:solidFill>
                  <a:srgbClr val="FFFFFF"/>
                </a:solidFill>
                <a:effectLst/>
                <a:latin typeface="Times New Roman"/>
              </a:rPr>
              <a:t>محطة معالجة المياه</a:t>
            </a:r>
            <a:endParaRPr lang="ar-EG" sz="1600" dirty="0">
              <a:effectLst/>
              <a:latin typeface="Times New Roman"/>
              <a:ea typeface="Times New Roman"/>
            </a:endParaRPr>
          </a:p>
        </p:txBody>
      </p:sp>
      <p:sp>
        <p:nvSpPr>
          <p:cNvPr id="32" name="Text Box 17"/>
          <p:cNvSpPr txBox="1">
            <a:spLocks noChangeArrowheads="1"/>
          </p:cNvSpPr>
          <p:nvPr/>
        </p:nvSpPr>
        <p:spPr bwMode="auto">
          <a:xfrm>
            <a:off x="1555430" y="1848167"/>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EG" sz="1600" b="1" dirty="0">
                <a:solidFill>
                  <a:srgbClr val="FFFFFF"/>
                </a:solidFill>
                <a:effectLst/>
                <a:latin typeface="Times New Roman"/>
              </a:rPr>
              <a:t>عواقب خطيرة</a:t>
            </a:r>
            <a:endParaRPr lang="ar-EG" sz="1600" dirty="0">
              <a:effectLst/>
              <a:latin typeface="Times New Roman"/>
              <a:ea typeface="Times New Roman"/>
            </a:endParaRPr>
          </a:p>
        </p:txBody>
      </p:sp>
      <p:sp>
        <p:nvSpPr>
          <p:cNvPr id="33" name="Text Box 21"/>
          <p:cNvSpPr txBox="1">
            <a:spLocks noChangeArrowheads="1"/>
          </p:cNvSpPr>
          <p:nvPr/>
        </p:nvSpPr>
        <p:spPr bwMode="auto">
          <a:xfrm>
            <a:off x="1555430" y="2645410"/>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EG" sz="1600" b="1" dirty="0">
                <a:solidFill>
                  <a:srgbClr val="FFFFFF"/>
                </a:solidFill>
                <a:effectLst/>
                <a:latin typeface="Times New Roman"/>
              </a:rPr>
              <a:t>عواقب متوسطة</a:t>
            </a:r>
            <a:endParaRPr lang="ar-EG" sz="1600" dirty="0">
              <a:effectLst/>
              <a:latin typeface="Times New Roman"/>
              <a:ea typeface="Times New Roman"/>
            </a:endParaRPr>
          </a:p>
        </p:txBody>
      </p:sp>
      <p:sp>
        <p:nvSpPr>
          <p:cNvPr id="34" name="Text Box 22"/>
          <p:cNvSpPr txBox="1">
            <a:spLocks noChangeArrowheads="1"/>
          </p:cNvSpPr>
          <p:nvPr/>
        </p:nvSpPr>
        <p:spPr bwMode="auto">
          <a:xfrm>
            <a:off x="1555430" y="3361009"/>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EG" sz="1600" b="1" dirty="0">
                <a:solidFill>
                  <a:srgbClr val="FFFFFF"/>
                </a:solidFill>
                <a:effectLst/>
                <a:latin typeface="Times New Roman"/>
              </a:rPr>
              <a:t>عواقب منخفضة</a:t>
            </a:r>
            <a:endParaRPr lang="ar-EG" sz="1600" dirty="0">
              <a:effectLst/>
              <a:latin typeface="Times New Roman"/>
              <a:ea typeface="Times New Roman"/>
            </a:endParaRPr>
          </a:p>
        </p:txBody>
      </p:sp>
      <p:sp>
        <p:nvSpPr>
          <p:cNvPr id="35" name="Text Box 20"/>
          <p:cNvSpPr txBox="1">
            <a:spLocks noChangeArrowheads="1"/>
          </p:cNvSpPr>
          <p:nvPr/>
        </p:nvSpPr>
        <p:spPr bwMode="auto">
          <a:xfrm>
            <a:off x="3094304" y="4115532"/>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SA" sz="1600" b="1" dirty="0">
                <a:solidFill>
                  <a:srgbClr val="FFFFFF"/>
                </a:solidFill>
                <a:effectLst/>
                <a:latin typeface="Times New Roman"/>
              </a:rPr>
              <a:t>منخفضة</a:t>
            </a:r>
            <a:r>
              <a:rPr lang="en-US" sz="1600" b="1" dirty="0">
                <a:solidFill>
                  <a:srgbClr val="FFFFFF"/>
                </a:solidFill>
                <a:effectLst/>
                <a:latin typeface="Times New Roman"/>
              </a:rPr>
              <a:t> </a:t>
            </a:r>
            <a:endParaRPr lang="ar-EG" sz="1600" dirty="0">
              <a:effectLst/>
              <a:latin typeface="Times New Roman"/>
              <a:ea typeface="Times New Roman"/>
            </a:endParaRPr>
          </a:p>
          <a:p>
            <a:pPr marL="0" marR="0" algn="ctr" rtl="1">
              <a:spcBef>
                <a:spcPts val="0"/>
              </a:spcBef>
              <a:spcAft>
                <a:spcPts val="0"/>
              </a:spcAft>
            </a:pPr>
            <a:r>
              <a:rPr lang="ar-SA" sz="1600" b="1" dirty="0">
                <a:solidFill>
                  <a:srgbClr val="FFFFFF"/>
                </a:solidFill>
                <a:effectLst/>
                <a:latin typeface="Times New Roman"/>
              </a:rPr>
              <a:t>الاحتمال</a:t>
            </a:r>
            <a:endParaRPr lang="ar-EG" sz="1600" dirty="0">
              <a:effectLst/>
              <a:latin typeface="Times New Roman"/>
              <a:ea typeface="Times New Roman"/>
            </a:endParaRPr>
          </a:p>
        </p:txBody>
      </p:sp>
      <p:sp>
        <p:nvSpPr>
          <p:cNvPr id="36" name="Text Box 18"/>
          <p:cNvSpPr txBox="1">
            <a:spLocks noChangeArrowheads="1"/>
          </p:cNvSpPr>
          <p:nvPr/>
        </p:nvSpPr>
        <p:spPr bwMode="auto">
          <a:xfrm>
            <a:off x="4669567" y="4119342"/>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SA" sz="1600" b="1" dirty="0">
                <a:solidFill>
                  <a:srgbClr val="FFFFFF"/>
                </a:solidFill>
                <a:effectLst/>
                <a:latin typeface="Times New Roman"/>
              </a:rPr>
              <a:t>متوسطة</a:t>
            </a:r>
            <a:endParaRPr lang="ar-EG" sz="1600" dirty="0">
              <a:effectLst/>
              <a:latin typeface="Times New Roman"/>
              <a:ea typeface="Times New Roman"/>
            </a:endParaRPr>
          </a:p>
          <a:p>
            <a:pPr marL="0" marR="0" algn="ctr" rtl="1">
              <a:spcBef>
                <a:spcPts val="0"/>
              </a:spcBef>
              <a:spcAft>
                <a:spcPts val="0"/>
              </a:spcAft>
            </a:pPr>
            <a:r>
              <a:rPr lang="ar-SA" sz="1600" b="1" dirty="0">
                <a:solidFill>
                  <a:srgbClr val="FFFFFF"/>
                </a:solidFill>
                <a:effectLst/>
                <a:latin typeface="Times New Roman"/>
              </a:rPr>
              <a:t>الاحتمال</a:t>
            </a:r>
            <a:endParaRPr lang="ar-EG" sz="1600" dirty="0">
              <a:effectLst/>
              <a:latin typeface="Times New Roman"/>
              <a:ea typeface="Times New Roman"/>
            </a:endParaRPr>
          </a:p>
        </p:txBody>
      </p:sp>
      <p:sp>
        <p:nvSpPr>
          <p:cNvPr id="37" name="Text Box 19"/>
          <p:cNvSpPr txBox="1">
            <a:spLocks noChangeArrowheads="1"/>
          </p:cNvSpPr>
          <p:nvPr/>
        </p:nvSpPr>
        <p:spPr bwMode="auto">
          <a:xfrm>
            <a:off x="6214170" y="4125692"/>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SA" sz="1600" b="1" dirty="0">
                <a:solidFill>
                  <a:srgbClr val="FFFFFF"/>
                </a:solidFill>
                <a:effectLst/>
                <a:latin typeface="Times New Roman"/>
              </a:rPr>
              <a:t>عالية</a:t>
            </a:r>
            <a:endParaRPr lang="ar-EG" sz="1600" dirty="0">
              <a:effectLst/>
              <a:latin typeface="Times New Roman"/>
              <a:ea typeface="Times New Roman"/>
            </a:endParaRPr>
          </a:p>
          <a:p>
            <a:pPr marL="0" marR="0" algn="ctr" rtl="1">
              <a:spcBef>
                <a:spcPts val="0"/>
              </a:spcBef>
              <a:spcAft>
                <a:spcPts val="0"/>
              </a:spcAft>
            </a:pPr>
            <a:r>
              <a:rPr lang="ar-SA" sz="1600" b="1" dirty="0">
                <a:solidFill>
                  <a:srgbClr val="FFFFFF"/>
                </a:solidFill>
                <a:effectLst/>
                <a:latin typeface="Times New Roman"/>
              </a:rPr>
              <a:t>الاحتمال</a:t>
            </a:r>
            <a:endParaRPr lang="ar-EG" sz="1600" dirty="0">
              <a:effectLst/>
              <a:latin typeface="Times New Roman"/>
              <a:ea typeface="Times New Roman"/>
            </a:endParaRPr>
          </a:p>
        </p:txBody>
      </p:sp>
      <p:sp>
        <p:nvSpPr>
          <p:cNvPr id="38" name="Text Box 14"/>
          <p:cNvSpPr txBox="1"/>
          <p:nvPr/>
        </p:nvSpPr>
        <p:spPr>
          <a:xfrm>
            <a:off x="1511616" y="4166649"/>
            <a:ext cx="1123950" cy="4095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rtl="1">
              <a:spcBef>
                <a:spcPts val="0"/>
              </a:spcBef>
              <a:spcAft>
                <a:spcPts val="0"/>
              </a:spcAft>
            </a:pPr>
            <a:r>
              <a:rPr lang="ar-SA" sz="1600" b="1" dirty="0">
                <a:effectLst/>
                <a:latin typeface="Times New Roman"/>
              </a:rPr>
              <a:t>العمودي</a:t>
            </a:r>
            <a:r>
              <a:rPr lang="en-US" sz="1600" b="1" dirty="0">
                <a:effectLst/>
                <a:latin typeface="Times New Roman"/>
              </a:rPr>
              <a:t> </a:t>
            </a:r>
            <a:endParaRPr lang="ar-EG" sz="1600" dirty="0">
              <a:effectLst/>
              <a:latin typeface="Times New Roman"/>
              <a:ea typeface="Times New Roman"/>
            </a:endParaRPr>
          </a:p>
          <a:p>
            <a:pPr marL="0" marR="0" algn="ctr" rtl="1">
              <a:spcBef>
                <a:spcPts val="0"/>
              </a:spcBef>
              <a:spcAft>
                <a:spcPts val="0"/>
              </a:spcAft>
            </a:pPr>
            <a:r>
              <a:rPr lang="ar-SA" sz="1600" b="1" dirty="0">
                <a:effectLst/>
                <a:latin typeface="Times New Roman"/>
              </a:rPr>
              <a:t>الأفقي</a:t>
            </a:r>
            <a:r>
              <a:rPr lang="en-US" sz="1600" b="1" dirty="0">
                <a:effectLst/>
                <a:latin typeface="Times New Roman"/>
              </a:rPr>
              <a:t> </a:t>
            </a:r>
            <a:endParaRPr lang="ar-EG" sz="1600" dirty="0">
              <a:effectLst/>
              <a:latin typeface="Times New Roman"/>
              <a:ea typeface="Times New Roman"/>
            </a:endParaRPr>
          </a:p>
        </p:txBody>
      </p:sp>
      <p:sp>
        <p:nvSpPr>
          <p:cNvPr id="39" name="Right Arrow 38"/>
          <p:cNvSpPr/>
          <p:nvPr/>
        </p:nvSpPr>
        <p:spPr>
          <a:xfrm>
            <a:off x="2635566" y="4561748"/>
            <a:ext cx="180975" cy="7620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2400" dirty="0"/>
          </a:p>
        </p:txBody>
      </p:sp>
      <p:sp>
        <p:nvSpPr>
          <p:cNvPr id="40" name="Up Arrow 39"/>
          <p:cNvSpPr/>
          <p:nvPr/>
        </p:nvSpPr>
        <p:spPr>
          <a:xfrm>
            <a:off x="2399847" y="4210730"/>
            <a:ext cx="85725" cy="142875"/>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2400" dirty="0"/>
          </a:p>
        </p:txBody>
      </p:sp>
      <p:sp>
        <p:nvSpPr>
          <p:cNvPr id="41" name="Text Box 10"/>
          <p:cNvSpPr txBox="1">
            <a:spLocks noChangeArrowheads="1"/>
          </p:cNvSpPr>
          <p:nvPr/>
        </p:nvSpPr>
        <p:spPr bwMode="auto">
          <a:xfrm>
            <a:off x="3032124" y="2549161"/>
            <a:ext cx="15525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SA" sz="1600" dirty="0">
                <a:solidFill>
                  <a:srgbClr val="000000"/>
                </a:solidFill>
                <a:effectLst/>
                <a:latin typeface="Times New Roman"/>
              </a:rPr>
              <a:t>الإضرار بالأمن القومي</a:t>
            </a:r>
            <a:endParaRPr lang="ar-EG" sz="1600" dirty="0">
              <a:effectLst/>
              <a:latin typeface="Times New Roman"/>
              <a:ea typeface="Times New Roman"/>
            </a:endParaRPr>
          </a:p>
        </p:txBody>
      </p:sp>
      <p:sp>
        <p:nvSpPr>
          <p:cNvPr id="42" name="Text Box 12"/>
          <p:cNvSpPr txBox="1">
            <a:spLocks noChangeArrowheads="1"/>
          </p:cNvSpPr>
          <p:nvPr/>
        </p:nvSpPr>
        <p:spPr bwMode="auto">
          <a:xfrm>
            <a:off x="4562251" y="1858962"/>
            <a:ext cx="1536701" cy="488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SA" sz="1600" dirty="0">
                <a:solidFill>
                  <a:srgbClr val="000000"/>
                </a:solidFill>
                <a:effectLst/>
                <a:latin typeface="Times New Roman"/>
              </a:rPr>
              <a:t>ضرر للبيئة</a:t>
            </a:r>
            <a:endParaRPr lang="ar-EG" sz="1600" dirty="0">
              <a:effectLst/>
              <a:latin typeface="Times New Roman"/>
              <a:ea typeface="Times New Roman"/>
            </a:endParaRPr>
          </a:p>
        </p:txBody>
      </p:sp>
      <p:sp>
        <p:nvSpPr>
          <p:cNvPr id="43" name="Text Box 13"/>
          <p:cNvSpPr txBox="1">
            <a:spLocks noChangeArrowheads="1"/>
          </p:cNvSpPr>
          <p:nvPr/>
        </p:nvSpPr>
        <p:spPr bwMode="auto">
          <a:xfrm>
            <a:off x="6097011" y="1910714"/>
            <a:ext cx="1536701" cy="38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SA" sz="1600" dirty="0">
                <a:solidFill>
                  <a:srgbClr val="000000"/>
                </a:solidFill>
                <a:effectLst/>
                <a:latin typeface="Times New Roman"/>
              </a:rPr>
              <a:t>خسائر في الأرواح</a:t>
            </a:r>
            <a:endParaRPr lang="ar-EG" sz="1600" dirty="0">
              <a:effectLst/>
              <a:latin typeface="Times New Roman"/>
              <a:ea typeface="Times New Roman"/>
            </a:endParaRPr>
          </a:p>
        </p:txBody>
      </p:sp>
      <p:sp>
        <p:nvSpPr>
          <p:cNvPr id="44" name="Text Box 11"/>
          <p:cNvSpPr txBox="1">
            <a:spLocks noChangeArrowheads="1"/>
          </p:cNvSpPr>
          <p:nvPr/>
        </p:nvSpPr>
        <p:spPr bwMode="auto">
          <a:xfrm>
            <a:off x="6084311" y="3295738"/>
            <a:ext cx="1536701" cy="65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SA" sz="1400" dirty="0">
                <a:solidFill>
                  <a:srgbClr val="000000"/>
                </a:solidFill>
                <a:effectLst/>
                <a:latin typeface="Times New Roman"/>
              </a:rPr>
              <a:t>تعطيل المرافق ذات الأهمية الحرجة</a:t>
            </a:r>
            <a:endParaRPr lang="ar-EG" sz="1400" dirty="0">
              <a:effectLst/>
              <a:latin typeface="Times New Roman"/>
              <a:ea typeface="Times New Roman"/>
            </a:endParaRPr>
          </a:p>
        </p:txBody>
      </p:sp>
      <p:sp>
        <p:nvSpPr>
          <p:cNvPr id="61" name="CallAddL"/>
          <p:cNvSpPr txBox="1">
            <a:spLocks noChangeArrowheads="1"/>
          </p:cNvSpPr>
          <p:nvPr/>
        </p:nvSpPr>
        <p:spPr bwMode="auto">
          <a:xfrm>
            <a:off x="619578" y="5391150"/>
            <a:ext cx="1707243" cy="2032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Facility: Water Treatment Plant</a:t>
            </a:r>
          </a:p>
        </p:txBody>
      </p:sp>
      <p:sp>
        <p:nvSpPr>
          <p:cNvPr id="62" name="CallAddL"/>
          <p:cNvSpPr txBox="1">
            <a:spLocks noChangeArrowheads="1"/>
          </p:cNvSpPr>
          <p:nvPr/>
        </p:nvSpPr>
        <p:spPr bwMode="auto">
          <a:xfrm>
            <a:off x="50800" y="5537200"/>
            <a:ext cx="94524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High </a:t>
            </a:r>
          </a:p>
          <a:p>
            <a:pPr marL="0" marR="0" algn="ctr">
              <a:spcBef>
                <a:spcPts val="0"/>
              </a:spcBef>
              <a:spcAft>
                <a:spcPts val="0"/>
              </a:spcAft>
            </a:pPr>
            <a:r>
              <a:rPr lang="en-US" sz="800" dirty="0">
                <a:effectLst/>
                <a:latin typeface="+mn-lt"/>
                <a:ea typeface="Times New Roman"/>
              </a:rPr>
              <a:t>consequence</a:t>
            </a:r>
          </a:p>
        </p:txBody>
      </p:sp>
      <p:sp>
        <p:nvSpPr>
          <p:cNvPr id="63" name="CallAddL"/>
          <p:cNvSpPr txBox="1">
            <a:spLocks noChangeArrowheads="1"/>
          </p:cNvSpPr>
          <p:nvPr/>
        </p:nvSpPr>
        <p:spPr bwMode="auto">
          <a:xfrm>
            <a:off x="50800" y="5833533"/>
            <a:ext cx="94524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Medium consequence</a:t>
            </a:r>
          </a:p>
        </p:txBody>
      </p:sp>
      <p:sp>
        <p:nvSpPr>
          <p:cNvPr id="64" name="CallAddL"/>
          <p:cNvSpPr txBox="1">
            <a:spLocks noChangeArrowheads="1"/>
          </p:cNvSpPr>
          <p:nvPr/>
        </p:nvSpPr>
        <p:spPr bwMode="auto">
          <a:xfrm>
            <a:off x="50800" y="6129866"/>
            <a:ext cx="94524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Low </a:t>
            </a:r>
          </a:p>
          <a:p>
            <a:pPr marL="0" marR="0" algn="ctr">
              <a:spcBef>
                <a:spcPts val="0"/>
              </a:spcBef>
              <a:spcAft>
                <a:spcPts val="0"/>
              </a:spcAft>
            </a:pPr>
            <a:r>
              <a:rPr lang="en-US" sz="800" dirty="0">
                <a:effectLst/>
                <a:latin typeface="+mn-lt"/>
                <a:ea typeface="Times New Roman"/>
              </a:rPr>
              <a:t>consequence</a:t>
            </a:r>
          </a:p>
        </p:txBody>
      </p:sp>
      <p:sp>
        <p:nvSpPr>
          <p:cNvPr id="65" name="CallAddL"/>
          <p:cNvSpPr txBox="1"/>
          <p:nvPr/>
        </p:nvSpPr>
        <p:spPr>
          <a:xfrm>
            <a:off x="50800" y="6426200"/>
            <a:ext cx="1054100" cy="1968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800" dirty="0">
                <a:solidFill>
                  <a:schemeClr val="tx1"/>
                </a:solidFill>
                <a:effectLst/>
                <a:ea typeface="Times New Roman"/>
              </a:rPr>
              <a:t>Vertical Horizontal </a:t>
            </a:r>
          </a:p>
        </p:txBody>
      </p:sp>
      <p:sp>
        <p:nvSpPr>
          <p:cNvPr id="66" name="CallAddL"/>
          <p:cNvSpPr txBox="1">
            <a:spLocks noChangeArrowheads="1"/>
          </p:cNvSpPr>
          <p:nvPr/>
        </p:nvSpPr>
        <p:spPr bwMode="auto">
          <a:xfrm>
            <a:off x="996044" y="6295072"/>
            <a:ext cx="65949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Low </a:t>
            </a:r>
          </a:p>
          <a:p>
            <a:pPr marL="0" marR="0" algn="ctr">
              <a:spcBef>
                <a:spcPts val="0"/>
              </a:spcBef>
              <a:spcAft>
                <a:spcPts val="0"/>
              </a:spcAft>
            </a:pPr>
            <a:r>
              <a:rPr lang="en-US" sz="800" dirty="0">
                <a:effectLst/>
                <a:latin typeface="+mn-lt"/>
                <a:ea typeface="Times New Roman"/>
              </a:rPr>
              <a:t>probability</a:t>
            </a:r>
          </a:p>
        </p:txBody>
      </p:sp>
      <p:sp>
        <p:nvSpPr>
          <p:cNvPr id="67" name="CallAddL"/>
          <p:cNvSpPr txBox="1">
            <a:spLocks noChangeArrowheads="1"/>
          </p:cNvSpPr>
          <p:nvPr/>
        </p:nvSpPr>
        <p:spPr bwMode="auto">
          <a:xfrm>
            <a:off x="1575703" y="6295072"/>
            <a:ext cx="70394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Medium</a:t>
            </a:r>
          </a:p>
          <a:p>
            <a:pPr marL="0" marR="0" algn="ctr">
              <a:spcBef>
                <a:spcPts val="0"/>
              </a:spcBef>
              <a:spcAft>
                <a:spcPts val="0"/>
              </a:spcAft>
            </a:pPr>
            <a:r>
              <a:rPr lang="en-US" sz="800" dirty="0">
                <a:effectLst/>
                <a:latin typeface="+mn-lt"/>
                <a:ea typeface="Times New Roman"/>
              </a:rPr>
              <a:t>probability</a:t>
            </a:r>
          </a:p>
        </p:txBody>
      </p:sp>
      <p:sp>
        <p:nvSpPr>
          <p:cNvPr id="68" name="CallAddL"/>
          <p:cNvSpPr txBox="1">
            <a:spLocks noChangeArrowheads="1"/>
          </p:cNvSpPr>
          <p:nvPr/>
        </p:nvSpPr>
        <p:spPr bwMode="auto">
          <a:xfrm>
            <a:off x="2202543" y="6295072"/>
            <a:ext cx="654051"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High</a:t>
            </a:r>
          </a:p>
          <a:p>
            <a:pPr marL="0" marR="0" algn="ctr">
              <a:spcBef>
                <a:spcPts val="0"/>
              </a:spcBef>
              <a:spcAft>
                <a:spcPts val="0"/>
              </a:spcAft>
            </a:pPr>
            <a:r>
              <a:rPr lang="en-US" sz="800" dirty="0">
                <a:effectLst/>
                <a:latin typeface="+mn-lt"/>
                <a:ea typeface="Times New Roman"/>
              </a:rPr>
              <a:t>probability</a:t>
            </a:r>
          </a:p>
        </p:txBody>
      </p:sp>
      <p:sp>
        <p:nvSpPr>
          <p:cNvPr id="70" name="CallAddL"/>
          <p:cNvSpPr txBox="1">
            <a:spLocks/>
          </p:cNvSpPr>
          <p:nvPr/>
        </p:nvSpPr>
        <p:spPr>
          <a:xfrm>
            <a:off x="50800" y="5029200"/>
            <a:ext cx="1803400" cy="304800"/>
          </a:xfrm>
          <a:prstGeom prst="rect">
            <a:avLst/>
          </a:prstGeom>
          <a:solidFill>
            <a:srgbClr val="BEBEBE"/>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950" b="0" dirty="0"/>
              <a:t>Threat Spectrum </a:t>
            </a:r>
          </a:p>
          <a:p>
            <a:r>
              <a:rPr lang="en-US" sz="950" b="0" dirty="0"/>
              <a:t>Matrix (6 of 6)</a:t>
            </a:r>
          </a:p>
        </p:txBody>
      </p:sp>
      <p:sp>
        <p:nvSpPr>
          <p:cNvPr id="71" name="CallAddL"/>
          <p:cNvSpPr txBox="1">
            <a:spLocks noChangeArrowheads="1"/>
          </p:cNvSpPr>
          <p:nvPr/>
        </p:nvSpPr>
        <p:spPr bwMode="auto">
          <a:xfrm>
            <a:off x="908957" y="5833533"/>
            <a:ext cx="716185"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solidFill>
                  <a:srgbClr val="000000"/>
                </a:solidFill>
                <a:effectLst/>
                <a:latin typeface="+mn-lt"/>
                <a:ea typeface="Times New Roman"/>
              </a:rPr>
              <a:t>Damage to national security</a:t>
            </a:r>
            <a:endParaRPr lang="en-US" sz="800" dirty="0">
              <a:effectLst/>
              <a:latin typeface="+mn-lt"/>
              <a:ea typeface="Times New Roman"/>
            </a:endParaRPr>
          </a:p>
        </p:txBody>
      </p:sp>
      <p:sp>
        <p:nvSpPr>
          <p:cNvPr id="72" name="CallAddL"/>
          <p:cNvSpPr txBox="1">
            <a:spLocks noChangeArrowheads="1"/>
          </p:cNvSpPr>
          <p:nvPr/>
        </p:nvSpPr>
        <p:spPr bwMode="auto">
          <a:xfrm>
            <a:off x="1422400" y="5596343"/>
            <a:ext cx="857247"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solidFill>
                  <a:srgbClr val="000000"/>
                </a:solidFill>
                <a:effectLst/>
                <a:latin typeface="+mn-lt"/>
                <a:ea typeface="Times New Roman"/>
              </a:rPr>
              <a:t>Environmental damage</a:t>
            </a:r>
            <a:endParaRPr lang="en-US" sz="800" dirty="0">
              <a:effectLst/>
              <a:latin typeface="+mn-lt"/>
              <a:ea typeface="Times New Roman"/>
            </a:endParaRPr>
          </a:p>
        </p:txBody>
      </p:sp>
      <p:sp>
        <p:nvSpPr>
          <p:cNvPr id="73" name="CallAddL"/>
          <p:cNvSpPr txBox="1">
            <a:spLocks noChangeArrowheads="1"/>
          </p:cNvSpPr>
          <p:nvPr/>
        </p:nvSpPr>
        <p:spPr bwMode="auto">
          <a:xfrm>
            <a:off x="2179865" y="5613400"/>
            <a:ext cx="699406" cy="1524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solidFill>
                  <a:srgbClr val="000000"/>
                </a:solidFill>
                <a:effectLst/>
                <a:latin typeface="+mn-lt"/>
                <a:ea typeface="Times New Roman"/>
              </a:rPr>
              <a:t>Loss of life</a:t>
            </a:r>
            <a:endParaRPr lang="en-US" sz="800" dirty="0">
              <a:effectLst/>
              <a:latin typeface="+mn-lt"/>
              <a:ea typeface="Times New Roman"/>
            </a:endParaRPr>
          </a:p>
        </p:txBody>
      </p:sp>
      <p:sp>
        <p:nvSpPr>
          <p:cNvPr id="74" name="CallAddL"/>
          <p:cNvSpPr txBox="1">
            <a:spLocks noChangeArrowheads="1"/>
          </p:cNvSpPr>
          <p:nvPr/>
        </p:nvSpPr>
        <p:spPr bwMode="auto">
          <a:xfrm>
            <a:off x="2106386" y="5869393"/>
            <a:ext cx="84636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solidFill>
                  <a:srgbClr val="000000"/>
                </a:solidFill>
                <a:effectLst/>
                <a:latin typeface="+mn-lt"/>
                <a:ea typeface="Times New Roman"/>
              </a:rPr>
              <a:t>Interruption of critical utility services</a:t>
            </a:r>
            <a:endParaRPr lang="en-US" sz="800" dirty="0">
              <a:effectLst/>
              <a:latin typeface="+mn-lt"/>
              <a:ea typeface="Times New Roman"/>
            </a:endParaRPr>
          </a:p>
        </p:txBody>
      </p:sp>
      <p:sp>
        <p:nvSpPr>
          <p:cNvPr id="46" name="CallAddR"/>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47" name="CallAddR"/>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6.2</a:t>
            </a:r>
            <a:endParaRPr lang="en-US" sz="800" b="0" dirty="0"/>
          </a:p>
        </p:txBody>
      </p:sp>
    </p:spTree>
    <p:extLst>
      <p:ext uri="{BB962C8B-B14F-4D97-AF65-F5344CB8AC3E}">
        <p14:creationId xmlns:p14="http://schemas.microsoft.com/office/powerpoint/2010/main" val="34061229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9"/>
          </p:nvPr>
        </p:nvSpPr>
        <p:spPr/>
        <p:txBody>
          <a:bodyPr/>
          <a:lstStyle/>
          <a:p>
            <a:pPr algn="l"/>
            <a:r>
              <a:rPr lang="en-US" smtClean="0">
                <a:solidFill>
                  <a:schemeClr val="tx1"/>
                </a:solidFill>
              </a:rPr>
              <a:t>CISR v1.0</a:t>
            </a:r>
            <a:endParaRPr lang="ar-EG" dirty="0">
              <a:solidFill>
                <a:schemeClr val="tx1"/>
              </a:solidFill>
            </a:endParaRPr>
          </a:p>
        </p:txBody>
      </p:sp>
      <p:sp>
        <p:nvSpPr>
          <p:cNvPr id="5" name="Slide Number Placeholder 4"/>
          <p:cNvSpPr>
            <a:spLocks noGrp="1"/>
          </p:cNvSpPr>
          <p:nvPr>
            <p:ph type="sldNum" sz="quarter" idx="20"/>
          </p:nvPr>
        </p:nvSpPr>
        <p:spPr/>
        <p:txBody>
          <a:bodyPr/>
          <a:lstStyle/>
          <a:p>
            <a:pPr algn="r" rtl="1"/>
            <a:r>
              <a:rPr dirty="0">
                <a:solidFill>
                  <a:schemeClr val="tx1"/>
                </a:solidFill>
              </a:rPr>
              <a:t> </a:t>
            </a:r>
            <a:fld id="{1E05A8D5-9D50-4F79-AAB3-D0C9B9E3293E}" type="slidenum">
              <a:rPr lang="en-US" smtClean="0">
                <a:solidFill>
                  <a:schemeClr val="tx1"/>
                </a:solidFill>
              </a:rPr>
              <a:pPr/>
              <a:t>31</a:t>
            </a:fld>
            <a:endParaRPr lang="ar-EG" dirty="0">
              <a:solidFill>
                <a:schemeClr val="tx1"/>
              </a:solidFill>
            </a:endParaRPr>
          </a:p>
        </p:txBody>
      </p:sp>
      <p:sp>
        <p:nvSpPr>
          <p:cNvPr id="3" name="Footer Placeholder 2"/>
          <p:cNvSpPr>
            <a:spLocks noGrp="1"/>
          </p:cNvSpPr>
          <p:nvPr>
            <p:ph type="ftr" sz="quarter" idx="21"/>
          </p:nvPr>
        </p:nvSpPr>
        <p:spPr/>
        <p:txBody>
          <a:bodyPr/>
          <a:lstStyle/>
          <a:p>
            <a:pPr rtl="1"/>
            <a:r>
              <a:rPr dirty="0">
                <a:solidFill>
                  <a:schemeClr val="tx1"/>
                </a:solidFill>
              </a:rPr>
              <a:t>Module 6: Critical Infrastructure Assets</a:t>
            </a:r>
            <a:endParaRPr lang="ar-EG" dirty="0">
              <a:solidFill>
                <a:schemeClr val="tx1"/>
              </a:solidFill>
            </a:endParaRPr>
          </a:p>
        </p:txBody>
      </p:sp>
      <p:sp>
        <p:nvSpPr>
          <p:cNvPr id="11" name="Content Placeholder 10"/>
          <p:cNvSpPr>
            <a:spLocks noGrp="1"/>
          </p:cNvSpPr>
          <p:nvPr>
            <p:ph sz="quarter" idx="13"/>
          </p:nvPr>
        </p:nvSpPr>
        <p:spPr/>
        <p:txBody>
          <a:bodyPr/>
          <a:lstStyle/>
          <a:p>
            <a:pPr lvl="0" algn="r" rtl="1"/>
            <a:r>
              <a:rPr lang="ar-SA" dirty="0"/>
              <a:t>أين تتوقع أن ترى على مصفوفة نطاق التهديد تلك الاصول التي تتطلب أقصى أولوية للحماية؟</a:t>
            </a:r>
          </a:p>
          <a:p>
            <a:pPr algn="r" rtl="1"/>
            <a:r>
              <a:rPr lang="ar-SA" dirty="0"/>
              <a:t>أين تتوقع أن ترى على مصفوفة نطاق التهديد تلك الاصول التي تتطلب أدنى أولوية للحماية؟</a:t>
            </a:r>
            <a:endParaRPr lang="ar-EG" dirty="0"/>
          </a:p>
        </p:txBody>
      </p:sp>
      <p:sp>
        <p:nvSpPr>
          <p:cNvPr id="10" name="Title 9"/>
          <p:cNvSpPr>
            <a:spLocks noGrp="1"/>
          </p:cNvSpPr>
          <p:nvPr>
            <p:ph type="title"/>
          </p:nvPr>
        </p:nvSpPr>
        <p:spPr/>
        <p:txBody>
          <a:bodyPr/>
          <a:lstStyle/>
          <a:p>
            <a:pPr rtl="1"/>
            <a:r>
              <a:rPr lang="ar-SA" dirty="0"/>
              <a:t>أسئلة المناقشة</a:t>
            </a:r>
            <a:endParaRPr lang="ar-EG" dirty="0"/>
          </a:p>
        </p:txBody>
      </p:sp>
      <p:pic>
        <p:nvPicPr>
          <p:cNvPr id="22" name="Picture Placeholder 14"/>
          <p:cNvPicPr>
            <a:picLocks noGrp="1"/>
          </p:cNvPicPr>
          <p:nvPr>
            <p:ph type="pic" sz="quarter" idx="30"/>
          </p:nvPr>
        </p:nvPicPr>
        <p:blipFill>
          <a:blip r:embed="rId2" cstate="print">
            <a:extLst>
              <a:ext uri="{28A0092B-C50C-407E-A947-70E740481C1C}">
                <a14:useLocalDpi xmlns:a14="http://schemas.microsoft.com/office/drawing/2010/main" val="0"/>
              </a:ext>
            </a:extLst>
          </a:blip>
          <a:srcRect t="757" b="757"/>
          <a:stretch>
            <a:fillRect/>
          </a:stretch>
        </p:blipFill>
        <p:spPr>
          <a:prstGeom prst="rect">
            <a:avLst/>
          </a:prstGeom>
        </p:spPr>
      </p:pic>
      <p:sp>
        <p:nvSpPr>
          <p:cNvPr id="12" name="Text Placeholder 11"/>
          <p:cNvSpPr>
            <a:spLocks noGrp="1"/>
          </p:cNvSpPr>
          <p:nvPr>
            <p:ph type="body" sz="quarter" idx="28"/>
          </p:nvPr>
        </p:nvSpPr>
        <p:spPr/>
        <p:txBody>
          <a:bodyPr>
            <a:normAutofit/>
          </a:bodyPr>
          <a:lstStyle/>
          <a:p>
            <a:pPr rtl="1"/>
            <a:r>
              <a:rPr lang="ar-SA" dirty="0" smtClean="0"/>
              <a:t>الكتيب </a:t>
            </a:r>
            <a:r>
              <a:rPr lang="ar-SA" dirty="0"/>
              <a:t>6.2</a:t>
            </a:r>
          </a:p>
        </p:txBody>
      </p:sp>
      <p:sp>
        <p:nvSpPr>
          <p:cNvPr id="2" name="Text Placeholder 1"/>
          <p:cNvSpPr>
            <a:spLocks noGrp="1"/>
          </p:cNvSpPr>
          <p:nvPr>
            <p:ph type="body" sz="quarter" idx="31"/>
          </p:nvPr>
        </p:nvSpPr>
        <p:spPr/>
        <p:txBody>
          <a:bodyPr/>
          <a:lstStyle/>
          <a:p>
            <a:pPr rtl="1"/>
            <a:r>
              <a:rPr lang="ar-SA" dirty="0"/>
              <a:t>راجع</a:t>
            </a:r>
          </a:p>
        </p:txBody>
      </p:sp>
      <p:sp>
        <p:nvSpPr>
          <p:cNvPr id="17"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Where in the threat spectrum matrix would you expect to see the assets that require the highest priority for protection?</a:t>
            </a:r>
          </a:p>
          <a:p>
            <a:pPr marL="114300" indent="-114300">
              <a:spcAft>
                <a:spcPts val="0"/>
              </a:spcAft>
            </a:pPr>
            <a:r>
              <a:rPr lang="en-US" sz="1000" b="0"/>
              <a:t>Where in the threat spectrum matrix would you expect to see the assets with the lowest priority for protection?</a:t>
            </a:r>
            <a:endParaRPr lang="en-US" sz="1000" b="0" dirty="0"/>
          </a:p>
        </p:txBody>
      </p:sp>
      <p:sp>
        <p:nvSpPr>
          <p:cNvPr id="21" name="CallAddLeft"/>
          <p:cNvSpPr txBox="1">
            <a:spLocks/>
          </p:cNvSpPr>
          <p:nvPr/>
        </p:nvSpPr>
        <p:spPr>
          <a:xfrm>
            <a:off x="50800" y="5029200"/>
            <a:ext cx="1803400" cy="304800"/>
          </a:xfrm>
          <a:prstGeom prst="rect">
            <a:avLst/>
          </a:prstGeom>
          <a:solidFill>
            <a:schemeClr val="bg2">
              <a:lumMod val="60000"/>
              <a:lumOff val="40000"/>
            </a:schemeClr>
          </a:solidFill>
        </p:spPr>
        <p:txBody>
          <a:bodyPr vert="horz" lIns="91440" tIns="45720" rIns="91440" bIns="45720" rtlCol="0" anchor="ctr">
            <a:norm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Discussion Questions</a:t>
            </a:r>
            <a:endParaRPr lang="en-US" sz="1000" b="0" dirty="0"/>
          </a:p>
        </p:txBody>
      </p:sp>
      <p:sp>
        <p:nvSpPr>
          <p:cNvPr id="13" name="CallAddR"/>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14" name="CallAddR"/>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6.2</a:t>
            </a:r>
            <a:endParaRPr lang="en-US" sz="800" b="0" dirty="0"/>
          </a:p>
        </p:txBody>
      </p:sp>
    </p:spTree>
    <p:extLst>
      <p:ext uri="{BB962C8B-B14F-4D97-AF65-F5344CB8AC3E}">
        <p14:creationId xmlns:p14="http://schemas.microsoft.com/office/powerpoint/2010/main" val="20251195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rtl="1"/>
            <a:r>
              <a:rPr dirty="0">
                <a:solidFill>
                  <a:schemeClr val="tx1"/>
                </a:solidFill>
              </a:rPr>
              <a:t> </a:t>
            </a:r>
            <a:fld id="{1E05A8D5-9D50-4F79-AAB3-D0C9B9E3293E}" type="slidenum">
              <a:rPr lang="en-US" smtClean="0">
                <a:solidFill>
                  <a:schemeClr val="tx1"/>
                </a:solidFill>
              </a:rPr>
              <a:pPr/>
              <a:t>32</a:t>
            </a:fld>
            <a:endParaRPr lang="ar-EG" dirty="0">
              <a:solidFill>
                <a:schemeClr val="tx1"/>
              </a:solidFill>
            </a:endParaRPr>
          </a:p>
        </p:txBody>
      </p:sp>
      <p:sp>
        <p:nvSpPr>
          <p:cNvPr id="6" name="Date Placeholder 5"/>
          <p:cNvSpPr>
            <a:spLocks noGrp="1"/>
          </p:cNvSpPr>
          <p:nvPr>
            <p:ph type="dt" sz="half" idx="10"/>
          </p:nvPr>
        </p:nvSpPr>
        <p:spPr/>
        <p:txBody>
          <a:bodyPr/>
          <a:lstStyle/>
          <a:p>
            <a:pPr algn="l"/>
            <a:r>
              <a:rPr lang="en-US" smtClean="0">
                <a:solidFill>
                  <a:schemeClr val="tx1"/>
                </a:solidFill>
              </a:rPr>
              <a:t>CISR v1.0</a:t>
            </a:r>
            <a:endParaRPr lang="ar-EG" dirty="0">
              <a:solidFill>
                <a:schemeClr val="tx1"/>
              </a:solidFill>
            </a:endParaRPr>
          </a:p>
        </p:txBody>
      </p:sp>
      <p:sp>
        <p:nvSpPr>
          <p:cNvPr id="2" name="Footer Placeholder 1"/>
          <p:cNvSpPr>
            <a:spLocks noGrp="1"/>
          </p:cNvSpPr>
          <p:nvPr>
            <p:ph type="ftr" sz="quarter" idx="11"/>
          </p:nvPr>
        </p:nvSpPr>
        <p:spPr/>
        <p:txBody>
          <a:bodyPr/>
          <a:lstStyle/>
          <a:p>
            <a:pPr rtl="1"/>
            <a:r>
              <a:rPr dirty="0">
                <a:solidFill>
                  <a:schemeClr val="tx1"/>
                </a:solidFill>
              </a:rPr>
              <a:t>Module 6: Critical Infrastructure Assets</a:t>
            </a:r>
            <a:endParaRPr lang="ar-EG" dirty="0">
              <a:solidFill>
                <a:schemeClr val="tx1"/>
              </a:solidFill>
            </a:endParaRPr>
          </a:p>
        </p:txBody>
      </p:sp>
      <p:sp>
        <p:nvSpPr>
          <p:cNvPr id="7" name="Title 6"/>
          <p:cNvSpPr>
            <a:spLocks noGrp="1"/>
          </p:cNvSpPr>
          <p:nvPr>
            <p:ph type="title"/>
          </p:nvPr>
        </p:nvSpPr>
        <p:spPr/>
        <p:txBody>
          <a:bodyPr>
            <a:normAutofit/>
          </a:bodyPr>
          <a:lstStyle/>
          <a:p>
            <a:pPr rtl="1"/>
            <a:r>
              <a:rPr lang="ar-SA" dirty="0"/>
              <a:t>مناقشة المشاركة المجتمعية وحقوق الإنسان</a:t>
            </a:r>
            <a:endParaRPr lang="ar-EG" dirty="0"/>
          </a:p>
        </p:txBody>
      </p:sp>
      <p:pic>
        <p:nvPicPr>
          <p:cNvPr id="9" name="Picture Placeholder 8"/>
          <p:cNvPicPr>
            <a:picLocks noGrp="1" noChangeAspect="1"/>
          </p:cNvPicPr>
          <p:nvPr>
            <p:ph type="pic" sz="quarter" idx="33"/>
          </p:nvPr>
        </p:nvPicPr>
        <p:blipFill>
          <a:blip r:embed="rId2">
            <a:extLst>
              <a:ext uri="{28A0092B-C50C-407E-A947-70E740481C1C}">
                <a14:useLocalDpi xmlns:a14="http://schemas.microsoft.com/office/drawing/2010/main" val="0"/>
              </a:ext>
            </a:extLst>
          </a:blip>
          <a:srcRect/>
          <a:stretch>
            <a:fillRect/>
          </a:stretch>
        </p:blipFill>
        <p:spPr/>
      </p:pic>
      <p:sp>
        <p:nvSpPr>
          <p:cNvPr id="5" name="Content Placeholder 4"/>
          <p:cNvSpPr>
            <a:spLocks noGrp="1"/>
          </p:cNvSpPr>
          <p:nvPr>
            <p:ph sz="quarter" idx="13"/>
          </p:nvPr>
        </p:nvSpPr>
        <p:spPr/>
        <p:txBody>
          <a:bodyPr/>
          <a:lstStyle/>
          <a:p>
            <a:pPr algn="r" rtl="1"/>
            <a:r>
              <a:rPr lang="ar-SA" dirty="0"/>
              <a:t>عند تحديد العواقب غير المرغوبة، لماذا من المهم مشاركة ممثلي المجتمع المحلي؟</a:t>
            </a:r>
            <a:endParaRPr lang="ar-EG" dirty="0"/>
          </a:p>
        </p:txBody>
      </p:sp>
      <p:sp>
        <p:nvSpPr>
          <p:cNvPr id="12" name="CallTop"/>
          <p:cNvSpPr txBox="1">
            <a:spLocks/>
          </p:cNvSpPr>
          <p:nvPr/>
        </p:nvSpPr>
        <p:spPr>
          <a:xfrm>
            <a:off x="50800" y="5029200"/>
            <a:ext cx="28448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Community Engagement and </a:t>
            </a:r>
            <a:br>
              <a:rPr lang="en-US" sz="1000" b="0"/>
            </a:br>
            <a:r>
              <a:rPr lang="en-US" sz="1000" b="0"/>
              <a:t>Human Rights Discussion</a:t>
            </a:r>
            <a:endParaRPr lang="en-US" sz="1000" b="0" dirty="0"/>
          </a:p>
        </p:txBody>
      </p:sp>
      <p:sp>
        <p:nvSpPr>
          <p:cNvPr id="13"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33363" indent="-233363"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When determining the undesirable consequences, why is it important to engage with community representatives?</a:t>
            </a:r>
          </a:p>
        </p:txBody>
      </p:sp>
    </p:spTree>
    <p:extLst>
      <p:ext uri="{BB962C8B-B14F-4D97-AF65-F5344CB8AC3E}">
        <p14:creationId xmlns:p14="http://schemas.microsoft.com/office/powerpoint/2010/main" val="4093679358"/>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rtl="1"/>
            <a:r>
              <a:rPr dirty="0">
                <a:solidFill>
                  <a:schemeClr val="tx1"/>
                </a:solidFill>
              </a:rPr>
              <a:t> </a:t>
            </a:r>
            <a:fld id="{1E05A8D5-9D50-4F79-AAB3-D0C9B9E3293E}" type="slidenum">
              <a:rPr lang="en-US" smtClean="0">
                <a:solidFill>
                  <a:schemeClr val="tx1"/>
                </a:solidFill>
              </a:rPr>
              <a:pPr/>
              <a:t>33</a:t>
            </a:fld>
            <a:endParaRPr lang="ar-EG" dirty="0">
              <a:solidFill>
                <a:schemeClr val="tx1"/>
              </a:solidFill>
            </a:endParaRPr>
          </a:p>
        </p:txBody>
      </p:sp>
      <p:sp>
        <p:nvSpPr>
          <p:cNvPr id="6" name="Date Placeholder 5"/>
          <p:cNvSpPr>
            <a:spLocks noGrp="1"/>
          </p:cNvSpPr>
          <p:nvPr>
            <p:ph type="dt" sz="half" idx="10"/>
          </p:nvPr>
        </p:nvSpPr>
        <p:spPr/>
        <p:txBody>
          <a:bodyPr/>
          <a:lstStyle/>
          <a:p>
            <a:pPr algn="l"/>
            <a:r>
              <a:rPr lang="en-US" smtClean="0">
                <a:solidFill>
                  <a:schemeClr val="tx1"/>
                </a:solidFill>
              </a:rPr>
              <a:t>CISR v1.0</a:t>
            </a:r>
            <a:endParaRPr lang="ar-EG" dirty="0">
              <a:solidFill>
                <a:schemeClr val="tx1"/>
              </a:solidFill>
            </a:endParaRPr>
          </a:p>
        </p:txBody>
      </p:sp>
      <p:sp>
        <p:nvSpPr>
          <p:cNvPr id="2" name="Footer Placeholder 1"/>
          <p:cNvSpPr>
            <a:spLocks noGrp="1"/>
          </p:cNvSpPr>
          <p:nvPr>
            <p:ph type="ftr" sz="quarter" idx="11"/>
          </p:nvPr>
        </p:nvSpPr>
        <p:spPr/>
        <p:txBody>
          <a:bodyPr/>
          <a:lstStyle/>
          <a:p>
            <a:pPr rtl="1"/>
            <a:r>
              <a:rPr dirty="0">
                <a:solidFill>
                  <a:schemeClr val="tx1"/>
                </a:solidFill>
              </a:rPr>
              <a:t>Module 6: Critical Infrastructure Assets</a:t>
            </a:r>
            <a:endParaRPr lang="ar-EG" dirty="0">
              <a:solidFill>
                <a:schemeClr val="tx1"/>
              </a:solidFill>
            </a:endParaRPr>
          </a:p>
        </p:txBody>
      </p:sp>
      <p:sp>
        <p:nvSpPr>
          <p:cNvPr id="7" name="Title 6"/>
          <p:cNvSpPr>
            <a:spLocks noGrp="1"/>
          </p:cNvSpPr>
          <p:nvPr>
            <p:ph type="title"/>
          </p:nvPr>
        </p:nvSpPr>
        <p:spPr/>
        <p:txBody>
          <a:bodyPr/>
          <a:lstStyle/>
          <a:p>
            <a:pPr rtl="1"/>
            <a:r>
              <a:rPr lang="ar-SA" dirty="0"/>
              <a:t>لحظة التعليم الإسترجاعي</a:t>
            </a:r>
            <a:endParaRPr lang="ar-EG" dirty="0"/>
          </a:p>
        </p:txBody>
      </p:sp>
      <p:pic>
        <p:nvPicPr>
          <p:cNvPr id="9" name="Picture Placeholder 8"/>
          <p:cNvPicPr>
            <a:picLocks noGrp="1" noChangeAspect="1"/>
          </p:cNvPicPr>
          <p:nvPr>
            <p:ph type="pic" sz="quarter" idx="33"/>
          </p:nvPr>
        </p:nvPicPr>
        <p:blipFill>
          <a:blip r:embed="rId2">
            <a:extLst>
              <a:ext uri="{28A0092B-C50C-407E-A947-70E740481C1C}">
                <a14:useLocalDpi xmlns:a14="http://schemas.microsoft.com/office/drawing/2010/main" val="0"/>
              </a:ext>
            </a:extLst>
          </a:blip>
          <a:srcRect/>
          <a:stretch>
            <a:fillRect/>
          </a:stretch>
        </p:blipFill>
        <p:spPr/>
      </p:pic>
      <p:sp>
        <p:nvSpPr>
          <p:cNvPr id="5" name="Content Placeholder 4"/>
          <p:cNvSpPr>
            <a:spLocks noGrp="1"/>
          </p:cNvSpPr>
          <p:nvPr>
            <p:ph sz="quarter" idx="13"/>
          </p:nvPr>
        </p:nvSpPr>
        <p:spPr/>
        <p:txBody>
          <a:bodyPr/>
          <a:lstStyle/>
          <a:p>
            <a:pPr lvl="0" algn="r" rtl="1"/>
            <a:r>
              <a:rPr lang="ar-SA" dirty="0"/>
              <a:t>ما هي الأصول الأربعة الخاصة بالبنية الأساسية الحرجة؟</a:t>
            </a:r>
          </a:p>
          <a:p>
            <a:pPr lvl="0" algn="r" rtl="1"/>
            <a:r>
              <a:rPr lang="ar-SA" dirty="0"/>
              <a:t>ما هي الخطوات اللازمة لتحديد العواقب غير المرغوبة الناجمة عن خسائر الأصول الحرجة؟</a:t>
            </a:r>
          </a:p>
          <a:p>
            <a:pPr algn="r" rtl="1"/>
            <a:r>
              <a:rPr lang="ar-SA" dirty="0"/>
              <a:t>ما هي بعض النتائج السلبية للهجوم الإرهابي على المنشأة الحيوية للبنية الأساسية الحرجة؟</a:t>
            </a:r>
            <a:r>
              <a:rPr dirty="0"/>
              <a:t> </a:t>
            </a:r>
            <a:endParaRPr lang="ar-EG" dirty="0"/>
          </a:p>
        </p:txBody>
      </p:sp>
      <p:sp>
        <p:nvSpPr>
          <p:cNvPr id="12" name="CallTop"/>
          <p:cNvSpPr txBox="1">
            <a:spLocks/>
          </p:cNvSpPr>
          <p:nvPr/>
        </p:nvSpPr>
        <p:spPr>
          <a:xfrm>
            <a:off x="50800" y="5029200"/>
            <a:ext cx="2844800" cy="304800"/>
          </a:xfrm>
          <a:prstGeom prst="rect">
            <a:avLst/>
          </a:prstGeom>
          <a:solidFill>
            <a:schemeClr val="bg2">
              <a:lumMod val="60000"/>
              <a:lumOff val="40000"/>
            </a:schemeClr>
          </a:solidFill>
        </p:spPr>
        <p:txBody>
          <a:bodyPr vert="horz" lIns="91440" tIns="45720" rIns="91440" bIns="45720" rtlCol="0" anchor="ctr">
            <a:norm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TeachBack Moment</a:t>
            </a:r>
            <a:endParaRPr lang="en-US" sz="1000" b="0" dirty="0"/>
          </a:p>
        </p:txBody>
      </p:sp>
      <p:sp>
        <p:nvSpPr>
          <p:cNvPr id="13"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33363" indent="-233363"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What are the four categories of critical infrastructure assets?</a:t>
            </a:r>
          </a:p>
          <a:p>
            <a:pPr marL="114300" indent="-114300">
              <a:spcAft>
                <a:spcPts val="0"/>
              </a:spcAft>
            </a:pPr>
            <a:r>
              <a:rPr lang="en-US" sz="1000" b="0"/>
              <a:t>What are the steps to determine undesirable consequences of critical asset loss?</a:t>
            </a:r>
          </a:p>
          <a:p>
            <a:pPr marL="114300" indent="-114300">
              <a:spcAft>
                <a:spcPts val="0"/>
              </a:spcAft>
            </a:pPr>
            <a:r>
              <a:rPr lang="en-US" sz="1000" b="0"/>
              <a:t>What are some of the negative consequences of a terrorist attack on a critical infrastructure asset? </a:t>
            </a:r>
          </a:p>
        </p:txBody>
      </p:sp>
    </p:spTree>
    <p:extLst>
      <p:ext uri="{BB962C8B-B14F-4D97-AF65-F5344CB8AC3E}">
        <p14:creationId xmlns:p14="http://schemas.microsoft.com/office/powerpoint/2010/main" val="185881615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p:cNvPicPr>
            <a:picLocks noGrp="1" noChangeAspect="1"/>
          </p:cNvPicPr>
          <p:nvPr>
            <p:ph type="pic" sz="quarter" idx="30"/>
          </p:nvPr>
        </p:nvPicPr>
        <p:blipFill>
          <a:blip r:embed="rId2">
            <a:extLst>
              <a:ext uri="{28A0092B-C50C-407E-A947-70E740481C1C}">
                <a14:useLocalDpi xmlns:a14="http://schemas.microsoft.com/office/drawing/2010/main" val="0"/>
              </a:ext>
            </a:extLst>
          </a:blip>
          <a:srcRect/>
          <a:stretch>
            <a:fillRect/>
          </a:stretch>
        </p:blipFill>
        <p:spPr/>
      </p:pic>
      <p:sp>
        <p:nvSpPr>
          <p:cNvPr id="8" name="Text Placeholder 7"/>
          <p:cNvSpPr>
            <a:spLocks noGrp="1"/>
          </p:cNvSpPr>
          <p:nvPr>
            <p:ph type="body" sz="quarter" idx="28"/>
          </p:nvPr>
        </p:nvSpPr>
        <p:spPr/>
        <p:txBody>
          <a:bodyPr>
            <a:normAutofit/>
          </a:bodyPr>
          <a:lstStyle/>
          <a:p>
            <a:pPr rtl="1"/>
            <a:r>
              <a:rPr lang="ar-SA" dirty="0" smtClean="0"/>
              <a:t>دفتر </a:t>
            </a:r>
            <a:r>
              <a:rPr lang="ar-SA" dirty="0"/>
              <a:t>الواجبات الجزء </a:t>
            </a:r>
            <a:r>
              <a:rPr dirty="0"/>
              <a:t>2</a:t>
            </a:r>
            <a:endParaRPr lang="ar-EG" dirty="0"/>
          </a:p>
        </p:txBody>
      </p:sp>
      <p:sp>
        <p:nvSpPr>
          <p:cNvPr id="5" name="Slide Number Placeholder 4"/>
          <p:cNvSpPr>
            <a:spLocks noGrp="1"/>
          </p:cNvSpPr>
          <p:nvPr>
            <p:ph type="sldNum" sz="quarter" idx="36"/>
          </p:nvPr>
        </p:nvSpPr>
        <p:spPr/>
        <p:txBody>
          <a:bodyPr/>
          <a:lstStyle/>
          <a:p>
            <a:pPr algn="r" rtl="1"/>
            <a:r>
              <a:rPr dirty="0">
                <a:solidFill>
                  <a:schemeClr val="tx1"/>
                </a:solidFill>
              </a:rPr>
              <a:t> </a:t>
            </a:r>
            <a:fld id="{1E05A8D5-9D50-4F79-AAB3-D0C9B9E3293E}" type="slidenum">
              <a:rPr lang="en-US" smtClean="0">
                <a:solidFill>
                  <a:schemeClr val="tx1"/>
                </a:solidFill>
              </a:rPr>
              <a:pPr/>
              <a:t>34</a:t>
            </a:fld>
            <a:endParaRPr lang="ar-EG" dirty="0">
              <a:solidFill>
                <a:schemeClr val="tx1"/>
              </a:solidFill>
            </a:endParaRPr>
          </a:p>
        </p:txBody>
      </p:sp>
      <p:sp>
        <p:nvSpPr>
          <p:cNvPr id="3" name="Footer Placeholder 2"/>
          <p:cNvSpPr>
            <a:spLocks noGrp="1"/>
          </p:cNvSpPr>
          <p:nvPr>
            <p:ph type="ftr" sz="quarter" idx="35"/>
          </p:nvPr>
        </p:nvSpPr>
        <p:spPr/>
        <p:txBody>
          <a:bodyPr/>
          <a:lstStyle/>
          <a:p>
            <a:pPr rtl="1"/>
            <a:r>
              <a:rPr dirty="0">
                <a:solidFill>
                  <a:schemeClr val="tx1"/>
                </a:solidFill>
              </a:rPr>
              <a:t>Module 6: Critical Infrastructure Assets</a:t>
            </a:r>
            <a:endParaRPr lang="ar-EG" dirty="0">
              <a:solidFill>
                <a:schemeClr val="tx1"/>
              </a:solidFill>
            </a:endParaRPr>
          </a:p>
        </p:txBody>
      </p:sp>
      <p:sp>
        <p:nvSpPr>
          <p:cNvPr id="4" name="Date Placeholder 3"/>
          <p:cNvSpPr>
            <a:spLocks noGrp="1"/>
          </p:cNvSpPr>
          <p:nvPr>
            <p:ph type="dt" sz="half" idx="34"/>
          </p:nvPr>
        </p:nvSpPr>
        <p:spPr/>
        <p:txBody>
          <a:bodyPr/>
          <a:lstStyle/>
          <a:p>
            <a:pPr algn="l"/>
            <a:r>
              <a:rPr lang="en-US" smtClean="0">
                <a:solidFill>
                  <a:schemeClr val="tx1"/>
                </a:solidFill>
              </a:rPr>
              <a:t>CISR v1.0</a:t>
            </a:r>
            <a:endParaRPr lang="ar-EG" dirty="0">
              <a:solidFill>
                <a:schemeClr val="tx1"/>
              </a:solidFill>
            </a:endParaRPr>
          </a:p>
        </p:txBody>
      </p:sp>
      <p:sp>
        <p:nvSpPr>
          <p:cNvPr id="7" name="Content Placeholder 6"/>
          <p:cNvSpPr>
            <a:spLocks noGrp="1"/>
          </p:cNvSpPr>
          <p:nvPr>
            <p:ph sz="quarter" idx="13"/>
          </p:nvPr>
        </p:nvSpPr>
        <p:spPr/>
        <p:txBody>
          <a:bodyPr/>
          <a:lstStyle/>
          <a:p>
            <a:pPr lvl="0" algn="r" rtl="1"/>
            <a:r>
              <a:rPr lang="ar-SA" dirty="0"/>
              <a:t>الغرض</a:t>
            </a:r>
            <a:r>
              <a:rPr dirty="0"/>
              <a:t>: </a:t>
            </a:r>
            <a:r>
              <a:rPr lang="ar-EG" dirty="0"/>
              <a:t> </a:t>
            </a:r>
            <a:r>
              <a:rPr lang="ar-SA" dirty="0"/>
              <a:t>وضع أولويات العواقب الخاصة بإحدى منشآت البنية الأساسية الحرجة</a:t>
            </a:r>
            <a:r>
              <a:rPr dirty="0"/>
              <a:t> </a:t>
            </a:r>
          </a:p>
          <a:p>
            <a:pPr lvl="1" algn="r" rtl="1"/>
            <a:r>
              <a:rPr lang="ar-SA" dirty="0"/>
              <a:t>المدة</a:t>
            </a:r>
            <a:r>
              <a:rPr lang="ar-EG" dirty="0"/>
              <a:t>:</a:t>
            </a:r>
            <a:r>
              <a:rPr dirty="0"/>
              <a:t> 110 </a:t>
            </a:r>
            <a:r>
              <a:rPr lang="ar-SA" dirty="0"/>
              <a:t>دقيقة </a:t>
            </a:r>
            <a:r>
              <a:rPr lang="ar-EG" dirty="0"/>
              <a:t>(</a:t>
            </a:r>
            <a:r>
              <a:rPr dirty="0"/>
              <a:t>90</a:t>
            </a:r>
            <a:r>
              <a:rPr lang="ar-SA" dirty="0"/>
              <a:t> دقيقة للتمرين؛ </a:t>
            </a:r>
            <a:r>
              <a:rPr dirty="0"/>
              <a:t>20</a:t>
            </a:r>
            <a:r>
              <a:rPr lang="ar-SA" dirty="0"/>
              <a:t> دقيقة استخلاص المعلومات</a:t>
            </a:r>
            <a:r>
              <a:rPr lang="ar-EG" dirty="0"/>
              <a:t>)</a:t>
            </a:r>
          </a:p>
          <a:p>
            <a:pPr lvl="1" algn="r" rtl="1"/>
            <a:r>
              <a:rPr lang="ar-SA" dirty="0"/>
              <a:t>تركيبة المجموعة</a:t>
            </a:r>
            <a:r>
              <a:rPr dirty="0"/>
              <a:t>: </a:t>
            </a:r>
            <a:r>
              <a:rPr lang="ar-EG" dirty="0"/>
              <a:t> </a:t>
            </a:r>
            <a:r>
              <a:rPr lang="ar-SA" dirty="0"/>
              <a:t>مجموعات كل طاولة</a:t>
            </a:r>
          </a:p>
          <a:p>
            <a:pPr lvl="1" algn="r" rtl="1"/>
            <a:r>
              <a:rPr lang="ar-SA" dirty="0"/>
              <a:t>استخلاص المعلومات</a:t>
            </a:r>
            <a:r>
              <a:rPr dirty="0"/>
              <a:t>: </a:t>
            </a:r>
            <a:r>
              <a:rPr lang="ar-EG" dirty="0"/>
              <a:t> </a:t>
            </a:r>
            <a:r>
              <a:rPr lang="ar-SA" dirty="0"/>
              <a:t>العروض والمناقشة</a:t>
            </a:r>
            <a:endParaRPr lang="ar-EG" dirty="0"/>
          </a:p>
        </p:txBody>
      </p:sp>
      <p:sp>
        <p:nvSpPr>
          <p:cNvPr id="2" name="Title 1"/>
          <p:cNvSpPr>
            <a:spLocks noGrp="1"/>
          </p:cNvSpPr>
          <p:nvPr>
            <p:ph type="title"/>
          </p:nvPr>
        </p:nvSpPr>
        <p:spPr/>
        <p:txBody>
          <a:bodyPr>
            <a:normAutofit fontScale="90000"/>
          </a:bodyPr>
          <a:lstStyle/>
          <a:p>
            <a:pPr rtl="1"/>
            <a:r>
              <a:rPr lang="ar-SA" dirty="0"/>
              <a:t>التمرين التفصيلي المقسّم</a:t>
            </a:r>
            <a:r>
              <a:rPr lang="ar-EG" dirty="0"/>
              <a:t>،</a:t>
            </a:r>
            <a:r>
              <a:rPr lang="ar-SA" dirty="0"/>
              <a:t> الجزء</a:t>
            </a:r>
            <a:r>
              <a:rPr lang="ar-EG" dirty="0"/>
              <a:t> 2 --</a:t>
            </a:r>
            <a:r>
              <a:rPr dirty="0"/>
              <a:t> </a:t>
            </a:r>
            <a:r>
              <a:rPr lang="ar-EG" dirty="0"/>
              <a:t>م</a:t>
            </a:r>
            <a:r>
              <a:rPr lang="ar-SA" dirty="0"/>
              <a:t>بنى الوزارات الوطنية</a:t>
            </a:r>
            <a:endParaRPr lang="ar-EG" dirty="0"/>
          </a:p>
        </p:txBody>
      </p:sp>
      <p:sp>
        <p:nvSpPr>
          <p:cNvPr id="6" name="Text Placeholder 5"/>
          <p:cNvSpPr>
            <a:spLocks noGrp="1"/>
          </p:cNvSpPr>
          <p:nvPr>
            <p:ph type="body" sz="quarter" idx="31"/>
          </p:nvPr>
        </p:nvSpPr>
        <p:spPr/>
        <p:txBody>
          <a:bodyPr/>
          <a:lstStyle/>
          <a:p>
            <a:pPr rtl="1"/>
            <a:r>
              <a:rPr lang="ar-SA" dirty="0"/>
              <a:t>راجع</a:t>
            </a:r>
          </a:p>
        </p:txBody>
      </p:sp>
      <p:sp>
        <p:nvSpPr>
          <p:cNvPr id="15"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a:t>Purpose: to prioritize consequences for a given critical infrastructure </a:t>
            </a:r>
          </a:p>
          <a:p>
            <a:pPr marL="228600" lvl="1" indent="-114300">
              <a:spcAft>
                <a:spcPct val="0"/>
              </a:spcAft>
            </a:pPr>
            <a:r>
              <a:rPr lang="en-US" sz="1000" b="0"/>
              <a:t>Duration: 110 minutes (90-exercise; 20-debrief)</a:t>
            </a:r>
          </a:p>
          <a:p>
            <a:pPr marL="228600" lvl="1" indent="-114300">
              <a:spcAft>
                <a:spcPct val="0"/>
              </a:spcAft>
            </a:pPr>
            <a:r>
              <a:rPr lang="en-US" sz="1000" b="0"/>
              <a:t>Group composition: table groups</a:t>
            </a:r>
          </a:p>
          <a:p>
            <a:pPr marL="228600" lvl="1" indent="-114300">
              <a:spcAft>
                <a:spcPct val="0"/>
              </a:spcAft>
            </a:pPr>
            <a:r>
              <a:rPr lang="en-US" sz="1000" b="0"/>
              <a:t>Debrief: presentation and discussion</a:t>
            </a:r>
            <a:endParaRPr lang="en-US" sz="1000" b="0" dirty="0"/>
          </a:p>
        </p:txBody>
      </p:sp>
      <p:sp>
        <p:nvSpPr>
          <p:cNvPr id="17" name="CallAddLeft"/>
          <p:cNvSpPr txBox="1">
            <a:spLocks/>
          </p:cNvSpPr>
          <p:nvPr/>
        </p:nvSpPr>
        <p:spPr>
          <a:xfrm>
            <a:off x="50800" y="5029200"/>
            <a:ext cx="18034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Threaded Exercise Part 2 — National Ministries Building</a:t>
            </a:r>
            <a:endParaRPr lang="en-US" sz="1000" b="0" dirty="0"/>
          </a:p>
        </p:txBody>
      </p:sp>
      <p:sp>
        <p:nvSpPr>
          <p:cNvPr id="13" name="CallAddR"/>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14" name="CallAddR"/>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Part 2</a:t>
            </a:r>
            <a:endParaRPr lang="en-US" sz="800" b="0" dirty="0"/>
          </a:p>
        </p:txBody>
      </p:sp>
    </p:spTree>
    <p:extLst>
      <p:ext uri="{BB962C8B-B14F-4D97-AF65-F5344CB8AC3E}">
        <p14:creationId xmlns:p14="http://schemas.microsoft.com/office/powerpoint/2010/main" val="8156217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p:cNvPicPr>
            <a:picLocks noGrp="1" noChangeAspect="1"/>
          </p:cNvPicPr>
          <p:nvPr>
            <p:ph type="pic" sz="quarter" idx="30"/>
          </p:nvPr>
        </p:nvPicPr>
        <p:blipFill>
          <a:blip r:embed="rId2">
            <a:extLst>
              <a:ext uri="{28A0092B-C50C-407E-A947-70E740481C1C}">
                <a14:useLocalDpi xmlns:a14="http://schemas.microsoft.com/office/drawing/2010/main" val="0"/>
              </a:ext>
            </a:extLst>
          </a:blip>
          <a:srcRect/>
          <a:stretch>
            <a:fillRect/>
          </a:stretch>
        </p:blipFill>
        <p:spPr/>
      </p:pic>
      <p:sp>
        <p:nvSpPr>
          <p:cNvPr id="8" name="Text Placeholder 7"/>
          <p:cNvSpPr>
            <a:spLocks noGrp="1"/>
          </p:cNvSpPr>
          <p:nvPr>
            <p:ph type="body" sz="quarter" idx="28"/>
          </p:nvPr>
        </p:nvSpPr>
        <p:spPr/>
        <p:txBody>
          <a:bodyPr wrap="square">
            <a:normAutofit lnSpcReduction="10000"/>
          </a:bodyPr>
          <a:lstStyle/>
          <a:p>
            <a:pPr rtl="1"/>
            <a:r>
              <a:rPr lang="ar-SA" dirty="0"/>
              <a:t>راجع خريطة مجمّع مبنى الوزارات الوطنية</a:t>
            </a:r>
            <a:endParaRPr lang="ar-EG" dirty="0"/>
          </a:p>
        </p:txBody>
      </p:sp>
      <p:sp>
        <p:nvSpPr>
          <p:cNvPr id="5" name="Slide Number Placeholder 4"/>
          <p:cNvSpPr>
            <a:spLocks noGrp="1"/>
          </p:cNvSpPr>
          <p:nvPr>
            <p:ph type="sldNum" sz="quarter" idx="36"/>
          </p:nvPr>
        </p:nvSpPr>
        <p:spPr/>
        <p:txBody>
          <a:bodyPr/>
          <a:lstStyle/>
          <a:p>
            <a:pPr algn="r" rtl="1"/>
            <a:r>
              <a:rPr dirty="0">
                <a:solidFill>
                  <a:schemeClr val="tx1"/>
                </a:solidFill>
              </a:rPr>
              <a:t> </a:t>
            </a:r>
            <a:fld id="{1E05A8D5-9D50-4F79-AAB3-D0C9B9E3293E}" type="slidenum">
              <a:rPr lang="en-US" smtClean="0">
                <a:solidFill>
                  <a:schemeClr val="tx1"/>
                </a:solidFill>
              </a:rPr>
              <a:pPr/>
              <a:t>35</a:t>
            </a:fld>
            <a:endParaRPr lang="ar-EG" dirty="0">
              <a:solidFill>
                <a:schemeClr val="tx1"/>
              </a:solidFill>
            </a:endParaRPr>
          </a:p>
        </p:txBody>
      </p:sp>
      <p:sp>
        <p:nvSpPr>
          <p:cNvPr id="3" name="Footer Placeholder 2"/>
          <p:cNvSpPr>
            <a:spLocks noGrp="1"/>
          </p:cNvSpPr>
          <p:nvPr>
            <p:ph type="ftr" sz="quarter" idx="35"/>
          </p:nvPr>
        </p:nvSpPr>
        <p:spPr/>
        <p:txBody>
          <a:bodyPr/>
          <a:lstStyle/>
          <a:p>
            <a:pPr rtl="1"/>
            <a:r>
              <a:rPr dirty="0">
                <a:solidFill>
                  <a:schemeClr val="tx1"/>
                </a:solidFill>
              </a:rPr>
              <a:t>Module 6: Critical Infrastructure Assets</a:t>
            </a:r>
            <a:endParaRPr lang="ar-EG" dirty="0">
              <a:solidFill>
                <a:schemeClr val="tx1"/>
              </a:solidFill>
            </a:endParaRPr>
          </a:p>
        </p:txBody>
      </p:sp>
      <p:sp>
        <p:nvSpPr>
          <p:cNvPr id="4" name="Date Placeholder 3"/>
          <p:cNvSpPr>
            <a:spLocks noGrp="1"/>
          </p:cNvSpPr>
          <p:nvPr>
            <p:ph type="dt" sz="half" idx="34"/>
          </p:nvPr>
        </p:nvSpPr>
        <p:spPr/>
        <p:txBody>
          <a:bodyPr/>
          <a:lstStyle/>
          <a:p>
            <a:pPr algn="l"/>
            <a:r>
              <a:rPr lang="en-US" smtClean="0">
                <a:solidFill>
                  <a:schemeClr val="tx1"/>
                </a:solidFill>
              </a:rPr>
              <a:t>CISR v1.0</a:t>
            </a:r>
            <a:endParaRPr lang="ar-EG" dirty="0">
              <a:solidFill>
                <a:schemeClr val="tx1"/>
              </a:solidFill>
            </a:endParaRPr>
          </a:p>
        </p:txBody>
      </p:sp>
      <p:pic>
        <p:nvPicPr>
          <p:cNvPr id="26" name="Content Placeholder 10" descr="VIST2_Mod-6_Graphic-attachment-1"/>
          <p:cNvPicPr>
            <a:picLocks noGrp="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1853099" y="1091956"/>
            <a:ext cx="5353172" cy="4044418"/>
          </a:xfrm>
        </p:spPr>
      </p:pic>
      <p:sp>
        <p:nvSpPr>
          <p:cNvPr id="2" name="Title 1"/>
          <p:cNvSpPr>
            <a:spLocks noGrp="1"/>
          </p:cNvSpPr>
          <p:nvPr>
            <p:ph type="title"/>
          </p:nvPr>
        </p:nvSpPr>
        <p:spPr/>
        <p:txBody>
          <a:bodyPr>
            <a:normAutofit/>
          </a:bodyPr>
          <a:lstStyle/>
          <a:p>
            <a:pPr rtl="1"/>
            <a:r>
              <a:rPr lang="ar-SA" dirty="0"/>
              <a:t>خريطة مجمّع مبنى الوزارات الوطنية</a:t>
            </a:r>
            <a:endParaRPr lang="ar-EG" dirty="0"/>
          </a:p>
        </p:txBody>
      </p:sp>
      <p:sp>
        <p:nvSpPr>
          <p:cNvPr id="6" name="Text Placeholder 5"/>
          <p:cNvSpPr>
            <a:spLocks noGrp="1"/>
          </p:cNvSpPr>
          <p:nvPr>
            <p:ph type="body" sz="quarter" idx="31"/>
          </p:nvPr>
        </p:nvSpPr>
        <p:spPr/>
        <p:txBody>
          <a:bodyPr/>
          <a:lstStyle/>
          <a:p>
            <a:pPr rtl="1"/>
            <a:r>
              <a:rPr lang="ar-SA" dirty="0"/>
              <a:t>راجع</a:t>
            </a:r>
          </a:p>
        </p:txBody>
      </p:sp>
      <p:grpSp>
        <p:nvGrpSpPr>
          <p:cNvPr id="7" name="Group 6"/>
          <p:cNvGrpSpPr/>
          <p:nvPr/>
        </p:nvGrpSpPr>
        <p:grpSpPr>
          <a:xfrm>
            <a:off x="1839372" y="1200950"/>
            <a:ext cx="5443528" cy="3801840"/>
            <a:chOff x="1981420" y="1502802"/>
            <a:chExt cx="5443528" cy="3801840"/>
          </a:xfrm>
        </p:grpSpPr>
        <p:sp>
          <p:nvSpPr>
            <p:cNvPr id="15" name="Text Box 99"/>
            <p:cNvSpPr txBox="1">
              <a:spLocks noChangeArrowheads="1"/>
            </p:cNvSpPr>
            <p:nvPr/>
          </p:nvSpPr>
          <p:spPr bwMode="auto">
            <a:xfrm>
              <a:off x="4234311" y="1572971"/>
              <a:ext cx="1055928" cy="495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SA" sz="1200" b="1" dirty="0">
                  <a:effectLst/>
                </a:rPr>
                <a:t>وزارة</a:t>
              </a:r>
              <a:r>
                <a:rPr lang="en-US" sz="1200" b="1" dirty="0">
                  <a:effectLst/>
                </a:rPr>
                <a:t> </a:t>
              </a:r>
            </a:p>
            <a:p>
              <a:pPr marL="0" marR="0" algn="ctr" rtl="1">
                <a:spcBef>
                  <a:spcPts val="0"/>
                </a:spcBef>
                <a:spcAft>
                  <a:spcPts val="0"/>
                </a:spcAft>
              </a:pPr>
              <a:r>
                <a:rPr lang="ar-SA" sz="1200" b="1" dirty="0">
                  <a:effectLst/>
                </a:rPr>
                <a:t>الدفاع</a:t>
              </a:r>
            </a:p>
          </p:txBody>
        </p:sp>
        <p:sp>
          <p:nvSpPr>
            <p:cNvPr id="16" name="Text Box 98"/>
            <p:cNvSpPr txBox="1">
              <a:spLocks noChangeArrowheads="1"/>
            </p:cNvSpPr>
            <p:nvPr/>
          </p:nvSpPr>
          <p:spPr bwMode="auto">
            <a:xfrm>
              <a:off x="5082989" y="1541220"/>
              <a:ext cx="835943" cy="4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rtl="1">
                <a:spcBef>
                  <a:spcPts val="0"/>
                </a:spcBef>
                <a:spcAft>
                  <a:spcPts val="0"/>
                </a:spcAft>
              </a:pPr>
              <a:r>
                <a:rPr lang="ar-SA" sz="1200" b="1" dirty="0">
                  <a:effectLst/>
                </a:rPr>
                <a:t>مكتب </a:t>
              </a:r>
              <a:r>
                <a:rPr lang="ar-EG" sz="1200" b="1" dirty="0">
                  <a:effectLst/>
                </a:rPr>
                <a:t/>
              </a:r>
              <a:br>
                <a:rPr lang="ar-EG" sz="1200" b="1" dirty="0">
                  <a:effectLst/>
                </a:rPr>
              </a:br>
              <a:r>
                <a:rPr lang="ar-SA" sz="1200" b="1" dirty="0">
                  <a:effectLst/>
                </a:rPr>
                <a:t>الأمن</a:t>
              </a:r>
            </a:p>
          </p:txBody>
        </p:sp>
        <p:sp>
          <p:nvSpPr>
            <p:cNvPr id="17" name="Text Box 100"/>
            <p:cNvSpPr txBox="1">
              <a:spLocks noChangeArrowheads="1"/>
            </p:cNvSpPr>
            <p:nvPr/>
          </p:nvSpPr>
          <p:spPr bwMode="auto">
            <a:xfrm>
              <a:off x="6303459" y="2493907"/>
              <a:ext cx="935963" cy="492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SA" sz="1200" b="1" dirty="0">
                  <a:effectLst/>
                </a:rPr>
                <a:t>سفارة </a:t>
              </a:r>
              <a:r>
                <a:rPr lang="ar-EG" sz="1200" b="1" dirty="0">
                  <a:effectLst/>
                </a:rPr>
                <a:t/>
              </a:r>
              <a:br>
                <a:rPr lang="ar-EG" sz="1200" b="1" dirty="0">
                  <a:effectLst/>
                </a:rPr>
              </a:br>
              <a:r>
                <a:rPr lang="ar-SA" sz="1200" b="1" dirty="0">
                  <a:effectLst/>
                </a:rPr>
                <a:t>أجنبية</a:t>
              </a:r>
            </a:p>
          </p:txBody>
        </p:sp>
        <p:sp>
          <p:nvSpPr>
            <p:cNvPr id="18" name="Text Box 101"/>
            <p:cNvSpPr txBox="1">
              <a:spLocks noChangeArrowheads="1"/>
            </p:cNvSpPr>
            <p:nvPr/>
          </p:nvSpPr>
          <p:spPr bwMode="auto">
            <a:xfrm>
              <a:off x="6205351" y="3013467"/>
              <a:ext cx="1219597" cy="594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rtl="1">
                <a:spcBef>
                  <a:spcPts val="0"/>
                </a:spcBef>
                <a:spcAft>
                  <a:spcPts val="0"/>
                </a:spcAft>
              </a:pPr>
              <a:r>
                <a:rPr lang="ar-SA" sz="1100" b="1" dirty="0">
                  <a:effectLst/>
                </a:rPr>
                <a:t>مولد المبنى</a:t>
              </a:r>
              <a:endParaRPr lang="ar-EG" sz="1100" b="1" dirty="0">
                <a:effectLst/>
                <a:ea typeface="Calibri"/>
                <a:cs typeface="Arial" panose="020B0604020202020204" pitchFamily="34" charset="0"/>
              </a:endParaRPr>
            </a:p>
          </p:txBody>
        </p:sp>
        <p:sp>
          <p:nvSpPr>
            <p:cNvPr id="19" name="Text Box 130"/>
            <p:cNvSpPr txBox="1">
              <a:spLocks noChangeArrowheads="1"/>
            </p:cNvSpPr>
            <p:nvPr/>
          </p:nvSpPr>
          <p:spPr bwMode="auto">
            <a:xfrm>
              <a:off x="5315716" y="5067058"/>
              <a:ext cx="1427263" cy="237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SA" sz="1200" b="1" dirty="0">
                  <a:effectLst/>
                </a:rPr>
                <a:t>شارع سكند</a:t>
              </a:r>
            </a:p>
          </p:txBody>
        </p:sp>
        <p:sp>
          <p:nvSpPr>
            <p:cNvPr id="20" name="Text Box 129"/>
            <p:cNvSpPr txBox="1">
              <a:spLocks noChangeArrowheads="1"/>
            </p:cNvSpPr>
            <p:nvPr/>
          </p:nvSpPr>
          <p:spPr bwMode="auto">
            <a:xfrm>
              <a:off x="3672335" y="5008321"/>
              <a:ext cx="1257141" cy="237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SA" sz="1200" b="1" dirty="0">
                  <a:effectLst/>
                </a:rPr>
                <a:t>شارع فيرست</a:t>
              </a:r>
            </a:p>
          </p:txBody>
        </p:sp>
        <p:sp>
          <p:nvSpPr>
            <p:cNvPr id="21" name="Text Box 96"/>
            <p:cNvSpPr txBox="1">
              <a:spLocks noChangeArrowheads="1"/>
            </p:cNvSpPr>
            <p:nvPr/>
          </p:nvSpPr>
          <p:spPr bwMode="auto">
            <a:xfrm>
              <a:off x="2290575" y="4552389"/>
              <a:ext cx="1704737" cy="315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SA" sz="1200" b="1" dirty="0">
                  <a:effectLst/>
                </a:rPr>
                <a:t>حارة جيدوشياري لين</a:t>
              </a:r>
            </a:p>
          </p:txBody>
        </p:sp>
        <p:sp>
          <p:nvSpPr>
            <p:cNvPr id="22" name="Text Box 95"/>
            <p:cNvSpPr txBox="1">
              <a:spLocks noChangeArrowheads="1"/>
            </p:cNvSpPr>
            <p:nvPr/>
          </p:nvSpPr>
          <p:spPr bwMode="auto">
            <a:xfrm>
              <a:off x="1981420" y="3444676"/>
              <a:ext cx="1443102" cy="263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r" rtl="1">
                <a:spcBef>
                  <a:spcPts val="0"/>
                </a:spcBef>
                <a:spcAft>
                  <a:spcPts val="0"/>
                </a:spcAft>
              </a:pPr>
              <a:r>
                <a:rPr lang="ar-SA" sz="1200" b="1" dirty="0">
                  <a:effectLst/>
                </a:rPr>
                <a:t>شارع ناشيونال أفينيو</a:t>
              </a:r>
            </a:p>
          </p:txBody>
        </p:sp>
        <p:sp>
          <p:nvSpPr>
            <p:cNvPr id="23" name="Text Box 97"/>
            <p:cNvSpPr txBox="1">
              <a:spLocks noChangeArrowheads="1"/>
            </p:cNvSpPr>
            <p:nvPr/>
          </p:nvSpPr>
          <p:spPr bwMode="auto">
            <a:xfrm>
              <a:off x="3011300" y="2715017"/>
              <a:ext cx="846503" cy="719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r" rtl="1">
                <a:spcBef>
                  <a:spcPts val="0"/>
                </a:spcBef>
                <a:spcAft>
                  <a:spcPts val="0"/>
                </a:spcAft>
              </a:pPr>
              <a:r>
                <a:rPr lang="ar-EG" sz="1200" b="1" dirty="0">
                  <a:effectLst/>
                </a:rPr>
                <a:t>مبنى </a:t>
              </a:r>
              <a:br>
                <a:rPr lang="ar-EG" sz="1200" b="1" dirty="0">
                  <a:effectLst/>
                </a:rPr>
              </a:br>
              <a:r>
                <a:rPr lang="ar-SA" sz="1200" b="1" dirty="0">
                  <a:effectLst/>
                </a:rPr>
                <a:t>الوزارات الوطنية</a:t>
              </a:r>
            </a:p>
            <a:p>
              <a:pPr marL="0" marR="0" algn="r" rtl="1">
                <a:spcBef>
                  <a:spcPts val="0"/>
                </a:spcBef>
                <a:spcAft>
                  <a:spcPts val="0"/>
                </a:spcAft>
              </a:pPr>
              <a:endParaRPr lang="ar-SA" sz="1200" b="1" dirty="0">
                <a:effectLst/>
              </a:endParaRPr>
            </a:p>
          </p:txBody>
        </p:sp>
        <p:sp>
          <p:nvSpPr>
            <p:cNvPr id="24" name="Text Box 128"/>
            <p:cNvSpPr txBox="1">
              <a:spLocks noChangeArrowheads="1"/>
            </p:cNvSpPr>
            <p:nvPr/>
          </p:nvSpPr>
          <p:spPr bwMode="auto">
            <a:xfrm>
              <a:off x="3326262" y="3763402"/>
              <a:ext cx="803092" cy="466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r" rtl="1">
                <a:spcBef>
                  <a:spcPts val="0"/>
                </a:spcBef>
                <a:spcAft>
                  <a:spcPts val="0"/>
                </a:spcAft>
              </a:pPr>
              <a:r>
                <a:rPr lang="ar-SA" sz="1200" b="1" dirty="0">
                  <a:effectLst/>
                </a:rPr>
                <a:t>موقف السيارات</a:t>
              </a:r>
            </a:p>
          </p:txBody>
        </p:sp>
        <p:sp>
          <p:nvSpPr>
            <p:cNvPr id="25" name="Text Box 107"/>
            <p:cNvSpPr txBox="1">
              <a:spLocks noChangeArrowheads="1"/>
            </p:cNvSpPr>
            <p:nvPr/>
          </p:nvSpPr>
          <p:spPr bwMode="auto">
            <a:xfrm>
              <a:off x="6066445" y="3971682"/>
              <a:ext cx="1125590" cy="431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rtl="1">
                <a:spcBef>
                  <a:spcPts val="0"/>
                </a:spcBef>
                <a:spcAft>
                  <a:spcPts val="0"/>
                </a:spcAft>
              </a:pPr>
              <a:r>
                <a:rPr lang="ar-SA" sz="1200" b="1" dirty="0">
                  <a:effectLst/>
                </a:rPr>
                <a:t>كاراج السيارات</a:t>
              </a:r>
            </a:p>
          </p:txBody>
        </p:sp>
        <p:sp>
          <p:nvSpPr>
            <p:cNvPr id="42" name="CallAddL"/>
            <p:cNvSpPr txBox="1">
              <a:spLocks noChangeArrowheads="1"/>
            </p:cNvSpPr>
            <p:nvPr/>
          </p:nvSpPr>
          <p:spPr bwMode="auto">
            <a:xfrm>
              <a:off x="3093851" y="1502802"/>
              <a:ext cx="1178533" cy="281581"/>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Calibri"/>
                  <a:cs typeface="Times New Roman"/>
                </a:rPr>
                <a:t>(</a:t>
              </a:r>
              <a:r>
                <a:rPr lang="en-US" sz="800" dirty="0">
                  <a:latin typeface="+mn-lt"/>
                  <a:ea typeface="Calibri"/>
                  <a:cs typeface="Times New Roman"/>
                </a:rPr>
                <a:t>Ministry of Defense</a:t>
              </a:r>
              <a:r>
                <a:rPr lang="en-US" sz="800" dirty="0">
                  <a:effectLst/>
                  <a:latin typeface="+mn-lt"/>
                  <a:ea typeface="Calibri"/>
                  <a:cs typeface="Times New Roman"/>
                </a:rPr>
                <a:t>)</a:t>
              </a:r>
            </a:p>
          </p:txBody>
        </p:sp>
        <p:sp>
          <p:nvSpPr>
            <p:cNvPr id="43" name="CallAddL"/>
            <p:cNvSpPr txBox="1">
              <a:spLocks noChangeArrowheads="1"/>
            </p:cNvSpPr>
            <p:nvPr/>
          </p:nvSpPr>
          <p:spPr bwMode="auto">
            <a:xfrm>
              <a:off x="2192148" y="2743593"/>
              <a:ext cx="733285" cy="489833"/>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Calibri"/>
                  <a:cs typeface="Times New Roman"/>
                </a:rPr>
                <a:t>(National Ministries</a:t>
              </a:r>
            </a:p>
            <a:p>
              <a:pPr marL="0" marR="0" algn="ctr">
                <a:spcBef>
                  <a:spcPts val="0"/>
                </a:spcBef>
                <a:spcAft>
                  <a:spcPts val="0"/>
                </a:spcAft>
              </a:pPr>
              <a:r>
                <a:rPr lang="en-US" sz="800" dirty="0">
                  <a:effectLst/>
                  <a:latin typeface="+mn-lt"/>
                  <a:ea typeface="Calibri"/>
                  <a:cs typeface="Times New Roman"/>
                </a:rPr>
                <a:t>Building)</a:t>
              </a:r>
            </a:p>
          </p:txBody>
        </p:sp>
        <p:sp>
          <p:nvSpPr>
            <p:cNvPr id="44" name="CallAddL"/>
            <p:cNvSpPr txBox="1">
              <a:spLocks noChangeArrowheads="1"/>
            </p:cNvSpPr>
            <p:nvPr/>
          </p:nvSpPr>
          <p:spPr bwMode="auto">
            <a:xfrm>
              <a:off x="2141350" y="3666882"/>
              <a:ext cx="868209" cy="281581"/>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Calibri"/>
                  <a:cs typeface="Times New Roman"/>
                </a:rPr>
                <a:t>(National Avenue)</a:t>
              </a:r>
            </a:p>
          </p:txBody>
        </p:sp>
        <p:sp>
          <p:nvSpPr>
            <p:cNvPr id="45" name="CallAddL"/>
            <p:cNvSpPr txBox="1">
              <a:spLocks noChangeArrowheads="1"/>
            </p:cNvSpPr>
            <p:nvPr/>
          </p:nvSpPr>
          <p:spPr bwMode="auto">
            <a:xfrm>
              <a:off x="3093851" y="4163451"/>
              <a:ext cx="868209" cy="193588"/>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Calibri"/>
                  <a:cs typeface="Times New Roman"/>
                </a:rPr>
                <a:t>(Parking lot)</a:t>
              </a:r>
            </a:p>
          </p:txBody>
        </p:sp>
        <p:sp>
          <p:nvSpPr>
            <p:cNvPr id="46" name="CallAddL"/>
            <p:cNvSpPr txBox="1">
              <a:spLocks noChangeArrowheads="1"/>
            </p:cNvSpPr>
            <p:nvPr/>
          </p:nvSpPr>
          <p:spPr bwMode="auto">
            <a:xfrm>
              <a:off x="2477901" y="4771465"/>
              <a:ext cx="868209" cy="281581"/>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Calibri"/>
                  <a:cs typeface="Times New Roman"/>
                </a:rPr>
                <a:t>(Judiciary Lane)</a:t>
              </a:r>
            </a:p>
          </p:txBody>
        </p:sp>
        <p:sp>
          <p:nvSpPr>
            <p:cNvPr id="47" name="CallAddL"/>
            <p:cNvSpPr txBox="1">
              <a:spLocks noChangeArrowheads="1"/>
            </p:cNvSpPr>
            <p:nvPr/>
          </p:nvSpPr>
          <p:spPr bwMode="auto">
            <a:xfrm>
              <a:off x="2912239" y="5049118"/>
              <a:ext cx="803680" cy="209133"/>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Calibri"/>
                  <a:cs typeface="Times New Roman"/>
                </a:rPr>
                <a:t>(First Street)</a:t>
              </a:r>
            </a:p>
          </p:txBody>
        </p:sp>
        <p:sp>
          <p:nvSpPr>
            <p:cNvPr id="48" name="CallAddL"/>
            <p:cNvSpPr txBox="1">
              <a:spLocks noChangeArrowheads="1"/>
            </p:cNvSpPr>
            <p:nvPr/>
          </p:nvSpPr>
          <p:spPr bwMode="auto">
            <a:xfrm>
              <a:off x="5895470" y="1532965"/>
              <a:ext cx="868209" cy="159563"/>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Calibri"/>
                  <a:cs typeface="Times New Roman"/>
                </a:rPr>
                <a:t>(Security office)</a:t>
              </a:r>
            </a:p>
          </p:txBody>
        </p:sp>
        <p:sp>
          <p:nvSpPr>
            <p:cNvPr id="49" name="CallAddL"/>
            <p:cNvSpPr txBox="1">
              <a:spLocks noChangeArrowheads="1"/>
            </p:cNvSpPr>
            <p:nvPr/>
          </p:nvSpPr>
          <p:spPr bwMode="auto">
            <a:xfrm>
              <a:off x="6205747" y="2148006"/>
              <a:ext cx="868209" cy="281581"/>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Calibri"/>
                  <a:cs typeface="Times New Roman"/>
                </a:rPr>
                <a:t>(Foreign Embassy)</a:t>
              </a:r>
            </a:p>
          </p:txBody>
        </p:sp>
        <p:sp>
          <p:nvSpPr>
            <p:cNvPr id="50" name="CallAddL"/>
            <p:cNvSpPr txBox="1">
              <a:spLocks noChangeArrowheads="1"/>
            </p:cNvSpPr>
            <p:nvPr/>
          </p:nvSpPr>
          <p:spPr bwMode="auto">
            <a:xfrm>
              <a:off x="5999770" y="3237348"/>
              <a:ext cx="1114592" cy="203267"/>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Calibri"/>
                  <a:cs typeface="Times New Roman"/>
                </a:rPr>
                <a:t>(Building generator)</a:t>
              </a:r>
            </a:p>
          </p:txBody>
        </p:sp>
        <p:sp>
          <p:nvSpPr>
            <p:cNvPr id="51" name="CallAddL"/>
            <p:cNvSpPr txBox="1">
              <a:spLocks noChangeArrowheads="1"/>
            </p:cNvSpPr>
            <p:nvPr/>
          </p:nvSpPr>
          <p:spPr bwMode="auto">
            <a:xfrm>
              <a:off x="6624847" y="4127136"/>
              <a:ext cx="610093" cy="281581"/>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Calibri"/>
                  <a:cs typeface="Times New Roman"/>
                </a:rPr>
                <a:t>(Parking garage)</a:t>
              </a:r>
            </a:p>
          </p:txBody>
        </p:sp>
        <p:sp>
          <p:nvSpPr>
            <p:cNvPr id="52" name="CallAddL"/>
            <p:cNvSpPr txBox="1">
              <a:spLocks noChangeArrowheads="1"/>
            </p:cNvSpPr>
            <p:nvPr/>
          </p:nvSpPr>
          <p:spPr bwMode="auto">
            <a:xfrm>
              <a:off x="5993419" y="4906900"/>
              <a:ext cx="868209" cy="187388"/>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Calibri"/>
                  <a:cs typeface="Times New Roman"/>
                </a:rPr>
                <a:t>(Second Street)</a:t>
              </a:r>
            </a:p>
          </p:txBody>
        </p:sp>
      </p:grpSp>
      <p:sp>
        <p:nvSpPr>
          <p:cNvPr id="35" name="CallAddR"/>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36" name="CallAddR"/>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square" lIns="9144" tIns="9144" rIns="9144" bIns="9144" numCol="1" anchor="ctr" anchorCtr="0" compatLnSpc="1">
            <a:prstTxWarp prst="textNoShape">
              <a:avLst/>
            </a:prstTxWarp>
            <a:normAutofit fontScale="62500" lnSpcReduction="20000"/>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National Ministries Building Complex Map</a:t>
            </a:r>
            <a:endParaRPr lang="en-US" sz="800" b="0" dirty="0"/>
          </a:p>
        </p:txBody>
      </p:sp>
      <p:sp>
        <p:nvSpPr>
          <p:cNvPr id="37" name="CallAddL"/>
          <p:cNvSpPr txBox="1">
            <a:spLocks/>
          </p:cNvSpPr>
          <p:nvPr/>
        </p:nvSpPr>
        <p:spPr>
          <a:xfrm>
            <a:off x="50800" y="5029200"/>
            <a:ext cx="1803400" cy="304800"/>
          </a:xfrm>
          <a:prstGeom prst="rect">
            <a:avLst/>
          </a:prstGeom>
          <a:solidFill>
            <a:srgbClr val="BEBEBE"/>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950" b="0" smtClean="0"/>
              <a:t>National Ministries </a:t>
            </a:r>
            <a:br>
              <a:rPr lang="en-US" sz="950" b="0" smtClean="0"/>
            </a:br>
            <a:r>
              <a:rPr lang="en-US" sz="950" b="0" smtClean="0"/>
              <a:t>Building Complex Map</a:t>
            </a:r>
            <a:endParaRPr lang="en-US" sz="950" b="0" dirty="0"/>
          </a:p>
        </p:txBody>
      </p:sp>
      <p:sp>
        <p:nvSpPr>
          <p:cNvPr id="38"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0" indent="0">
              <a:spcAft>
                <a:spcPts val="0"/>
              </a:spcAft>
              <a:buNone/>
            </a:pPr>
            <a:endParaRPr lang="en-US" sz="1000" b="0" dirty="0"/>
          </a:p>
        </p:txBody>
      </p:sp>
      <p:grpSp>
        <p:nvGrpSpPr>
          <p:cNvPr id="39" name="CallTop"/>
          <p:cNvGrpSpPr/>
          <p:nvPr/>
        </p:nvGrpSpPr>
        <p:grpSpPr>
          <a:xfrm>
            <a:off x="18466" y="5334000"/>
            <a:ext cx="2970807" cy="1246301"/>
            <a:chOff x="1815178" y="1157431"/>
            <a:chExt cx="5759919" cy="3195431"/>
          </a:xfrm>
        </p:grpSpPr>
        <p:sp>
          <p:nvSpPr>
            <p:cNvPr id="40" name="Text Box 99"/>
            <p:cNvSpPr txBox="1">
              <a:spLocks noChangeArrowheads="1"/>
            </p:cNvSpPr>
            <p:nvPr/>
          </p:nvSpPr>
          <p:spPr bwMode="auto">
            <a:xfrm>
              <a:off x="3781596" y="1228508"/>
              <a:ext cx="998859" cy="779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a:effectLst/>
                  <a:latin typeface="+mn-lt"/>
                  <a:ea typeface="Calibri"/>
                  <a:cs typeface="Times New Roman"/>
                </a:rPr>
                <a:t>Ministry </a:t>
              </a:r>
            </a:p>
            <a:p>
              <a:pPr marL="0" marR="0">
                <a:spcBef>
                  <a:spcPts val="0"/>
                </a:spcBef>
                <a:spcAft>
                  <a:spcPts val="0"/>
                </a:spcAft>
              </a:pPr>
              <a:r>
                <a:rPr lang="en-US" sz="600" dirty="0">
                  <a:effectLst/>
                  <a:latin typeface="+mn-lt"/>
                  <a:ea typeface="Calibri"/>
                  <a:cs typeface="Times New Roman"/>
                </a:rPr>
                <a:t>of Defense</a:t>
              </a:r>
            </a:p>
          </p:txBody>
        </p:sp>
        <p:sp>
          <p:nvSpPr>
            <p:cNvPr id="41" name="Text Box 98"/>
            <p:cNvSpPr txBox="1">
              <a:spLocks noChangeArrowheads="1"/>
            </p:cNvSpPr>
            <p:nvPr/>
          </p:nvSpPr>
          <p:spPr bwMode="auto">
            <a:xfrm>
              <a:off x="4530391" y="1182537"/>
              <a:ext cx="1351949" cy="445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a:effectLst/>
                  <a:latin typeface="+mn-lt"/>
                  <a:ea typeface="Calibri"/>
                  <a:cs typeface="Times New Roman"/>
                </a:rPr>
                <a:t>Security </a:t>
              </a:r>
              <a:r>
                <a:rPr lang="en-US" sz="600" dirty="0" smtClean="0">
                  <a:effectLst/>
                  <a:latin typeface="+mn-lt"/>
                  <a:ea typeface="Calibri"/>
                  <a:cs typeface="Times New Roman"/>
                </a:rPr>
                <a:t>office</a:t>
              </a:r>
              <a:endParaRPr lang="en-US" sz="600" dirty="0">
                <a:effectLst/>
                <a:latin typeface="+mn-lt"/>
                <a:ea typeface="Calibri"/>
                <a:cs typeface="Times New Roman"/>
              </a:endParaRPr>
            </a:p>
          </p:txBody>
        </p:sp>
        <p:sp>
          <p:nvSpPr>
            <p:cNvPr id="53" name="Text Box 100"/>
            <p:cNvSpPr txBox="1">
              <a:spLocks noChangeArrowheads="1"/>
            </p:cNvSpPr>
            <p:nvPr/>
          </p:nvSpPr>
          <p:spPr bwMode="auto">
            <a:xfrm>
              <a:off x="5923307" y="1926054"/>
              <a:ext cx="1397319"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a:effectLst/>
                  <a:latin typeface="+mn-lt"/>
                  <a:ea typeface="Calibri"/>
                  <a:cs typeface="Times New Roman"/>
                </a:rPr>
                <a:t>Foreign </a:t>
              </a:r>
              <a:r>
                <a:rPr lang="en-US" sz="600" dirty="0" smtClean="0">
                  <a:effectLst/>
                  <a:latin typeface="+mn-lt"/>
                  <a:ea typeface="Calibri"/>
                  <a:cs typeface="Times New Roman"/>
                </a:rPr>
                <a:t>embassy</a:t>
              </a:r>
              <a:endParaRPr lang="en-US" sz="600" dirty="0">
                <a:effectLst/>
                <a:latin typeface="+mn-lt"/>
                <a:ea typeface="Calibri"/>
                <a:cs typeface="Times New Roman"/>
              </a:endParaRPr>
            </a:p>
          </p:txBody>
        </p:sp>
        <p:sp>
          <p:nvSpPr>
            <p:cNvPr id="54" name="Text Box 101"/>
            <p:cNvSpPr txBox="1">
              <a:spLocks noChangeArrowheads="1"/>
            </p:cNvSpPr>
            <p:nvPr/>
          </p:nvSpPr>
          <p:spPr bwMode="auto">
            <a:xfrm>
              <a:off x="5994629" y="2505873"/>
              <a:ext cx="1064310" cy="49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Building generator</a:t>
              </a:r>
              <a:endParaRPr lang="en-US" sz="600" dirty="0">
                <a:effectLst/>
                <a:latin typeface="+mn-lt"/>
                <a:ea typeface="Calibri"/>
                <a:cs typeface="Times New Roman"/>
              </a:endParaRPr>
            </a:p>
          </p:txBody>
        </p:sp>
        <p:sp>
          <p:nvSpPr>
            <p:cNvPr id="55" name="Text Box 130"/>
            <p:cNvSpPr txBox="1">
              <a:spLocks noChangeArrowheads="1"/>
            </p:cNvSpPr>
            <p:nvPr/>
          </p:nvSpPr>
          <p:spPr bwMode="auto">
            <a:xfrm>
              <a:off x="5016217" y="4013046"/>
              <a:ext cx="1544954"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a:effectLst/>
                  <a:latin typeface="+mn-lt"/>
                  <a:ea typeface="Calibri"/>
                  <a:cs typeface="Times New Roman"/>
                </a:rPr>
                <a:t>Second Street</a:t>
              </a:r>
            </a:p>
          </p:txBody>
        </p:sp>
        <p:sp>
          <p:nvSpPr>
            <p:cNvPr id="56" name="Text Box 129"/>
            <p:cNvSpPr txBox="1">
              <a:spLocks noChangeArrowheads="1"/>
            </p:cNvSpPr>
            <p:nvPr/>
          </p:nvSpPr>
          <p:spPr bwMode="auto">
            <a:xfrm>
              <a:off x="3327415" y="3839696"/>
              <a:ext cx="1360806"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a:effectLst/>
                  <a:latin typeface="+mn-lt"/>
                  <a:ea typeface="Calibri"/>
                  <a:cs typeface="Times New Roman"/>
                </a:rPr>
                <a:t>First Street</a:t>
              </a:r>
            </a:p>
          </p:txBody>
        </p:sp>
        <p:sp>
          <p:nvSpPr>
            <p:cNvPr id="57" name="Text Box 96"/>
            <p:cNvSpPr txBox="1">
              <a:spLocks noChangeArrowheads="1"/>
            </p:cNvSpPr>
            <p:nvPr/>
          </p:nvSpPr>
          <p:spPr bwMode="auto">
            <a:xfrm>
              <a:off x="1815178" y="3626654"/>
              <a:ext cx="1845308" cy="341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a:effectLst/>
                  <a:latin typeface="+mn-lt"/>
                  <a:ea typeface="Calibri"/>
                  <a:cs typeface="Times New Roman"/>
                </a:rPr>
                <a:t>Judiciary Lane</a:t>
              </a:r>
            </a:p>
          </p:txBody>
        </p:sp>
        <p:sp>
          <p:nvSpPr>
            <p:cNvPr id="58" name="Text Box 95"/>
            <p:cNvSpPr txBox="1">
              <a:spLocks noChangeArrowheads="1"/>
            </p:cNvSpPr>
            <p:nvPr/>
          </p:nvSpPr>
          <p:spPr bwMode="auto">
            <a:xfrm>
              <a:off x="1877869" y="3064731"/>
              <a:ext cx="1562099"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a:effectLst/>
                  <a:latin typeface="+mn-lt"/>
                  <a:ea typeface="Calibri"/>
                  <a:cs typeface="Times New Roman"/>
                </a:rPr>
                <a:t>National Avenue</a:t>
              </a:r>
            </a:p>
          </p:txBody>
        </p:sp>
        <p:sp>
          <p:nvSpPr>
            <p:cNvPr id="59" name="Text Box 97"/>
            <p:cNvSpPr txBox="1">
              <a:spLocks noChangeArrowheads="1"/>
            </p:cNvSpPr>
            <p:nvPr/>
          </p:nvSpPr>
          <p:spPr bwMode="auto">
            <a:xfrm>
              <a:off x="2209773" y="1726729"/>
              <a:ext cx="1038861" cy="779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a:effectLst/>
                  <a:latin typeface="+mn-lt"/>
                  <a:ea typeface="Calibri"/>
                  <a:cs typeface="Times New Roman"/>
                </a:rPr>
                <a:t>National Ministries</a:t>
              </a:r>
            </a:p>
            <a:p>
              <a:pPr marL="0" marR="0">
                <a:spcBef>
                  <a:spcPts val="0"/>
                </a:spcBef>
                <a:spcAft>
                  <a:spcPts val="0"/>
                </a:spcAft>
              </a:pPr>
              <a:r>
                <a:rPr lang="en-US" sz="600" dirty="0">
                  <a:effectLst/>
                  <a:latin typeface="+mn-lt"/>
                  <a:ea typeface="Calibri"/>
                  <a:cs typeface="Times New Roman"/>
                </a:rPr>
                <a:t>Building</a:t>
              </a:r>
            </a:p>
          </p:txBody>
        </p:sp>
        <p:sp>
          <p:nvSpPr>
            <p:cNvPr id="60" name="Text Box 128"/>
            <p:cNvSpPr txBox="1">
              <a:spLocks noChangeArrowheads="1"/>
            </p:cNvSpPr>
            <p:nvPr/>
          </p:nvSpPr>
          <p:spPr bwMode="auto">
            <a:xfrm>
              <a:off x="3388849" y="2817806"/>
              <a:ext cx="869316"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a:effectLst/>
                  <a:latin typeface="+mn-lt"/>
                  <a:ea typeface="Calibri"/>
                  <a:cs typeface="Times New Roman"/>
                </a:rPr>
                <a:t>Parking </a:t>
              </a:r>
              <a:r>
                <a:rPr lang="en-US" sz="600" dirty="0" smtClean="0">
                  <a:effectLst/>
                  <a:latin typeface="+mn-lt"/>
                  <a:ea typeface="Calibri"/>
                  <a:cs typeface="Times New Roman"/>
                </a:rPr>
                <a:t>lot</a:t>
              </a:r>
              <a:endParaRPr lang="en-US" sz="600" dirty="0">
                <a:effectLst/>
                <a:latin typeface="+mn-lt"/>
                <a:ea typeface="Calibri"/>
                <a:cs typeface="Times New Roman"/>
              </a:endParaRPr>
            </a:p>
          </p:txBody>
        </p:sp>
        <p:sp>
          <p:nvSpPr>
            <p:cNvPr id="61" name="Text Box 107"/>
            <p:cNvSpPr txBox="1">
              <a:spLocks noChangeArrowheads="1"/>
            </p:cNvSpPr>
            <p:nvPr/>
          </p:nvSpPr>
          <p:spPr bwMode="auto">
            <a:xfrm>
              <a:off x="5862176" y="3386712"/>
              <a:ext cx="1273017" cy="280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a:effectLst/>
                  <a:latin typeface="+mn-lt"/>
                  <a:ea typeface="Calibri"/>
                  <a:cs typeface="Times New Roman"/>
                </a:rPr>
                <a:t>Parking </a:t>
              </a:r>
              <a:r>
                <a:rPr lang="en-US" sz="600" dirty="0" smtClean="0">
                  <a:effectLst/>
                  <a:latin typeface="+mn-lt"/>
                  <a:ea typeface="Calibri"/>
                  <a:cs typeface="Times New Roman"/>
                </a:rPr>
                <a:t>garage</a:t>
              </a:r>
              <a:endParaRPr lang="en-US" sz="600" dirty="0">
                <a:effectLst/>
                <a:latin typeface="+mn-lt"/>
                <a:ea typeface="Calibri"/>
                <a:cs typeface="Times New Roman"/>
              </a:endParaRPr>
            </a:p>
          </p:txBody>
        </p:sp>
        <p:sp>
          <p:nvSpPr>
            <p:cNvPr id="62" name="CallAddL"/>
            <p:cNvSpPr txBox="1">
              <a:spLocks noChangeArrowheads="1"/>
            </p:cNvSpPr>
            <p:nvPr/>
          </p:nvSpPr>
          <p:spPr bwMode="auto">
            <a:xfrm>
              <a:off x="2177947" y="1157431"/>
              <a:ext cx="1893955" cy="309900"/>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(Ministry of Defense)</a:t>
              </a:r>
              <a:endParaRPr lang="en-US" sz="600" dirty="0">
                <a:effectLst/>
                <a:latin typeface="+mn-lt"/>
                <a:ea typeface="Calibri"/>
                <a:cs typeface="Times New Roman"/>
              </a:endParaRPr>
            </a:p>
          </p:txBody>
        </p:sp>
        <p:sp>
          <p:nvSpPr>
            <p:cNvPr id="63" name="Text Box 98"/>
            <p:cNvSpPr txBox="1">
              <a:spLocks noChangeArrowheads="1"/>
            </p:cNvSpPr>
            <p:nvPr/>
          </p:nvSpPr>
          <p:spPr bwMode="auto">
            <a:xfrm>
              <a:off x="5694853" y="1188085"/>
              <a:ext cx="1460500" cy="238822"/>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(Security office)</a:t>
              </a:r>
              <a:endParaRPr lang="en-US" sz="600" dirty="0">
                <a:effectLst/>
                <a:latin typeface="+mn-lt"/>
                <a:ea typeface="Calibri"/>
                <a:cs typeface="Times New Roman"/>
              </a:endParaRPr>
            </a:p>
          </p:txBody>
        </p:sp>
        <p:sp>
          <p:nvSpPr>
            <p:cNvPr id="64" name="Text Box 100"/>
            <p:cNvSpPr txBox="1">
              <a:spLocks noChangeArrowheads="1"/>
            </p:cNvSpPr>
            <p:nvPr/>
          </p:nvSpPr>
          <p:spPr bwMode="auto">
            <a:xfrm>
              <a:off x="5420265" y="1553312"/>
              <a:ext cx="1735090" cy="304800"/>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(Foreign embassy)</a:t>
              </a:r>
              <a:endParaRPr lang="en-US" sz="600" dirty="0">
                <a:effectLst/>
                <a:latin typeface="+mn-lt"/>
                <a:ea typeface="Calibri"/>
                <a:cs typeface="Times New Roman"/>
              </a:endParaRPr>
            </a:p>
          </p:txBody>
        </p:sp>
        <p:sp>
          <p:nvSpPr>
            <p:cNvPr id="65" name="Text Box 101"/>
            <p:cNvSpPr txBox="1">
              <a:spLocks noChangeArrowheads="1"/>
            </p:cNvSpPr>
            <p:nvPr/>
          </p:nvSpPr>
          <p:spPr bwMode="auto">
            <a:xfrm>
              <a:off x="5614788" y="3026831"/>
              <a:ext cx="1837409" cy="146047"/>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(Building generator)</a:t>
              </a:r>
              <a:endParaRPr lang="en-US" sz="600" dirty="0">
                <a:effectLst/>
                <a:latin typeface="+mn-lt"/>
                <a:ea typeface="Calibri"/>
                <a:cs typeface="Times New Roman"/>
              </a:endParaRPr>
            </a:p>
          </p:txBody>
        </p:sp>
        <p:sp>
          <p:nvSpPr>
            <p:cNvPr id="66" name="Text Box 130"/>
            <p:cNvSpPr txBox="1">
              <a:spLocks noChangeArrowheads="1"/>
            </p:cNvSpPr>
            <p:nvPr/>
          </p:nvSpPr>
          <p:spPr bwMode="auto">
            <a:xfrm>
              <a:off x="6056759" y="3995324"/>
              <a:ext cx="1511141" cy="247809"/>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(Second Street)</a:t>
              </a:r>
              <a:endParaRPr lang="en-US" sz="600" dirty="0">
                <a:effectLst/>
                <a:latin typeface="+mn-lt"/>
                <a:ea typeface="Calibri"/>
                <a:cs typeface="Times New Roman"/>
              </a:endParaRPr>
            </a:p>
          </p:txBody>
        </p:sp>
        <p:sp>
          <p:nvSpPr>
            <p:cNvPr id="67" name="Text Box 129"/>
            <p:cNvSpPr txBox="1">
              <a:spLocks noChangeArrowheads="1"/>
            </p:cNvSpPr>
            <p:nvPr/>
          </p:nvSpPr>
          <p:spPr bwMode="auto">
            <a:xfrm>
              <a:off x="3823506" y="4100599"/>
              <a:ext cx="1192710" cy="231459"/>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(First Street)</a:t>
              </a:r>
              <a:endParaRPr lang="en-US" sz="600" dirty="0">
                <a:effectLst/>
                <a:latin typeface="+mn-lt"/>
                <a:ea typeface="Calibri"/>
                <a:cs typeface="Times New Roman"/>
              </a:endParaRPr>
            </a:p>
          </p:txBody>
        </p:sp>
        <p:sp>
          <p:nvSpPr>
            <p:cNvPr id="68" name="Text Box 96"/>
            <p:cNvSpPr txBox="1">
              <a:spLocks noChangeArrowheads="1"/>
            </p:cNvSpPr>
            <p:nvPr/>
          </p:nvSpPr>
          <p:spPr bwMode="auto">
            <a:xfrm>
              <a:off x="1944912" y="4048062"/>
              <a:ext cx="1495055" cy="304800"/>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(Judiciary Lane)</a:t>
              </a:r>
              <a:endParaRPr lang="en-US" sz="600" dirty="0">
                <a:effectLst/>
                <a:latin typeface="+mn-lt"/>
                <a:ea typeface="Calibri"/>
                <a:cs typeface="Times New Roman"/>
              </a:endParaRPr>
            </a:p>
          </p:txBody>
        </p:sp>
        <p:sp>
          <p:nvSpPr>
            <p:cNvPr id="69" name="Text Box 95"/>
            <p:cNvSpPr txBox="1">
              <a:spLocks noChangeArrowheads="1"/>
            </p:cNvSpPr>
            <p:nvPr/>
          </p:nvSpPr>
          <p:spPr bwMode="auto">
            <a:xfrm>
              <a:off x="1815178" y="3299269"/>
              <a:ext cx="2200275" cy="171132"/>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(National Avenue)</a:t>
              </a:r>
              <a:endParaRPr lang="en-US" sz="600" dirty="0">
                <a:effectLst/>
                <a:latin typeface="+mn-lt"/>
                <a:ea typeface="Calibri"/>
                <a:cs typeface="Times New Roman"/>
              </a:endParaRPr>
            </a:p>
          </p:txBody>
        </p:sp>
        <p:sp>
          <p:nvSpPr>
            <p:cNvPr id="70" name="Text Box 97"/>
            <p:cNvSpPr txBox="1">
              <a:spLocks noChangeArrowheads="1"/>
            </p:cNvSpPr>
            <p:nvPr/>
          </p:nvSpPr>
          <p:spPr bwMode="auto">
            <a:xfrm>
              <a:off x="2142024" y="2491859"/>
              <a:ext cx="1929876" cy="261105"/>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(National </a:t>
              </a:r>
              <a:r>
                <a:rPr lang="en-US" sz="600" dirty="0">
                  <a:effectLst/>
                  <a:latin typeface="+mn-lt"/>
                  <a:ea typeface="Calibri"/>
                  <a:cs typeface="Times New Roman"/>
                </a:rPr>
                <a:t>Ministries</a:t>
              </a:r>
            </a:p>
            <a:p>
              <a:pPr marL="0" marR="0">
                <a:spcBef>
                  <a:spcPts val="0"/>
                </a:spcBef>
                <a:spcAft>
                  <a:spcPts val="0"/>
                </a:spcAft>
              </a:pPr>
              <a:r>
                <a:rPr lang="en-US" sz="600" dirty="0" smtClean="0">
                  <a:effectLst/>
                  <a:latin typeface="+mn-lt"/>
                  <a:ea typeface="Calibri"/>
                  <a:cs typeface="Times New Roman"/>
                </a:rPr>
                <a:t>Building)</a:t>
              </a:r>
              <a:endParaRPr lang="en-US" sz="600" dirty="0">
                <a:effectLst/>
                <a:latin typeface="+mn-lt"/>
                <a:ea typeface="Calibri"/>
                <a:cs typeface="Times New Roman"/>
              </a:endParaRPr>
            </a:p>
          </p:txBody>
        </p:sp>
        <p:sp>
          <p:nvSpPr>
            <p:cNvPr id="71" name="Text Box 128"/>
            <p:cNvSpPr txBox="1">
              <a:spLocks noChangeArrowheads="1"/>
            </p:cNvSpPr>
            <p:nvPr/>
          </p:nvSpPr>
          <p:spPr bwMode="auto">
            <a:xfrm>
              <a:off x="3384723" y="3479500"/>
              <a:ext cx="1246189" cy="210183"/>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(Parking lot)</a:t>
              </a:r>
              <a:endParaRPr lang="en-US" sz="600" dirty="0">
                <a:effectLst/>
                <a:latin typeface="+mn-lt"/>
                <a:ea typeface="Calibri"/>
                <a:cs typeface="Times New Roman"/>
              </a:endParaRPr>
            </a:p>
          </p:txBody>
        </p:sp>
        <p:sp>
          <p:nvSpPr>
            <p:cNvPr id="72" name="Text Box 107"/>
            <p:cNvSpPr txBox="1">
              <a:spLocks noChangeArrowheads="1"/>
            </p:cNvSpPr>
            <p:nvPr/>
          </p:nvSpPr>
          <p:spPr bwMode="auto">
            <a:xfrm>
              <a:off x="6457496" y="3404374"/>
              <a:ext cx="1117601" cy="459105"/>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(Parking garage)</a:t>
              </a:r>
              <a:endParaRPr lang="en-US" sz="600" dirty="0">
                <a:effectLst/>
                <a:latin typeface="+mn-lt"/>
                <a:ea typeface="Calibri"/>
                <a:cs typeface="Times New Roman"/>
              </a:endParaRPr>
            </a:p>
          </p:txBody>
        </p:sp>
      </p:grpSp>
    </p:spTree>
    <p:extLst>
      <p:ext uri="{BB962C8B-B14F-4D97-AF65-F5344CB8AC3E}">
        <p14:creationId xmlns:p14="http://schemas.microsoft.com/office/powerpoint/2010/main" val="25117681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p:cNvPicPr>
            <a:picLocks noGrp="1" noChangeAspect="1"/>
          </p:cNvPicPr>
          <p:nvPr>
            <p:ph type="pic" sz="quarter" idx="30"/>
          </p:nvPr>
        </p:nvPicPr>
        <p:blipFill>
          <a:blip r:embed="rId2">
            <a:extLst>
              <a:ext uri="{28A0092B-C50C-407E-A947-70E740481C1C}">
                <a14:useLocalDpi xmlns:a14="http://schemas.microsoft.com/office/drawing/2010/main" val="0"/>
              </a:ext>
            </a:extLst>
          </a:blip>
          <a:srcRect/>
          <a:stretch>
            <a:fillRect/>
          </a:stretch>
        </p:blipFill>
        <p:spPr/>
      </p:pic>
      <p:sp>
        <p:nvSpPr>
          <p:cNvPr id="8" name="Text Placeholder 7"/>
          <p:cNvSpPr>
            <a:spLocks noGrp="1"/>
          </p:cNvSpPr>
          <p:nvPr>
            <p:ph type="body" sz="quarter" idx="28"/>
          </p:nvPr>
        </p:nvSpPr>
        <p:spPr/>
        <p:txBody>
          <a:bodyPr>
            <a:normAutofit/>
          </a:bodyPr>
          <a:lstStyle/>
          <a:p>
            <a:pPr rtl="1"/>
            <a:r>
              <a:rPr lang="ar-SA" dirty="0" smtClean="0"/>
              <a:t>دفتر </a:t>
            </a:r>
            <a:r>
              <a:rPr lang="ar-SA" dirty="0"/>
              <a:t>الواجبات الجزء </a:t>
            </a:r>
            <a:r>
              <a:rPr dirty="0"/>
              <a:t>2</a:t>
            </a:r>
            <a:endParaRPr lang="ar-EG" dirty="0"/>
          </a:p>
        </p:txBody>
      </p:sp>
      <p:sp>
        <p:nvSpPr>
          <p:cNvPr id="5" name="Slide Number Placeholder 4"/>
          <p:cNvSpPr>
            <a:spLocks noGrp="1"/>
          </p:cNvSpPr>
          <p:nvPr>
            <p:ph type="sldNum" sz="quarter" idx="36"/>
          </p:nvPr>
        </p:nvSpPr>
        <p:spPr/>
        <p:txBody>
          <a:bodyPr/>
          <a:lstStyle/>
          <a:p>
            <a:pPr algn="r" rtl="1"/>
            <a:r>
              <a:rPr dirty="0">
                <a:solidFill>
                  <a:schemeClr val="tx1"/>
                </a:solidFill>
              </a:rPr>
              <a:t> </a:t>
            </a:r>
            <a:fld id="{1E05A8D5-9D50-4F79-AAB3-D0C9B9E3293E}" type="slidenum">
              <a:rPr lang="en-US" smtClean="0">
                <a:solidFill>
                  <a:schemeClr val="tx1"/>
                </a:solidFill>
              </a:rPr>
              <a:pPr/>
              <a:t>36</a:t>
            </a:fld>
            <a:endParaRPr lang="ar-EG" dirty="0">
              <a:solidFill>
                <a:schemeClr val="tx1"/>
              </a:solidFill>
            </a:endParaRPr>
          </a:p>
        </p:txBody>
      </p:sp>
      <p:sp>
        <p:nvSpPr>
          <p:cNvPr id="3" name="Footer Placeholder 2"/>
          <p:cNvSpPr>
            <a:spLocks noGrp="1"/>
          </p:cNvSpPr>
          <p:nvPr>
            <p:ph type="ftr" sz="quarter" idx="35"/>
          </p:nvPr>
        </p:nvSpPr>
        <p:spPr/>
        <p:txBody>
          <a:bodyPr/>
          <a:lstStyle/>
          <a:p>
            <a:pPr rtl="1"/>
            <a:r>
              <a:rPr dirty="0">
                <a:solidFill>
                  <a:schemeClr val="tx1"/>
                </a:solidFill>
              </a:rPr>
              <a:t>Module 6: Critical Infrastructure Assets</a:t>
            </a:r>
            <a:endParaRPr lang="ar-EG" dirty="0">
              <a:solidFill>
                <a:schemeClr val="tx1"/>
              </a:solidFill>
            </a:endParaRPr>
          </a:p>
        </p:txBody>
      </p:sp>
      <p:sp>
        <p:nvSpPr>
          <p:cNvPr id="4" name="Date Placeholder 3"/>
          <p:cNvSpPr>
            <a:spLocks noGrp="1"/>
          </p:cNvSpPr>
          <p:nvPr>
            <p:ph type="dt" sz="half" idx="34"/>
          </p:nvPr>
        </p:nvSpPr>
        <p:spPr/>
        <p:txBody>
          <a:bodyPr/>
          <a:lstStyle/>
          <a:p>
            <a:pPr algn="l"/>
            <a:r>
              <a:rPr lang="en-US" smtClean="0">
                <a:solidFill>
                  <a:schemeClr val="tx1"/>
                </a:solidFill>
              </a:rPr>
              <a:t>CISR v1.0</a:t>
            </a:r>
            <a:endParaRPr lang="ar-EG" dirty="0">
              <a:solidFill>
                <a:schemeClr val="tx1"/>
              </a:solidFill>
            </a:endParaRPr>
          </a:p>
        </p:txBody>
      </p:sp>
      <p:sp>
        <p:nvSpPr>
          <p:cNvPr id="7" name="Content Placeholder 6"/>
          <p:cNvSpPr>
            <a:spLocks noGrp="1"/>
          </p:cNvSpPr>
          <p:nvPr>
            <p:ph sz="quarter" idx="13"/>
          </p:nvPr>
        </p:nvSpPr>
        <p:spPr/>
        <p:txBody>
          <a:bodyPr/>
          <a:lstStyle/>
          <a:p>
            <a:pPr lvl="0" algn="r" rtl="1"/>
            <a:r>
              <a:rPr lang="ar-SA" dirty="0"/>
              <a:t>ما هي العوامل التي أثرت على قرارك بالنسبة لمستويات إحتمالية الحدوث؟</a:t>
            </a:r>
          </a:p>
          <a:p>
            <a:pPr algn="r" rtl="1"/>
            <a:r>
              <a:rPr lang="ar-SA" dirty="0"/>
              <a:t>ما هي المعلومات الإضافية التي تحتاجها لإتخاذ قرارات أكثر دقة بالنسبة لإحتماليات الحدوث؟</a:t>
            </a:r>
            <a:endParaRPr lang="ar-EG" dirty="0"/>
          </a:p>
        </p:txBody>
      </p:sp>
      <p:sp>
        <p:nvSpPr>
          <p:cNvPr id="2" name="Title 1"/>
          <p:cNvSpPr>
            <a:spLocks noGrp="1"/>
          </p:cNvSpPr>
          <p:nvPr>
            <p:ph type="title"/>
          </p:nvPr>
        </p:nvSpPr>
        <p:spPr/>
        <p:txBody>
          <a:bodyPr>
            <a:normAutofit fontScale="90000"/>
          </a:bodyPr>
          <a:lstStyle/>
          <a:p>
            <a:pPr rtl="1"/>
            <a:r>
              <a:rPr lang="ar-SA" dirty="0"/>
              <a:t>التمرين التفصيلي المقسّم</a:t>
            </a:r>
            <a:r>
              <a:rPr lang="ar-EG" dirty="0"/>
              <a:t>،</a:t>
            </a:r>
            <a:r>
              <a:rPr lang="ar-SA" dirty="0"/>
              <a:t> الجزء</a:t>
            </a:r>
            <a:r>
              <a:rPr lang="ar-EG" dirty="0"/>
              <a:t> 2</a:t>
            </a:r>
            <a:r>
              <a:rPr lang="ar-SA" dirty="0"/>
              <a:t> </a:t>
            </a:r>
            <a:r>
              <a:rPr lang="ar-EG" dirty="0"/>
              <a:t>-- </a:t>
            </a:r>
            <a:r>
              <a:rPr lang="ar-SA" dirty="0"/>
              <a:t>أسئلة المناقشة</a:t>
            </a:r>
            <a:endParaRPr lang="ar-EG" dirty="0"/>
          </a:p>
        </p:txBody>
      </p:sp>
      <p:sp>
        <p:nvSpPr>
          <p:cNvPr id="6" name="Text Placeholder 5"/>
          <p:cNvSpPr>
            <a:spLocks noGrp="1"/>
          </p:cNvSpPr>
          <p:nvPr>
            <p:ph type="body" sz="quarter" idx="31"/>
          </p:nvPr>
        </p:nvSpPr>
        <p:spPr/>
        <p:txBody>
          <a:bodyPr/>
          <a:lstStyle/>
          <a:p>
            <a:pPr rtl="1"/>
            <a:r>
              <a:rPr lang="ar-SA" dirty="0"/>
              <a:t>راجع </a:t>
            </a:r>
          </a:p>
        </p:txBody>
      </p:sp>
      <p:sp>
        <p:nvSpPr>
          <p:cNvPr id="15"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What influenced your decision regarding probability of occurrence levels?</a:t>
            </a:r>
          </a:p>
          <a:p>
            <a:pPr marL="114300" indent="-114300">
              <a:spcAft>
                <a:spcPts val="0"/>
              </a:spcAft>
            </a:pPr>
            <a:r>
              <a:rPr lang="en-US" sz="1000" b="0"/>
              <a:t>What additional information would you need to make more accurate decisions about probability of occurrence?</a:t>
            </a:r>
            <a:endParaRPr lang="en-US" sz="1000" b="0" dirty="0"/>
          </a:p>
        </p:txBody>
      </p:sp>
      <p:sp>
        <p:nvSpPr>
          <p:cNvPr id="17" name="CallAddLeft"/>
          <p:cNvSpPr txBox="1">
            <a:spLocks/>
          </p:cNvSpPr>
          <p:nvPr/>
        </p:nvSpPr>
        <p:spPr>
          <a:xfrm>
            <a:off x="50800" y="5029200"/>
            <a:ext cx="18034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Threaded Exercise Part 2 — Discussion Questions</a:t>
            </a:r>
            <a:endParaRPr lang="en-US" sz="1000" b="0" dirty="0"/>
          </a:p>
        </p:txBody>
      </p:sp>
      <p:sp>
        <p:nvSpPr>
          <p:cNvPr id="13" name="CallAddR"/>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14" name="CallAddR"/>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Part 2</a:t>
            </a:r>
            <a:endParaRPr lang="en-US" sz="800" b="0" dirty="0"/>
          </a:p>
        </p:txBody>
      </p:sp>
    </p:spTree>
    <p:extLst>
      <p:ext uri="{BB962C8B-B14F-4D97-AF65-F5344CB8AC3E}">
        <p14:creationId xmlns:p14="http://schemas.microsoft.com/office/powerpoint/2010/main" val="16912085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pPr rtl="1"/>
            <a:r>
              <a:rPr lang="ar-SA" dirty="0"/>
              <a:t>ملخص الوحدة</a:t>
            </a:r>
            <a:endParaRPr lang="ar-EG" dirty="0"/>
          </a:p>
        </p:txBody>
      </p:sp>
      <p:sp>
        <p:nvSpPr>
          <p:cNvPr id="6" name="Footer Placeholder 5"/>
          <p:cNvSpPr>
            <a:spLocks noGrp="1"/>
          </p:cNvSpPr>
          <p:nvPr>
            <p:ph type="ftr" sz="quarter" idx="3"/>
          </p:nvPr>
        </p:nvSpPr>
        <p:spPr/>
        <p:txBody>
          <a:bodyPr/>
          <a:lstStyle/>
          <a:p>
            <a:pPr rtl="1"/>
            <a:r>
              <a:rPr dirty="0"/>
              <a:t>Module 6: Critical Infrastructure Assets</a:t>
            </a:r>
            <a:endParaRPr lang="ar-EG" dirty="0"/>
          </a:p>
        </p:txBody>
      </p:sp>
      <p:sp>
        <p:nvSpPr>
          <p:cNvPr id="4" name="Date Placeholder 3"/>
          <p:cNvSpPr>
            <a:spLocks noGrp="1"/>
          </p:cNvSpPr>
          <p:nvPr>
            <p:ph type="dt" sz="half" idx="2"/>
          </p:nvPr>
        </p:nvSpPr>
        <p:spPr/>
        <p:txBody>
          <a:bodyPr/>
          <a:lstStyle/>
          <a:p>
            <a:pPr algn="l"/>
            <a:r>
              <a:rPr lang="en-US" smtClean="0"/>
              <a:t>CISR v1.0</a:t>
            </a:r>
            <a:endParaRPr lang="ar-EG" dirty="0"/>
          </a:p>
        </p:txBody>
      </p:sp>
      <p:sp>
        <p:nvSpPr>
          <p:cNvPr id="3" name="Slide Number Placeholder 2"/>
          <p:cNvSpPr>
            <a:spLocks noGrp="1"/>
          </p:cNvSpPr>
          <p:nvPr>
            <p:ph type="sldNum" sz="quarter" idx="4"/>
          </p:nvPr>
        </p:nvSpPr>
        <p:spPr/>
        <p:txBody>
          <a:bodyPr/>
          <a:lstStyle/>
          <a:p>
            <a:pPr algn="r" rtl="1"/>
            <a:r>
              <a:rPr dirty="0"/>
              <a:t> </a:t>
            </a:r>
            <a:fld id="{1E05A8D5-9D50-4F79-AAB3-D0C9B9E3293E}" type="slidenum">
              <a:rPr lang="en-US" smtClean="0"/>
              <a:pPr/>
              <a:t>37</a:t>
            </a:fld>
            <a:endParaRPr lang="ar-EG" dirty="0"/>
          </a:p>
        </p:txBody>
      </p:sp>
      <p:sp>
        <p:nvSpPr>
          <p:cNvPr id="12" name="Content Placeholder 11"/>
          <p:cNvSpPr>
            <a:spLocks noGrp="1"/>
          </p:cNvSpPr>
          <p:nvPr>
            <p:ph sz="quarter" idx="10"/>
          </p:nvPr>
        </p:nvSpPr>
        <p:spPr/>
        <p:txBody>
          <a:bodyPr/>
          <a:lstStyle/>
          <a:p>
            <a:pPr lvl="0" algn="r" rtl="1"/>
            <a:r>
              <a:rPr lang="ar-SA" dirty="0"/>
              <a:t>الأصول الحرجة</a:t>
            </a:r>
          </a:p>
          <a:p>
            <a:pPr algn="r" rtl="1"/>
            <a:r>
              <a:rPr lang="ar-SA" dirty="0"/>
              <a:t>تحليل العواقب الوخيمة الناجمة عن فقدان الأصول الحرجة</a:t>
            </a:r>
            <a:endParaRPr lang="ar-EG" dirty="0"/>
          </a:p>
        </p:txBody>
      </p:sp>
      <p:sp>
        <p:nvSpPr>
          <p:cNvPr id="16"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Critical assets</a:t>
            </a:r>
          </a:p>
          <a:p>
            <a:pPr marL="114300" indent="-114300">
              <a:spcAft>
                <a:spcPts val="0"/>
              </a:spcAft>
            </a:pPr>
            <a:r>
              <a:rPr lang="en-US" sz="1000" b="0"/>
              <a:t>Undesirable consequences of critical asset loss analysis</a:t>
            </a:r>
            <a:endParaRPr lang="en-US" sz="1000" b="0" dirty="0"/>
          </a:p>
        </p:txBody>
      </p:sp>
      <p:sp>
        <p:nvSpPr>
          <p:cNvPr id="10"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Module Summary</a:t>
            </a:r>
            <a:endParaRPr lang="en-US" sz="1000" b="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الأصول الحرجة</a:t>
            </a:r>
            <a:endParaRPr lang="ar-EG" dirty="0"/>
          </a:p>
        </p:txBody>
      </p:sp>
      <p:sp>
        <p:nvSpPr>
          <p:cNvPr id="3" name="Footer Placeholder 2"/>
          <p:cNvSpPr>
            <a:spLocks noGrp="1"/>
          </p:cNvSpPr>
          <p:nvPr>
            <p:ph type="ftr" sz="quarter" idx="3"/>
          </p:nvPr>
        </p:nvSpPr>
        <p:spPr/>
        <p:txBody>
          <a:bodyPr/>
          <a:lstStyle/>
          <a:p>
            <a:pPr rtl="1"/>
            <a:r>
              <a:rPr dirty="0"/>
              <a:t>Module 6: Critical Infrastructure Assets</a:t>
            </a:r>
            <a:endParaRPr lang="ar-EG" dirty="0"/>
          </a:p>
        </p:txBody>
      </p:sp>
      <p:sp>
        <p:nvSpPr>
          <p:cNvPr id="4" name="Date Placeholder 3"/>
          <p:cNvSpPr>
            <a:spLocks noGrp="1"/>
          </p:cNvSpPr>
          <p:nvPr>
            <p:ph type="dt" sz="half" idx="2"/>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4</a:t>
            </a:fld>
            <a:endParaRPr lang="ar-EG" dirty="0"/>
          </a:p>
        </p:txBody>
      </p:sp>
      <p:sp>
        <p:nvSpPr>
          <p:cNvPr id="9" name="Content Placeholder 8"/>
          <p:cNvSpPr>
            <a:spLocks noGrp="1"/>
          </p:cNvSpPr>
          <p:nvPr>
            <p:ph sz="quarter" idx="10"/>
          </p:nvPr>
        </p:nvSpPr>
        <p:spPr/>
        <p:txBody>
          <a:bodyPr/>
          <a:lstStyle/>
          <a:p>
            <a:pPr algn="r" rtl="1"/>
            <a:r>
              <a:rPr lang="ar-SA" dirty="0"/>
              <a:t>أي أفراد أو معلومات أو إجراءات أو معدات ينبغي حمايتها لمنع الآثار غير المرغوبة الناجمة من وقوع حوادث</a:t>
            </a:r>
            <a:endParaRPr lang="ar-EG" dirty="0"/>
          </a:p>
        </p:txBody>
      </p:sp>
      <p:sp>
        <p:nvSpPr>
          <p:cNvPr id="10"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Critical Assets</a:t>
            </a:r>
            <a:endParaRPr lang="en-US" sz="1000" b="0" dirty="0"/>
          </a:p>
        </p:txBody>
      </p:sp>
      <p:sp>
        <p:nvSpPr>
          <p:cNvPr id="11"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Any people, information, processes, and equipment that must be protected to prevent an undesired consequence from occurring</a:t>
            </a:r>
            <a:endParaRPr lang="en-US" sz="1000" b="0" dirty="0"/>
          </a:p>
        </p:txBody>
      </p:sp>
    </p:spTree>
    <p:extLst>
      <p:ext uri="{BB962C8B-B14F-4D97-AF65-F5344CB8AC3E}">
        <p14:creationId xmlns:p14="http://schemas.microsoft.com/office/powerpoint/2010/main" val="1717038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فئات الأصول الحرجة </a:t>
            </a:r>
            <a:r>
              <a:rPr lang="ar-EG" dirty="0"/>
              <a:t>(</a:t>
            </a:r>
            <a:r>
              <a:rPr dirty="0"/>
              <a:t>1</a:t>
            </a:r>
            <a:r>
              <a:rPr lang="ar-SA" dirty="0"/>
              <a:t> من </a:t>
            </a:r>
            <a:r>
              <a:rPr dirty="0"/>
              <a:t>2</a:t>
            </a:r>
            <a:r>
              <a:rPr lang="ar-EG" dirty="0"/>
              <a:t>)</a:t>
            </a:r>
          </a:p>
        </p:txBody>
      </p:sp>
      <p:sp>
        <p:nvSpPr>
          <p:cNvPr id="3" name="Footer Placeholder 2"/>
          <p:cNvSpPr>
            <a:spLocks noGrp="1"/>
          </p:cNvSpPr>
          <p:nvPr>
            <p:ph type="ftr" sz="quarter" idx="14"/>
          </p:nvPr>
        </p:nvSpPr>
        <p:spPr/>
        <p:txBody>
          <a:bodyPr/>
          <a:lstStyle/>
          <a:p>
            <a:pPr rtl="1"/>
            <a:r>
              <a:rPr dirty="0"/>
              <a:t>Module 6: Critical Infrastructure Assets</a:t>
            </a:r>
            <a:endParaRPr lang="ar-EG" dirty="0"/>
          </a:p>
        </p:txBody>
      </p:sp>
      <p:sp>
        <p:nvSpPr>
          <p:cNvPr id="4" name="Date Placeholder 3"/>
          <p:cNvSpPr>
            <a:spLocks noGrp="1"/>
          </p:cNvSpPr>
          <p:nvPr>
            <p:ph type="dt" sz="half" idx="15"/>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5</a:t>
            </a:fld>
            <a:endParaRPr lang="ar-EG" dirty="0"/>
          </a:p>
        </p:txBody>
      </p:sp>
      <p:pic>
        <p:nvPicPr>
          <p:cNvPr id="10" name="Picture 2"/>
          <p:cNvPicPr>
            <a:picLocks noGrp="1" noChangeAspect="1" noChangeArrowheads="1"/>
          </p:cNvPicPr>
          <p:nvPr>
            <p:ph sz="quarter" idx="16"/>
          </p:nvPr>
        </p:nvPicPr>
        <p:blipFill>
          <a:blip r:embed="rId2" cstate="print">
            <a:extLst>
              <a:ext uri="{28A0092B-C50C-407E-A947-70E740481C1C}">
                <a14:useLocalDpi xmlns:a14="http://schemas.microsoft.com/office/drawing/2010/main" val="0"/>
              </a:ext>
            </a:extLst>
          </a:blip>
          <a:srcRect/>
          <a:stretch>
            <a:fillRect/>
          </a:stretch>
        </p:blipFill>
        <p:spPr>
          <a:xfrm>
            <a:off x="4326181" y="3808173"/>
            <a:ext cx="3175493" cy="2113655"/>
          </a:xfrm>
          <a:ln>
            <a:solidFill>
              <a:schemeClr val="tx1"/>
            </a:solidFill>
          </a:ln>
        </p:spPr>
      </p:pic>
      <p:sp>
        <p:nvSpPr>
          <p:cNvPr id="8" name="Content Placeholder 7"/>
          <p:cNvSpPr>
            <a:spLocks noGrp="1"/>
          </p:cNvSpPr>
          <p:nvPr>
            <p:ph sz="quarter" idx="17"/>
          </p:nvPr>
        </p:nvSpPr>
        <p:spPr/>
        <p:txBody>
          <a:bodyPr/>
          <a:lstStyle/>
          <a:p>
            <a:pPr lvl="0" algn="r" rtl="1"/>
            <a:r>
              <a:rPr lang="ar-SA" dirty="0"/>
              <a:t>الأفراد </a:t>
            </a:r>
            <a:r>
              <a:rPr lang="ar-EG" dirty="0"/>
              <a:t>-- </a:t>
            </a:r>
            <a:r>
              <a:rPr lang="ar-SA" dirty="0"/>
              <a:t>كبار المبعوثين الدبلوماسيين، والقيادات الحكومية، وكبار المسؤولين وذوي المناصب الحساسة والمهام ذات الطابع الخاص</a:t>
            </a:r>
          </a:p>
          <a:p>
            <a:pPr algn="r" rtl="1"/>
            <a:r>
              <a:rPr lang="ar-SA" dirty="0"/>
              <a:t>المعلومات </a:t>
            </a:r>
            <a:r>
              <a:rPr lang="ar-EG" dirty="0"/>
              <a:t>-- </a:t>
            </a:r>
            <a:r>
              <a:rPr lang="ar-SA" dirty="0"/>
              <a:t>الوثائق المصنفة سرية، والتقارير، أو سائر البيانات التي تتعلق بالملكية الخاصة</a:t>
            </a:r>
            <a:endParaRPr lang="ar-EG" dirty="0"/>
          </a:p>
        </p:txBody>
      </p:sp>
      <p:sp>
        <p:nvSpPr>
          <p:cNvPr id="11" name="TextBox 10"/>
          <p:cNvSpPr txBox="1"/>
          <p:nvPr/>
        </p:nvSpPr>
        <p:spPr>
          <a:xfrm>
            <a:off x="5805251" y="5666001"/>
            <a:ext cx="1704975" cy="230832"/>
          </a:xfrm>
          <a:prstGeom prst="rect">
            <a:avLst/>
          </a:prstGeom>
          <a:noFill/>
        </p:spPr>
        <p:txBody>
          <a:bodyPr wrap="square" rtlCol="0">
            <a:spAutoFit/>
          </a:bodyPr>
          <a:lstStyle/>
          <a:p>
            <a:pPr algn="r" rtl="1"/>
            <a:r>
              <a:rPr lang="en-US" sz="900" b="1" dirty="0">
                <a:solidFill>
                  <a:schemeClr val="bg1"/>
                </a:solidFill>
              </a:rPr>
              <a:t>Source: Getty Images</a:t>
            </a:r>
            <a:endParaRPr lang="ar-EG" sz="900" b="1" dirty="0">
              <a:solidFill>
                <a:schemeClr val="bg1"/>
              </a:solidFill>
            </a:endParaRPr>
          </a:p>
        </p:txBody>
      </p:sp>
      <p:sp>
        <p:nvSpPr>
          <p:cNvPr id="13"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Categories of Critical Assets (1 of 2)</a:t>
            </a:r>
            <a:endParaRPr lang="en-US" sz="1000" b="0" dirty="0"/>
          </a:p>
        </p:txBody>
      </p:sp>
      <p:sp>
        <p:nvSpPr>
          <p:cNvPr id="14"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People — dignitaries, government leaders, and officials or individuals in critical mission-specific positions</a:t>
            </a:r>
          </a:p>
          <a:p>
            <a:pPr marL="114300" indent="-114300">
              <a:spcAft>
                <a:spcPts val="0"/>
              </a:spcAft>
            </a:pPr>
            <a:r>
              <a:rPr lang="en-US" sz="1000" b="0"/>
              <a:t>Information — classified documents, reports, or other proprietary data</a:t>
            </a:r>
          </a:p>
        </p:txBody>
      </p:sp>
    </p:spTree>
    <p:extLst>
      <p:ext uri="{BB962C8B-B14F-4D97-AF65-F5344CB8AC3E}">
        <p14:creationId xmlns:p14="http://schemas.microsoft.com/office/powerpoint/2010/main" val="237137536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فئات الأصول الحرجة </a:t>
            </a:r>
            <a:r>
              <a:rPr lang="ar-EG" dirty="0"/>
              <a:t>(</a:t>
            </a:r>
            <a:r>
              <a:rPr dirty="0"/>
              <a:t>2</a:t>
            </a:r>
            <a:r>
              <a:rPr lang="ar-SA" dirty="0"/>
              <a:t> من </a:t>
            </a:r>
            <a:r>
              <a:rPr dirty="0"/>
              <a:t>2</a:t>
            </a:r>
            <a:r>
              <a:rPr lang="ar-EG" dirty="0"/>
              <a:t>)</a:t>
            </a:r>
          </a:p>
        </p:txBody>
      </p:sp>
      <p:sp>
        <p:nvSpPr>
          <p:cNvPr id="3" name="Footer Placeholder 2"/>
          <p:cNvSpPr>
            <a:spLocks noGrp="1"/>
          </p:cNvSpPr>
          <p:nvPr>
            <p:ph type="ftr" sz="quarter" idx="14"/>
          </p:nvPr>
        </p:nvSpPr>
        <p:spPr/>
        <p:txBody>
          <a:bodyPr/>
          <a:lstStyle/>
          <a:p>
            <a:pPr rtl="1"/>
            <a:r>
              <a:rPr dirty="0"/>
              <a:t>Module 6: Critical Infrastructure Assets</a:t>
            </a:r>
            <a:endParaRPr lang="ar-EG" dirty="0"/>
          </a:p>
        </p:txBody>
      </p:sp>
      <p:sp>
        <p:nvSpPr>
          <p:cNvPr id="4" name="Date Placeholder 3"/>
          <p:cNvSpPr>
            <a:spLocks noGrp="1"/>
          </p:cNvSpPr>
          <p:nvPr>
            <p:ph type="dt" sz="half" idx="15"/>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6</a:t>
            </a:fld>
            <a:endParaRPr lang="ar-EG" dirty="0"/>
          </a:p>
        </p:txBody>
      </p:sp>
      <p:pic>
        <p:nvPicPr>
          <p:cNvPr id="9" name="Picture 2" descr="Picture">
            <a:hlinkClick r:id="rId2"/>
          </p:cNvPr>
          <p:cNvPicPr>
            <a:picLocks noGrp="1" noChangeAspect="1" noChangeArrowheads="1"/>
          </p:cNvPicPr>
          <p:nvPr>
            <p:ph sz="quarter" idx="16"/>
          </p:nvPr>
        </p:nvPicPr>
        <p:blipFill>
          <a:blip r:embed="rId3" cstate="print">
            <a:extLst>
              <a:ext uri="{28A0092B-C50C-407E-A947-70E740481C1C}">
                <a14:useLocalDpi xmlns:a14="http://schemas.microsoft.com/office/drawing/2010/main" val="0"/>
              </a:ext>
            </a:extLst>
          </a:blip>
          <a:srcRect/>
          <a:stretch>
            <a:fillRect/>
          </a:stretch>
        </p:blipFill>
        <p:spPr>
          <a:xfrm>
            <a:off x="4279900" y="3844548"/>
            <a:ext cx="2553523" cy="1914008"/>
          </a:xfrm>
          <a:ln>
            <a:solidFill>
              <a:schemeClr val="tx1"/>
            </a:solidFill>
          </a:ln>
        </p:spPr>
      </p:pic>
      <p:sp>
        <p:nvSpPr>
          <p:cNvPr id="8" name="Content Placeholder 7"/>
          <p:cNvSpPr>
            <a:spLocks noGrp="1"/>
          </p:cNvSpPr>
          <p:nvPr>
            <p:ph sz="quarter" idx="17"/>
          </p:nvPr>
        </p:nvSpPr>
        <p:spPr/>
        <p:txBody>
          <a:bodyPr/>
          <a:lstStyle/>
          <a:p>
            <a:pPr lvl="0" algn="r" rtl="1"/>
            <a:r>
              <a:rPr dirty="0"/>
              <a:t> </a:t>
            </a:r>
            <a:r>
              <a:rPr lang="ar-SA" dirty="0"/>
              <a:t>العمليات </a:t>
            </a:r>
            <a:r>
              <a:rPr lang="ar-EG" dirty="0"/>
              <a:t>--</a:t>
            </a:r>
            <a:r>
              <a:rPr dirty="0"/>
              <a:t> </a:t>
            </a:r>
            <a:r>
              <a:rPr lang="ar-SA" dirty="0"/>
              <a:t>مواد معالجة البيانات وتخزينها والإحتفاظ بنسخ احتياطية بالإضافة إلى برامج التحليل الخاصة</a:t>
            </a:r>
          </a:p>
          <a:p>
            <a:pPr algn="r" rtl="1"/>
            <a:r>
              <a:rPr lang="ar-SA" dirty="0"/>
              <a:t>المعدات</a:t>
            </a:r>
            <a:r>
              <a:rPr lang="ar-EG" dirty="0"/>
              <a:t> --</a:t>
            </a:r>
            <a:r>
              <a:rPr lang="ar-SA" dirty="0"/>
              <a:t> معدات معالجة البيانات، الأسلحة العسكرية، وأجهزة الكمبيوتر، والمركبات</a:t>
            </a:r>
          </a:p>
          <a:p>
            <a:pPr rtl="1"/>
            <a:endParaRPr lang="ar-EG" dirty="0"/>
          </a:p>
        </p:txBody>
      </p:sp>
      <p:sp>
        <p:nvSpPr>
          <p:cNvPr id="10" name="TextBox 9"/>
          <p:cNvSpPr txBox="1"/>
          <p:nvPr/>
        </p:nvSpPr>
        <p:spPr>
          <a:xfrm>
            <a:off x="5130800" y="5499100"/>
            <a:ext cx="1704975" cy="230832"/>
          </a:xfrm>
          <a:prstGeom prst="rect">
            <a:avLst/>
          </a:prstGeom>
          <a:noFill/>
        </p:spPr>
        <p:txBody>
          <a:bodyPr wrap="square" rtlCol="0">
            <a:spAutoFit/>
          </a:bodyPr>
          <a:lstStyle/>
          <a:p>
            <a:pPr algn="r" rtl="1"/>
            <a:r>
              <a:rPr lang="en-US" sz="900" b="1" dirty="0">
                <a:solidFill>
                  <a:schemeClr val="bg1"/>
                </a:solidFill>
              </a:rPr>
              <a:t>Source: Getty Images</a:t>
            </a:r>
            <a:endParaRPr lang="ar-EG" sz="900" b="1" dirty="0">
              <a:solidFill>
                <a:schemeClr val="bg1"/>
              </a:solidFill>
            </a:endParaRPr>
          </a:p>
        </p:txBody>
      </p:sp>
      <p:sp>
        <p:nvSpPr>
          <p:cNvPr id="13"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Categories of Critical Assets (2 of 2)</a:t>
            </a:r>
            <a:endParaRPr lang="en-US" sz="1000" b="0" dirty="0"/>
          </a:p>
        </p:txBody>
      </p:sp>
      <p:sp>
        <p:nvSpPr>
          <p:cNvPr id="14"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Processes — backup and storage of data processing materials and special analytical programs</a:t>
            </a:r>
          </a:p>
          <a:p>
            <a:pPr marL="114300" indent="-114300">
              <a:spcAft>
                <a:spcPts val="0"/>
              </a:spcAft>
            </a:pPr>
            <a:r>
              <a:rPr lang="en-US" sz="1000" b="0"/>
              <a:t>Equipment — data processing equipment, military weapons, computers, and vehicles</a:t>
            </a:r>
          </a:p>
          <a:p>
            <a:pPr>
              <a:spcAft>
                <a:spcPts val="0"/>
              </a:spcAft>
            </a:pPr>
            <a:endParaRPr lang="en-US" sz="1000" b="0"/>
          </a:p>
        </p:txBody>
      </p:sp>
    </p:spTree>
    <p:extLst>
      <p:ext uri="{BB962C8B-B14F-4D97-AF65-F5344CB8AC3E}">
        <p14:creationId xmlns:p14="http://schemas.microsoft.com/office/powerpoint/2010/main" val="8624391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l"/>
            <a:r>
              <a:rPr lang="en-US" smtClean="0"/>
              <a:t>CISR v1.0</a:t>
            </a:r>
            <a:endParaRPr lang="ar-EG" dirty="0"/>
          </a:p>
        </p:txBody>
      </p:sp>
      <p:sp>
        <p:nvSpPr>
          <p:cNvPr id="5" name="Slide Number Placeholder 4"/>
          <p:cNvSpPr>
            <a:spLocks noGrp="1"/>
          </p:cNvSpPr>
          <p:nvPr>
            <p:ph type="sldNum" sz="quarter" idx="11"/>
          </p:nvPr>
        </p:nvSpPr>
        <p:spPr/>
        <p:txBody>
          <a:bodyPr/>
          <a:lstStyle/>
          <a:p>
            <a:pPr algn="r" rtl="1"/>
            <a:r>
              <a:rPr dirty="0"/>
              <a:t> </a:t>
            </a:r>
            <a:fld id="{1E05A8D5-9D50-4F79-AAB3-D0C9B9E3293E}" type="slidenum">
              <a:rPr lang="en-US" smtClean="0"/>
              <a:pPr/>
              <a:t>7</a:t>
            </a:fld>
            <a:endParaRPr lang="ar-EG" dirty="0"/>
          </a:p>
        </p:txBody>
      </p:sp>
      <p:sp>
        <p:nvSpPr>
          <p:cNvPr id="3" name="Footer Placeholder 2"/>
          <p:cNvSpPr>
            <a:spLocks noGrp="1"/>
          </p:cNvSpPr>
          <p:nvPr>
            <p:ph type="ftr" sz="quarter" idx="12"/>
          </p:nvPr>
        </p:nvSpPr>
        <p:spPr/>
        <p:txBody>
          <a:bodyPr/>
          <a:lstStyle/>
          <a:p>
            <a:pPr rtl="1"/>
            <a:r>
              <a:rPr dirty="0"/>
              <a:t>Module 6: Critical Infrastructure Assets</a:t>
            </a:r>
            <a:endParaRPr lang="ar-EG" dirty="0"/>
          </a:p>
        </p:txBody>
      </p:sp>
      <p:sp>
        <p:nvSpPr>
          <p:cNvPr id="7" name="Content Placeholder 6"/>
          <p:cNvSpPr>
            <a:spLocks noGrp="1"/>
          </p:cNvSpPr>
          <p:nvPr>
            <p:ph sz="quarter" idx="13"/>
          </p:nvPr>
        </p:nvSpPr>
        <p:spPr/>
        <p:txBody>
          <a:bodyPr/>
          <a:lstStyle/>
          <a:p>
            <a:pPr algn="r" rtl="1"/>
            <a:r>
              <a:rPr lang="ar-EG" dirty="0"/>
              <a:t>بالرجوع إلى </a:t>
            </a:r>
            <a:r>
              <a:rPr lang="ar-SA" dirty="0"/>
              <a:t>المنشآت الواردة في الوحدة التعليمية </a:t>
            </a:r>
            <a:r>
              <a:rPr lang="ar-EG" dirty="0"/>
              <a:t>5</a:t>
            </a:r>
            <a:r>
              <a:rPr dirty="0"/>
              <a:t>:</a:t>
            </a:r>
            <a:r>
              <a:rPr lang="ar-EG" i="1" dirty="0"/>
              <a:t> </a:t>
            </a:r>
            <a:r>
              <a:rPr lang="ar-SA" dirty="0"/>
              <a:t>مكونات البنية الأساسية الحرجة، ما هي أنماط الأصول الحرجة التي قد تندرج تحت هذه المنشآت؟</a:t>
            </a:r>
            <a:endParaRPr lang="ar-EG" dirty="0"/>
          </a:p>
        </p:txBody>
      </p:sp>
      <p:sp>
        <p:nvSpPr>
          <p:cNvPr id="2" name="Title 1"/>
          <p:cNvSpPr>
            <a:spLocks noGrp="1"/>
          </p:cNvSpPr>
          <p:nvPr>
            <p:ph type="title"/>
          </p:nvPr>
        </p:nvSpPr>
        <p:spPr/>
        <p:txBody>
          <a:bodyPr/>
          <a:lstStyle/>
          <a:p>
            <a:pPr rtl="1"/>
            <a:r>
              <a:rPr lang="ar-SA" dirty="0"/>
              <a:t>سؤال للمناقشة</a:t>
            </a:r>
            <a:endParaRPr lang="ar-EG" dirty="0"/>
          </a:p>
        </p:txBody>
      </p:sp>
      <p:sp>
        <p:nvSpPr>
          <p:cNvPr id="10"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Thinking back to the facilities listed in </a:t>
            </a:r>
            <a:r>
              <a:rPr lang="en-US" sz="1000" b="0" i="1"/>
              <a:t>Module 5: Critical Infrastructure Components</a:t>
            </a:r>
            <a:r>
              <a:rPr lang="en-US" sz="1000" b="0"/>
              <a:t>, what types of critical assets might belong to those facilities?</a:t>
            </a:r>
            <a:endParaRPr lang="en-US" sz="1000" b="0" dirty="0"/>
          </a:p>
        </p:txBody>
      </p:sp>
      <p:sp>
        <p:nvSpPr>
          <p:cNvPr id="11"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Discussion Question</a:t>
            </a:r>
            <a:endParaRPr lang="en-US" sz="1000" b="0" dirty="0"/>
          </a:p>
        </p:txBody>
      </p:sp>
    </p:spTree>
    <p:extLst>
      <p:ext uri="{BB962C8B-B14F-4D97-AF65-F5344CB8AC3E}">
        <p14:creationId xmlns:p14="http://schemas.microsoft.com/office/powerpoint/2010/main" val="301476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تحديد الأصول الحرجة</a:t>
            </a:r>
            <a:endParaRPr lang="ar-EG" dirty="0"/>
          </a:p>
        </p:txBody>
      </p:sp>
      <p:sp>
        <p:nvSpPr>
          <p:cNvPr id="3" name="Footer Placeholder 2"/>
          <p:cNvSpPr>
            <a:spLocks noGrp="1"/>
          </p:cNvSpPr>
          <p:nvPr>
            <p:ph type="ftr" sz="quarter" idx="14"/>
          </p:nvPr>
        </p:nvSpPr>
        <p:spPr/>
        <p:txBody>
          <a:bodyPr/>
          <a:lstStyle/>
          <a:p>
            <a:pPr rtl="1"/>
            <a:r>
              <a:rPr dirty="0"/>
              <a:t>Module 6: Critical Infrastructure Assets</a:t>
            </a:r>
            <a:endParaRPr lang="ar-EG" dirty="0"/>
          </a:p>
        </p:txBody>
      </p:sp>
      <p:sp>
        <p:nvSpPr>
          <p:cNvPr id="4" name="Date Placeholder 3"/>
          <p:cNvSpPr>
            <a:spLocks noGrp="1"/>
          </p:cNvSpPr>
          <p:nvPr>
            <p:ph type="dt" sz="half" idx="15"/>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8</a:t>
            </a:fld>
            <a:endParaRPr lang="ar-EG" dirty="0"/>
          </a:p>
        </p:txBody>
      </p:sp>
      <p:pic>
        <p:nvPicPr>
          <p:cNvPr id="10" name="Picture 2"/>
          <p:cNvPicPr>
            <a:picLocks noGrp="1" noChangeAspect="1" noChangeArrowheads="1"/>
          </p:cNvPicPr>
          <p:nvPr>
            <p:ph sz="quarter" idx="16"/>
          </p:nvPr>
        </p:nvPicPr>
        <p:blipFill>
          <a:blip r:embed="rId2" cstate="print">
            <a:extLst>
              <a:ext uri="{28A0092B-C50C-407E-A947-70E740481C1C}">
                <a14:useLocalDpi xmlns:a14="http://schemas.microsoft.com/office/drawing/2010/main" val="0"/>
              </a:ext>
            </a:extLst>
          </a:blip>
          <a:srcRect/>
          <a:stretch>
            <a:fillRect/>
          </a:stretch>
        </p:blipFill>
        <p:spPr>
          <a:xfrm>
            <a:off x="3009531" y="2994778"/>
            <a:ext cx="3707224" cy="2461784"/>
          </a:xfrm>
          <a:ln>
            <a:solidFill>
              <a:schemeClr val="tx1"/>
            </a:solidFill>
          </a:ln>
        </p:spPr>
      </p:pic>
      <p:sp>
        <p:nvSpPr>
          <p:cNvPr id="8" name="Content Placeholder 7"/>
          <p:cNvSpPr>
            <a:spLocks noGrp="1"/>
          </p:cNvSpPr>
          <p:nvPr>
            <p:ph sz="quarter" idx="17"/>
          </p:nvPr>
        </p:nvSpPr>
        <p:spPr/>
        <p:txBody>
          <a:bodyPr/>
          <a:lstStyle/>
          <a:p>
            <a:pPr lvl="0" algn="r" rtl="1"/>
            <a:r>
              <a:rPr lang="ar-SA" dirty="0"/>
              <a:t>تحديد جميع الأصول الحرجة للإعداد لتحليل الأصول</a:t>
            </a:r>
            <a:r>
              <a:rPr dirty="0"/>
              <a:t> </a:t>
            </a:r>
          </a:p>
          <a:p>
            <a:pPr algn="r" rtl="1"/>
            <a:r>
              <a:rPr lang="ar-SA" dirty="0"/>
              <a:t>يجب أن تأتي عملية تحديد الأصول قبل وضع أولويات الأصول الحرجة للحماية</a:t>
            </a:r>
          </a:p>
          <a:p>
            <a:pPr rtl="1"/>
            <a:endParaRPr lang="ar-EG" dirty="0"/>
          </a:p>
        </p:txBody>
      </p:sp>
      <p:sp>
        <p:nvSpPr>
          <p:cNvPr id="11" name="TextBox 10"/>
          <p:cNvSpPr txBox="1"/>
          <p:nvPr/>
        </p:nvSpPr>
        <p:spPr>
          <a:xfrm>
            <a:off x="5020878" y="5234311"/>
            <a:ext cx="1704975" cy="230832"/>
          </a:xfrm>
          <a:prstGeom prst="rect">
            <a:avLst/>
          </a:prstGeom>
          <a:noFill/>
        </p:spPr>
        <p:txBody>
          <a:bodyPr wrap="square" rtlCol="0">
            <a:spAutoFit/>
          </a:bodyPr>
          <a:lstStyle/>
          <a:p>
            <a:pPr algn="r" rtl="1"/>
            <a:r>
              <a:rPr lang="en-US" sz="900" b="1" dirty="0">
                <a:solidFill>
                  <a:schemeClr val="bg1"/>
                </a:solidFill>
              </a:rPr>
              <a:t>Source: Getty Images</a:t>
            </a:r>
            <a:endParaRPr lang="ar-EG" sz="900" b="1" dirty="0">
              <a:solidFill>
                <a:schemeClr val="bg1"/>
              </a:solidFill>
            </a:endParaRPr>
          </a:p>
        </p:txBody>
      </p:sp>
      <p:sp>
        <p:nvSpPr>
          <p:cNvPr id="13"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Critical Asset Identification</a:t>
            </a:r>
            <a:endParaRPr lang="en-US" sz="1000" b="0" dirty="0"/>
          </a:p>
        </p:txBody>
      </p:sp>
      <p:sp>
        <p:nvSpPr>
          <p:cNvPr id="14"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Identify all critical assets to prepare for asset analysis</a:t>
            </a:r>
          </a:p>
          <a:p>
            <a:pPr marL="114300" indent="-114300">
              <a:spcAft>
                <a:spcPts val="0"/>
              </a:spcAft>
            </a:pPr>
            <a:r>
              <a:rPr lang="en-US" sz="1000" b="0"/>
              <a:t>Identification must occur before prioritizing critical assets for protection</a:t>
            </a:r>
          </a:p>
          <a:p>
            <a:pPr>
              <a:spcAft>
                <a:spcPts val="0"/>
              </a:spcAft>
            </a:pPr>
            <a:endParaRPr lang="en-US" sz="1000" b="0"/>
          </a:p>
        </p:txBody>
      </p:sp>
    </p:spTree>
    <p:extLst>
      <p:ext uri="{BB962C8B-B14F-4D97-AF65-F5344CB8AC3E}">
        <p14:creationId xmlns:p14="http://schemas.microsoft.com/office/powerpoint/2010/main" val="22127446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Grp="1" noChangeAspect="1" noChangeArrowheads="1"/>
          </p:cNvPicPr>
          <p:nvPr>
            <p:ph type="pic" sz="quarter" idx="30"/>
          </p:nvPr>
        </p:nvPicPr>
        <p:blipFill>
          <a:blip r:embed="rId2">
            <a:extLst>
              <a:ext uri="{28A0092B-C50C-407E-A947-70E740481C1C}">
                <a14:useLocalDpi xmlns:a14="http://schemas.microsoft.com/office/drawing/2010/main" val="0"/>
              </a:ext>
            </a:extLst>
          </a:blip>
          <a:srcRect/>
          <a:stretch>
            <a:fillRect/>
          </a:stretch>
        </p:blipFill>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Placeholder 6"/>
          <p:cNvSpPr>
            <a:spLocks noGrp="1"/>
          </p:cNvSpPr>
          <p:nvPr>
            <p:ph type="body" sz="quarter" idx="28"/>
          </p:nvPr>
        </p:nvSpPr>
        <p:spPr/>
        <p:txBody>
          <a:bodyPr>
            <a:normAutofit/>
          </a:bodyPr>
          <a:lstStyle/>
          <a:p>
            <a:pPr rtl="1"/>
            <a:r>
              <a:rPr lang="x-none" smtClean="0"/>
              <a:t>راجع </a:t>
            </a:r>
            <a:r>
              <a:rPr lang="x-none"/>
              <a:t>النشرة</a:t>
            </a:r>
            <a:r>
              <a:rPr lang="ar-SA" dirty="0" smtClean="0"/>
              <a:t> </a:t>
            </a:r>
            <a:r>
              <a:rPr dirty="0"/>
              <a:t>6.1</a:t>
            </a:r>
            <a:endParaRPr lang="ar-EG" dirty="0"/>
          </a:p>
        </p:txBody>
      </p:sp>
      <p:sp>
        <p:nvSpPr>
          <p:cNvPr id="4" name="Slide Number Placeholder 3"/>
          <p:cNvSpPr>
            <a:spLocks noGrp="1"/>
          </p:cNvSpPr>
          <p:nvPr>
            <p:ph type="sldNum" sz="quarter" idx="36"/>
          </p:nvPr>
        </p:nvSpPr>
        <p:spPr/>
        <p:txBody>
          <a:bodyPr/>
          <a:lstStyle/>
          <a:p>
            <a:pPr algn="r" rtl="1"/>
            <a:r>
              <a:rPr dirty="0">
                <a:solidFill>
                  <a:schemeClr val="tx1"/>
                </a:solidFill>
              </a:rPr>
              <a:t> </a:t>
            </a:r>
            <a:fld id="{1E05A8D5-9D50-4F79-AAB3-D0C9B9E3293E}" type="slidenum">
              <a:rPr lang="en-US" smtClean="0">
                <a:solidFill>
                  <a:schemeClr val="tx1"/>
                </a:solidFill>
              </a:rPr>
              <a:pPr/>
              <a:t>9</a:t>
            </a:fld>
            <a:endParaRPr lang="ar-EG" dirty="0">
              <a:solidFill>
                <a:schemeClr val="tx1"/>
              </a:solidFill>
            </a:endParaRPr>
          </a:p>
        </p:txBody>
      </p:sp>
      <p:sp>
        <p:nvSpPr>
          <p:cNvPr id="5" name="Footer Placeholder 4"/>
          <p:cNvSpPr>
            <a:spLocks noGrp="1"/>
          </p:cNvSpPr>
          <p:nvPr>
            <p:ph type="ftr" sz="quarter" idx="35"/>
          </p:nvPr>
        </p:nvSpPr>
        <p:spPr/>
        <p:txBody>
          <a:bodyPr/>
          <a:lstStyle/>
          <a:p>
            <a:pPr rtl="1"/>
            <a:r>
              <a:rPr dirty="0">
                <a:solidFill>
                  <a:schemeClr val="tx1"/>
                </a:solidFill>
              </a:rPr>
              <a:t>Module 6: Critical Infrastructure Assets</a:t>
            </a:r>
            <a:endParaRPr lang="ar-EG" dirty="0">
              <a:solidFill>
                <a:schemeClr val="tx1"/>
              </a:solidFill>
            </a:endParaRPr>
          </a:p>
        </p:txBody>
      </p:sp>
      <p:sp>
        <p:nvSpPr>
          <p:cNvPr id="6" name="Date Placeholder 5"/>
          <p:cNvSpPr>
            <a:spLocks noGrp="1"/>
          </p:cNvSpPr>
          <p:nvPr>
            <p:ph type="dt" sz="half" idx="34"/>
          </p:nvPr>
        </p:nvSpPr>
        <p:spPr/>
        <p:txBody>
          <a:bodyPr/>
          <a:lstStyle/>
          <a:p>
            <a:pPr algn="l"/>
            <a:r>
              <a:rPr lang="en-US" smtClean="0">
                <a:solidFill>
                  <a:schemeClr val="tx1"/>
                </a:solidFill>
              </a:rPr>
              <a:t>CISR v1.0</a:t>
            </a:r>
            <a:endParaRPr lang="ar-EG" dirty="0">
              <a:solidFill>
                <a:schemeClr val="tx1"/>
              </a:solidFill>
            </a:endParaRPr>
          </a:p>
        </p:txBody>
      </p:sp>
      <p:sp>
        <p:nvSpPr>
          <p:cNvPr id="9" name="Content Placeholder 8"/>
          <p:cNvSpPr>
            <a:spLocks noGrp="1"/>
          </p:cNvSpPr>
          <p:nvPr>
            <p:ph sz="quarter" idx="13"/>
          </p:nvPr>
        </p:nvSpPr>
        <p:spPr/>
        <p:txBody>
          <a:bodyPr/>
          <a:lstStyle/>
          <a:p>
            <a:pPr lvl="0" algn="r" rtl="1"/>
            <a:r>
              <a:rPr lang="ar-SA" dirty="0"/>
              <a:t>الغرض</a:t>
            </a:r>
            <a:r>
              <a:rPr dirty="0"/>
              <a:t>: </a:t>
            </a:r>
            <a:r>
              <a:rPr lang="ar-EG" dirty="0"/>
              <a:t> </a:t>
            </a:r>
            <a:r>
              <a:rPr lang="ar-SA" dirty="0"/>
              <a:t>تحديد الأصول الحرجة التابعة </a:t>
            </a:r>
            <a:r>
              <a:rPr lang="ar-EG" dirty="0"/>
              <a:t>للمنشآت المخصصة</a:t>
            </a:r>
            <a:endParaRPr lang="ar-SA" dirty="0"/>
          </a:p>
          <a:p>
            <a:pPr lvl="1" algn="r" rtl="1"/>
            <a:r>
              <a:rPr lang="ar-SA" dirty="0"/>
              <a:t>المدة</a:t>
            </a:r>
            <a:r>
              <a:rPr lang="ar-EG" dirty="0"/>
              <a:t>:</a:t>
            </a:r>
            <a:r>
              <a:rPr dirty="0"/>
              <a:t> 30 </a:t>
            </a:r>
            <a:r>
              <a:rPr lang="ar-SA" dirty="0"/>
              <a:t>دقيقة </a:t>
            </a:r>
            <a:r>
              <a:rPr lang="ar-EG" dirty="0"/>
              <a:t>(</a:t>
            </a:r>
            <a:r>
              <a:rPr dirty="0"/>
              <a:t>20</a:t>
            </a:r>
            <a:r>
              <a:rPr lang="ar-SA" dirty="0"/>
              <a:t> دقيقة للنشاط، و </a:t>
            </a:r>
            <a:r>
              <a:rPr lang="ar-EG" dirty="0"/>
              <a:t>10 </a:t>
            </a:r>
            <a:r>
              <a:rPr lang="ar-SA" dirty="0"/>
              <a:t>دقائق لاستخلاص المعلومات</a:t>
            </a:r>
            <a:r>
              <a:rPr lang="ar-EG" dirty="0"/>
              <a:t>)</a:t>
            </a:r>
            <a:endParaRPr dirty="0"/>
          </a:p>
          <a:p>
            <a:pPr lvl="1" algn="r" rtl="1"/>
            <a:r>
              <a:rPr lang="ar-SA" dirty="0"/>
              <a:t>تركيبة المجموعة</a:t>
            </a:r>
            <a:r>
              <a:rPr dirty="0"/>
              <a:t>: </a:t>
            </a:r>
            <a:r>
              <a:rPr lang="ar-EG" dirty="0"/>
              <a:t> </a:t>
            </a:r>
            <a:r>
              <a:rPr lang="ar-SA" dirty="0"/>
              <a:t>مجموعات كل طاولة</a:t>
            </a:r>
          </a:p>
          <a:p>
            <a:pPr lvl="1" algn="r" rtl="1"/>
            <a:r>
              <a:rPr lang="ar-SA" dirty="0"/>
              <a:t>استخلاص المعلومات</a:t>
            </a:r>
            <a:r>
              <a:rPr dirty="0"/>
              <a:t>: </a:t>
            </a:r>
            <a:r>
              <a:rPr lang="ar-EG" dirty="0"/>
              <a:t> </a:t>
            </a:r>
            <a:r>
              <a:rPr lang="ar-SA" dirty="0"/>
              <a:t>نقاش يدور في إطار مجموعة كبيرة</a:t>
            </a:r>
            <a:endParaRPr lang="ar-EG" dirty="0"/>
          </a:p>
        </p:txBody>
      </p:sp>
      <p:sp>
        <p:nvSpPr>
          <p:cNvPr id="2" name="Title 1"/>
          <p:cNvSpPr>
            <a:spLocks noGrp="1"/>
          </p:cNvSpPr>
          <p:nvPr>
            <p:ph type="title"/>
          </p:nvPr>
        </p:nvSpPr>
        <p:spPr/>
        <p:txBody>
          <a:bodyPr>
            <a:normAutofit/>
          </a:bodyPr>
          <a:lstStyle/>
          <a:p>
            <a:pPr rtl="1"/>
            <a:r>
              <a:rPr lang="ar-SA" dirty="0"/>
              <a:t>نشاط تحديد الأصول الحرجة</a:t>
            </a:r>
            <a:endParaRPr lang="ar-EG" dirty="0"/>
          </a:p>
        </p:txBody>
      </p:sp>
      <p:sp>
        <p:nvSpPr>
          <p:cNvPr id="3" name="Text Placeholder 2"/>
          <p:cNvSpPr>
            <a:spLocks noGrp="1"/>
          </p:cNvSpPr>
          <p:nvPr>
            <p:ph type="body" sz="quarter" idx="31"/>
          </p:nvPr>
        </p:nvSpPr>
        <p:spPr/>
        <p:txBody>
          <a:bodyPr/>
          <a:lstStyle/>
          <a:p>
            <a:pPr rtl="1"/>
            <a:r>
              <a:rPr lang="ar-SA" dirty="0"/>
              <a:t>راجع</a:t>
            </a:r>
          </a:p>
        </p:txBody>
      </p:sp>
      <p:sp>
        <p:nvSpPr>
          <p:cNvPr id="11" name="Content Placeholder 23"/>
          <p:cNvSpPr txBox="1">
            <a:spLocks/>
          </p:cNvSpPr>
          <p:nvPr/>
        </p:nvSpPr>
        <p:spPr>
          <a:xfrm>
            <a:off x="4173538" y="5039301"/>
            <a:ext cx="4023360" cy="1737360"/>
          </a:xfrm>
          <a:prstGeom prst="rect">
            <a:avLst/>
          </a:prstGeom>
        </p:spPr>
        <p:txBody>
          <a:bodyPr/>
          <a:lstStyle>
            <a:lvl1pPr marL="182563" indent="-182563"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457200" indent="-180975" algn="l" rtl="0" eaLnBrk="1" fontAlgn="base" hangingPunct="1">
              <a:spcBef>
                <a:spcPts val="0"/>
              </a:spcBef>
              <a:spcAft>
                <a:spcPts val="100"/>
              </a:spcAft>
              <a:buChar char="•"/>
              <a:defRPr sz="2400" b="1">
                <a:solidFill>
                  <a:schemeClr val="tx1"/>
                </a:solidFill>
                <a:latin typeface="+mn-lt"/>
                <a:cs typeface="Arial" pitchFamily="34" charset="0"/>
              </a:defRPr>
            </a:lvl2pPr>
            <a:lvl3pPr marL="731520" indent="-180975" algn="l" rtl="0" eaLnBrk="1" fontAlgn="base" hangingPunct="1">
              <a:spcBef>
                <a:spcPts val="0"/>
              </a:spcBef>
              <a:spcAft>
                <a:spcPts val="100"/>
              </a:spcAft>
              <a:buChar char="•"/>
              <a:defRPr sz="2000" b="1">
                <a:solidFill>
                  <a:schemeClr val="tx1"/>
                </a:solidFill>
                <a:latin typeface="+mn-lt"/>
                <a:cs typeface="Arial" pitchFamily="34" charset="0"/>
              </a:defRPr>
            </a:lvl3pPr>
            <a:lvl4pPr marL="1005840" indent="-182880" algn="l" rtl="0" eaLnBrk="1" fontAlgn="base" hangingPunct="1">
              <a:spcBef>
                <a:spcPts val="0"/>
              </a:spcBef>
              <a:spcAft>
                <a:spcPts val="10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endParaRPr lang="en-US" dirty="0"/>
          </a:p>
        </p:txBody>
      </p:sp>
      <p:sp>
        <p:nvSpPr>
          <p:cNvPr id="17"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a:t>Purpose: to identify critical assets for assigned facilities</a:t>
            </a:r>
          </a:p>
          <a:p>
            <a:pPr marL="228600" lvl="1" indent="-114300">
              <a:spcAft>
                <a:spcPct val="0"/>
              </a:spcAft>
            </a:pPr>
            <a:r>
              <a:rPr lang="en-US" sz="1000" b="0"/>
              <a:t>Duration: 30 minutes (20-activity; 10-debrief)</a:t>
            </a:r>
          </a:p>
          <a:p>
            <a:pPr marL="228600" lvl="1" indent="-114300">
              <a:spcAft>
                <a:spcPct val="0"/>
              </a:spcAft>
            </a:pPr>
            <a:r>
              <a:rPr lang="en-US" sz="1000" b="0"/>
              <a:t>Group composition: table groups</a:t>
            </a:r>
          </a:p>
          <a:p>
            <a:pPr marL="228600" lvl="1" indent="-114300">
              <a:spcAft>
                <a:spcPct val="0"/>
              </a:spcAft>
            </a:pPr>
            <a:r>
              <a:rPr lang="en-US" sz="1000" b="0"/>
              <a:t>Debrief: large-group discussion</a:t>
            </a:r>
            <a:endParaRPr lang="en-US" sz="1000" b="0" dirty="0"/>
          </a:p>
        </p:txBody>
      </p:sp>
      <p:sp>
        <p:nvSpPr>
          <p:cNvPr id="21" name="CallAddLeft"/>
          <p:cNvSpPr txBox="1">
            <a:spLocks/>
          </p:cNvSpPr>
          <p:nvPr/>
        </p:nvSpPr>
        <p:spPr>
          <a:xfrm>
            <a:off x="50800" y="5029200"/>
            <a:ext cx="18034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Critical Asset </a:t>
            </a:r>
            <a:br>
              <a:rPr lang="en-US" sz="1000" b="0"/>
            </a:br>
            <a:r>
              <a:rPr lang="en-US" sz="1000" b="0"/>
              <a:t>Identification Activity</a:t>
            </a:r>
            <a:endParaRPr lang="en-US" sz="1000" b="0" dirty="0"/>
          </a:p>
        </p:txBody>
      </p:sp>
      <p:sp>
        <p:nvSpPr>
          <p:cNvPr id="14" name="CallAddR"/>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15" name="CallAddR"/>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Handout 6.1</a:t>
            </a:r>
            <a:endParaRPr lang="en-US" sz="800" b="0"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8"/>
  <p:tag name="MMPROD_UIDATA" val="&lt;database version=&quot;6.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Module 1: Instructional Overview&amp;#x0D;&amp;#x0A;Major Event Security Management&amp;#x0D;&amp;#x0A;&amp;quot;&quot;/&gt;&lt;property id=&quot;20307&quot; value=&quot;260&quot;/&gt;&lt;/object&gt;&lt;object type=&quot;3&quot; unique_id=&quot;10005&quot;&gt;&lt;property id=&quot;20148&quot; value=&quot;5&quot;/&gt;&lt;property id=&quot;20300&quot; value=&quot;Slide 2 - &amp;quot;Instruction Overview&amp;quot;&quot;/&gt;&lt;property id=&quot;20307&quot; value=&quot;256&quot;/&gt;&lt;/object&gt;&lt;object type=&quot;3&quot; unique_id=&quot;10006&quot;&gt;&lt;property id=&quot;20148&quot; value=&quot;5&quot;/&gt;&lt;property id=&quot;20300&quot; value=&quot;Slide 3 - &amp;quot;Course Materials&amp;quot;&quot;/&gt;&lt;property id=&quot;20307&quot; value=&quot;257&quot;/&gt;&lt;/object&gt;&lt;object type=&quot;3&quot; unique_id=&quot;10007&quot;&gt;&lt;property id=&quot;20148&quot; value=&quot;5&quot;/&gt;&lt;property id=&quot;20300&quot; value=&quot;Slide 4 - &amp;quot;Class Administration&amp;quot;&quot;/&gt;&lt;property id=&quot;20307&quot; value=&quot;258&quot;/&gt;&lt;/object&gt;&lt;object type=&quot;3&quot; unique_id=&quot;10008&quot;&gt;&lt;property id=&quot;20148&quot; value=&quot;5&quot;/&gt;&lt;property id=&quot;20300&quot; value=&quot;Slide 6 - &amp;quot;Introductions&amp;quot;&quot;/&gt;&lt;property id=&quot;20307&quot; value=&quot;259&quot;/&gt;&lt;/object&gt;&lt;object type=&quot;3&quot; unique_id=&quot;10009&quot;&gt;&lt;property id=&quot;20148&quot; value=&quot;5&quot;/&gt;&lt;property id=&quot;20300&quot; value=&quot;Slide 7 - &amp;quot;U.S. Department of State&amp;#x0D;&amp;#x0A;Diplomatic Security Service&amp;#x0D;&amp;#x0A;Office of Antiterrorism Assistance&amp;quot;&quot;/&gt;&lt;property id=&quot;20307&quot; value=&quot;261&quot;/&gt;&lt;/object&gt;&lt;object type=&quot;3&quot; unique_id=&quot;10018&quot;&gt;&lt;property id=&quot;20148&quot; value=&quot;5&quot;/&gt;&lt;property id=&quot;20300&quot; value=&quot;Slide 5 - &amp;quot;Course Module Structure&amp;quot;&quot;/&gt;&lt;property id=&quot;20307&quot; value=&quot;262&quot;/&gt;&lt;/object&gt;&lt;object type=&quot;3&quot; unique_id=&quot;10055&quot;&gt;&lt;property id=&quot;20148&quot; value=&quot;5&quot;/&gt;&lt;property id=&quot;20300&quot; value=&quot;Slide 8 - &amp;quot;Measuring Success&amp;quot;&quot;/&gt;&lt;property id=&quot;20307&quot; value=&quot;263&quot;/&gt;&lt;/object&gt;&lt;/object&gt;&lt;/object&gt;&lt;/database&gt;"/>
</p:tagLst>
</file>

<file path=ppt/theme/theme1.xml><?xml version="1.0" encoding="utf-8"?>
<a:theme xmlns:a="http://schemas.openxmlformats.org/drawingml/2006/main" name="Primary Master No Icons">
  <a:themeElements>
    <a:clrScheme name="ATA Standard Presentation Theme">
      <a:dk1>
        <a:srgbClr val="000000"/>
      </a:dk1>
      <a:lt1>
        <a:srgbClr val="FFFFFF"/>
      </a:lt1>
      <a:dk2>
        <a:srgbClr val="000000"/>
      </a:dk2>
      <a:lt2>
        <a:srgbClr val="808080"/>
      </a:lt2>
      <a:accent1>
        <a:srgbClr val="F2F2F2"/>
      </a:accent1>
      <a:accent2>
        <a:srgbClr val="7F7F7F"/>
      </a:accent2>
      <a:accent3>
        <a:srgbClr val="595959"/>
      </a:accent3>
      <a:accent4>
        <a:srgbClr val="3F3F3F"/>
      </a:accent4>
      <a:accent5>
        <a:srgbClr val="262626"/>
      </a:accent5>
      <a:accent6>
        <a:srgbClr val="0C0C0C"/>
      </a:accent6>
      <a:hlink>
        <a:srgbClr val="000072"/>
      </a:hlink>
      <a:folHlink>
        <a:srgbClr val="FFC000"/>
      </a:folHlink>
    </a:clrScheme>
    <a:fontScheme name="ATA Standard Presentation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oft_Targe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oft_Targe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oft_Targe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oft_Target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oft_Targe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oft_Targe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oft_Targe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Reference Master Icons">
  <a:themeElements>
    <a:clrScheme name="ATA Standard Presentation Theme">
      <a:dk1>
        <a:srgbClr val="000000"/>
      </a:dk1>
      <a:lt1>
        <a:srgbClr val="FFFFFF"/>
      </a:lt1>
      <a:dk2>
        <a:srgbClr val="000000"/>
      </a:dk2>
      <a:lt2>
        <a:srgbClr val="808080"/>
      </a:lt2>
      <a:accent1>
        <a:srgbClr val="F2F2F2"/>
      </a:accent1>
      <a:accent2>
        <a:srgbClr val="7F7F7F"/>
      </a:accent2>
      <a:accent3>
        <a:srgbClr val="595959"/>
      </a:accent3>
      <a:accent4>
        <a:srgbClr val="3F3F3F"/>
      </a:accent4>
      <a:accent5>
        <a:srgbClr val="262626"/>
      </a:accent5>
      <a:accent6>
        <a:srgbClr val="0C0C0C"/>
      </a:accent6>
      <a:hlink>
        <a:srgbClr val="000072"/>
      </a:hlink>
      <a:folHlink>
        <a:srgbClr val="FFC000"/>
      </a:folHlink>
    </a:clrScheme>
    <a:fontScheme name="ATA Standard Presentation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oft_Targe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oft_Targe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oft_Targe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oft_Target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oft_Targe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oft_Targe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oft_Targe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68AE0033705624F813824713B0F6236" ma:contentTypeVersion="" ma:contentTypeDescription="Create a new document." ma:contentTypeScope="" ma:versionID="8fc9cf951f5f973428489d89715c9885">
  <xsd:schema xmlns:xsd="http://www.w3.org/2001/XMLSchema" xmlns:xs="http://www.w3.org/2001/XMLSchema" xmlns:p="http://schemas.microsoft.com/office/2006/metadata/properties" targetNamespace="http://schemas.microsoft.com/office/2006/metadata/properties" ma:root="true" ma:fieldsID="f3e687d5f98ee29b9cfcc2ff24550dc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9CB066-19E0-4684-8C04-811DD1ADC75A}">
  <ds:schemaRefs>
    <ds:schemaRef ds:uri="http://schemas.microsoft.com/sharepoint/v3/contenttype/forms"/>
  </ds:schemaRefs>
</ds:datastoreItem>
</file>

<file path=customXml/itemProps2.xml><?xml version="1.0" encoding="utf-8"?>
<ds:datastoreItem xmlns:ds="http://schemas.openxmlformats.org/officeDocument/2006/customXml" ds:itemID="{44285736-B111-41EB-AFCB-75917D21F858}">
  <ds:schemaRefs>
    <ds:schemaRef ds:uri="http://schemas.microsoft.com/office/infopath/2007/PartnerControls"/>
    <ds:schemaRef ds:uri="http://www.w3.org/XML/1998/namespace"/>
    <ds:schemaRef ds:uri="http://schemas.microsoft.com/office/2006/metadata/properties"/>
    <ds:schemaRef ds:uri="http://purl.org/dc/terms/"/>
    <ds:schemaRef ds:uri="http://purl.org/dc/dcmitype/"/>
    <ds:schemaRef ds:uri="http://purl.org/dc/elements/1.1/"/>
    <ds:schemaRef ds:uri="http://schemas.microsoft.com/office/2006/documentManagement/types"/>
    <ds:schemaRef ds:uri="http://schemas.openxmlformats.org/package/2006/metadata/core-properties"/>
  </ds:schemaRefs>
</ds:datastoreItem>
</file>

<file path=customXml/itemProps3.xml><?xml version="1.0" encoding="utf-8"?>
<ds:datastoreItem xmlns:ds="http://schemas.openxmlformats.org/officeDocument/2006/customXml" ds:itemID="{AAC060A9-DD95-4AE1-99ED-9C4130FCE0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CourseAcronym02b_Module Template_FG-PG_vNO</Template>
  <TotalTime>909</TotalTime>
  <Words>3255</Words>
  <Application>Microsoft Office PowerPoint</Application>
  <PresentationFormat>On-screen Show (4:3)</PresentationFormat>
  <Paragraphs>604</Paragraphs>
  <Slides>37</Slides>
  <Notes>3</Notes>
  <HiddenSlides>0</HiddenSlides>
  <MMClips>0</MMClips>
  <ScaleCrop>false</ScaleCrop>
  <HeadingPairs>
    <vt:vector size="4" baseType="variant">
      <vt:variant>
        <vt:lpstr>Theme</vt:lpstr>
      </vt:variant>
      <vt:variant>
        <vt:i4>2</vt:i4>
      </vt:variant>
      <vt:variant>
        <vt:lpstr>Slide Titles</vt:lpstr>
      </vt:variant>
      <vt:variant>
        <vt:i4>37</vt:i4>
      </vt:variant>
    </vt:vector>
  </HeadingPairs>
  <TitlesOfParts>
    <vt:vector size="39" baseType="lpstr">
      <vt:lpstr>Primary Master No Icons</vt:lpstr>
      <vt:lpstr>Reference Master Icons</vt:lpstr>
      <vt:lpstr>أصول البنية الأساسية الحرجة</vt:lpstr>
      <vt:lpstr>هدف الوحدة</vt:lpstr>
      <vt:lpstr>الرسم البياني لنظام الحماية المادية</vt:lpstr>
      <vt:lpstr>الأصول الحرجة</vt:lpstr>
      <vt:lpstr>فئات الأصول الحرجة (1 من 2)</vt:lpstr>
      <vt:lpstr>فئات الأصول الحرجة (2 من 2)</vt:lpstr>
      <vt:lpstr>سؤال للمناقشة</vt:lpstr>
      <vt:lpstr>تحديد الأصول الحرجة</vt:lpstr>
      <vt:lpstr>نشاط تحديد الأصول الحرجة</vt:lpstr>
      <vt:lpstr>حماية الأصول الحرجة</vt:lpstr>
      <vt:lpstr>تحليل العواقب الوخيمة الناجمة عن فقدان الأصول الحرجة</vt:lpstr>
      <vt:lpstr>تحديد العواقب غير المرغوبة الناجمة عن الخسائر المرتبطة بكل أصل حرج (1 من 2)</vt:lpstr>
      <vt:lpstr>تحديد العواقب غير المرغوبة الناجمة عن الخسائر المرتبطة بكل أصل حرج (2 من 2)</vt:lpstr>
      <vt:lpstr>أمثلة على التبعات غير المرغوبة للخسارة (1 من 2)</vt:lpstr>
      <vt:lpstr>أمثلة على التبعات غير المرغوبة للخسارة (2 من 2)</vt:lpstr>
      <vt:lpstr>تحديد مستويات العواقب غير المرغوب فيها (1 من 5)</vt:lpstr>
      <vt:lpstr>تحديد مستويات العواقب غير المرغوب فيها (2 من 5)</vt:lpstr>
      <vt:lpstr>تحديد مستويات العواقب غير المرغوب فيها (3 من 5)</vt:lpstr>
      <vt:lpstr>تحديد مستويات العواقب غير المرغوب فيها (4 من 5)</vt:lpstr>
      <vt:lpstr>أسئلة المناقشة</vt:lpstr>
      <vt:lpstr>تحديد مستويات العواقب غير المرغوب فيها  (5 من 5)</vt:lpstr>
      <vt:lpstr>تحديد إحتمالية الحدوث (1 من 2)</vt:lpstr>
      <vt:lpstr>تحديد إحتمالية الحدوث (2 من 2)</vt:lpstr>
      <vt:lpstr>سؤال للمناقشة</vt:lpstr>
      <vt:lpstr>مصفوفة نطاق التهديد (1 من 6)</vt:lpstr>
      <vt:lpstr>مصفوفة نطاق التهديد (2 من 6)</vt:lpstr>
      <vt:lpstr>مصفوفة نطاق التهديد (3 من 6)</vt:lpstr>
      <vt:lpstr>مصفوفة نطاق التهديد (4 من 6)</vt:lpstr>
      <vt:lpstr>مصفوفة نطاق التهديد (5 من 6)</vt:lpstr>
      <vt:lpstr>مصفوفة نطاق التهديد (6 من 6)</vt:lpstr>
      <vt:lpstr>أسئلة المناقشة</vt:lpstr>
      <vt:lpstr>مناقشة المشاركة المجتمعية وحقوق الإنسان</vt:lpstr>
      <vt:lpstr>لحظة التعليم الإسترجاعي</vt:lpstr>
      <vt:lpstr>التمرين التفصيلي المقسّم، الجزء 2 -- مبنى الوزارات الوطنية</vt:lpstr>
      <vt:lpstr>خريطة مجمّع مبنى الوزارات الوطنية</vt:lpstr>
      <vt:lpstr>التمرين التفصيلي المقسّم، الجزء 2 -- أسئلة المناقشة</vt:lpstr>
      <vt:lpstr>ملخص الوحدة</vt:lpstr>
    </vt:vector>
  </TitlesOfParts>
  <Company>Office of Antiterrorism Assistance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6: Critical Infrastructure Assets</dc:title>
  <dc:subject>Critical Infrastructure Security and Resilience (CISR)</dc:subject>
  <dc:creator>ATA</dc:creator>
  <cp:lastModifiedBy>Bryant</cp:lastModifiedBy>
  <cp:revision>84</cp:revision>
  <dcterms:created xsi:type="dcterms:W3CDTF">2013-12-04T17:15:08Z</dcterms:created>
  <dcterms:modified xsi:type="dcterms:W3CDTF">2017-10-25T10:29:06Z</dcterms:modified>
  <cp:contentStatus>v4.00</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0x010100C68AE0033705624F813824713B0F6236</vt:lpwstr>
  </property>
</Properties>
</file>