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4"/>
    <p:sldMasterId id="2147483762" r:id="rId5"/>
  </p:sldMasterIdLst>
  <p:notesMasterIdLst>
    <p:notesMasterId r:id="rId36"/>
  </p:notesMasterIdLst>
  <p:handoutMasterIdLst>
    <p:handoutMasterId r:id="rId37"/>
  </p:handoutMasterIdLst>
  <p:sldIdLst>
    <p:sldId id="271" r:id="rId6"/>
    <p:sldId id="275" r:id="rId7"/>
    <p:sldId id="279" r:id="rId8"/>
    <p:sldId id="314" r:id="rId9"/>
    <p:sldId id="280" r:id="rId10"/>
    <p:sldId id="328" r:id="rId11"/>
    <p:sldId id="312" r:id="rId12"/>
    <p:sldId id="313" r:id="rId13"/>
    <p:sldId id="281" r:id="rId14"/>
    <p:sldId id="327" r:id="rId15"/>
    <p:sldId id="282" r:id="rId16"/>
    <p:sldId id="316" r:id="rId17"/>
    <p:sldId id="317" r:id="rId18"/>
    <p:sldId id="283" r:id="rId19"/>
    <p:sldId id="318" r:id="rId20"/>
    <p:sldId id="319" r:id="rId21"/>
    <p:sldId id="284" r:id="rId22"/>
    <p:sldId id="320" r:id="rId23"/>
    <p:sldId id="330" r:id="rId24"/>
    <p:sldId id="287" r:id="rId25"/>
    <p:sldId id="321" r:id="rId26"/>
    <p:sldId id="322" r:id="rId27"/>
    <p:sldId id="323" r:id="rId28"/>
    <p:sldId id="306" r:id="rId29"/>
    <p:sldId id="324" r:id="rId30"/>
    <p:sldId id="325" r:id="rId31"/>
    <p:sldId id="326" r:id="rId32"/>
    <p:sldId id="305" r:id="rId33"/>
    <p:sldId id="311" r:id="rId34"/>
    <p:sldId id="277" r:id="rId35"/>
  </p:sldIdLst>
  <p:sldSz cx="9144000" cy="6858000" type="screen4x3"/>
  <p:notesSz cx="7010400" cy="9372600"/>
  <p:custDataLst>
    <p:tags r:id="rId38"/>
  </p:custDataLst>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 xmlns:p15="http://schemas.microsoft.com/office/powerpoint/2012/main">
        <p15:guide id="1" orient="horz" pos="769">
          <p15:clr>
            <a:srgbClr val="A4A3A4"/>
          </p15:clr>
        </p15:guide>
        <p15:guide id="2" orient="horz" pos="720">
          <p15:clr>
            <a:srgbClr val="A4A3A4"/>
          </p15:clr>
        </p15:guide>
        <p15:guide id="3" orient="horz" pos="144">
          <p15:clr>
            <a:srgbClr val="A4A3A4"/>
          </p15:clr>
        </p15:guide>
        <p15:guide id="4" orient="horz" pos="3108">
          <p15:clr>
            <a:srgbClr val="A4A3A4"/>
          </p15:clr>
        </p15:guide>
        <p15:guide id="5" orient="horz" pos="141">
          <p15:clr>
            <a:srgbClr val="A4A3A4"/>
          </p15:clr>
        </p15:guide>
        <p15:guide id="6" orient="horz" pos="3168">
          <p15:clr>
            <a:srgbClr val="A4A3A4"/>
          </p15:clr>
        </p15:guide>
        <p15:guide id="7" orient="horz" pos="3112">
          <p15:clr>
            <a:srgbClr val="A4A3A4"/>
          </p15:clr>
        </p15:guide>
        <p15:guide id="8" orient="horz" pos="4146">
          <p15:clr>
            <a:srgbClr val="A4A3A4"/>
          </p15:clr>
        </p15:guide>
        <p15:guide id="9" orient="horz" pos="2160">
          <p15:clr>
            <a:srgbClr val="A4A3A4"/>
          </p15:clr>
        </p15:guide>
        <p15:guide id="10" orient="horz" pos="432">
          <p15:clr>
            <a:srgbClr val="A4A3A4"/>
          </p15:clr>
        </p15:guide>
        <p15:guide id="11" pos="259">
          <p15:clr>
            <a:srgbClr val="A4A3A4"/>
          </p15:clr>
        </p15:guide>
        <p15:guide id="12" pos="5617">
          <p15:clr>
            <a:srgbClr val="A4A3A4"/>
          </p15:clr>
        </p15:guide>
        <p15:guide id="13" pos="48">
          <p15:clr>
            <a:srgbClr val="A4A3A4"/>
          </p15:clr>
        </p15:guide>
        <p15:guide id="14" pos="1824">
          <p15:clr>
            <a:srgbClr val="A4A3A4"/>
          </p15:clr>
        </p15:guide>
        <p15:guide id="15" pos="2880">
          <p15:clr>
            <a:srgbClr val="A4A3A4"/>
          </p15:clr>
        </p15:guide>
        <p15:guide id="16" pos="4031">
          <p15:clr>
            <a:srgbClr val="A4A3A4"/>
          </p15:clr>
        </p15:guide>
        <p15:guide id="17" pos="5499">
          <p15:clr>
            <a:srgbClr val="A4A3A4"/>
          </p15:clr>
        </p15:guide>
        <p15:guide id="18" pos="2764">
          <p15:clr>
            <a:srgbClr val="A4A3A4"/>
          </p15:clr>
        </p15:guide>
        <p15:guide id="19" pos="2995">
          <p15:clr>
            <a:srgbClr val="A4A3A4"/>
          </p15:clr>
        </p15:guide>
        <p15:guide id="20" orient="horz" pos="3370">
          <p15:clr>
            <a:srgbClr val="A4A3A4"/>
          </p15:clr>
        </p15:guide>
        <p15:guide id="21" orient="horz" pos="924">
          <p15:clr>
            <a:srgbClr val="A4A3A4"/>
          </p15:clr>
        </p15:guide>
        <p15:guide id="22" pos="4235">
          <p15:clr>
            <a:srgbClr val="A4A3A4"/>
          </p15:clr>
        </p15:guide>
        <p15:guide id="23" pos="1529">
          <p15:clr>
            <a:srgbClr val="A4A3A4"/>
          </p15:clr>
        </p15:guide>
      </p15:sldGuideLst>
    </p:ext>
    <p:ext uri="{2D200454-40CA-4A62-9FC3-DE9A4176ACB9}">
      <p15:notesGuideLst xmlns="" xmlns:p15="http://schemas.microsoft.com/office/powerpoint/2012/main">
        <p15:guide id="1" orient="horz" pos="2952">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imonmp" initials="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2F2F"/>
    <a:srgbClr val="F1B713"/>
    <a:srgbClr val="DDDDDD"/>
    <a:srgbClr val="EAEAEA"/>
    <a:srgbClr val="F8DB88"/>
    <a:srgbClr val="FFFF99"/>
    <a:srgbClr val="D7CB29"/>
    <a:srgbClr val="EADB16"/>
    <a:srgbClr val="F3D80D"/>
    <a:srgbClr val="F5EF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48" autoAdjust="0"/>
    <p:restoredTop sz="95326" autoAdjust="0"/>
  </p:normalViewPr>
  <p:slideViewPr>
    <p:cSldViewPr snapToGrid="0">
      <p:cViewPr varScale="1">
        <p:scale>
          <a:sx n="110" d="100"/>
          <a:sy n="110" d="100"/>
        </p:scale>
        <p:origin x="-96" y="-648"/>
      </p:cViewPr>
      <p:guideLst>
        <p:guide orient="horz" pos="769"/>
        <p:guide orient="horz" pos="720"/>
        <p:guide orient="horz" pos="144"/>
        <p:guide orient="horz" pos="3108"/>
        <p:guide orient="horz" pos="141"/>
        <p:guide orient="horz" pos="3168"/>
        <p:guide orient="horz" pos="3112"/>
        <p:guide orient="horz" pos="4146"/>
        <p:guide orient="horz" pos="2160"/>
        <p:guide orient="horz" pos="432"/>
        <p:guide orient="horz" pos="3370"/>
        <p:guide orient="horz" pos="924"/>
        <p:guide pos="259"/>
        <p:guide pos="5617"/>
        <p:guide pos="48"/>
        <p:guide pos="1824"/>
        <p:guide pos="2880"/>
        <p:guide pos="4031"/>
        <p:guide pos="5499"/>
        <p:guide pos="2764"/>
        <p:guide pos="2995"/>
        <p:guide pos="4235"/>
        <p:guide pos="152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90" d="100"/>
          <a:sy n="90" d="100"/>
        </p:scale>
        <p:origin x="1002" y="2616"/>
      </p:cViewPr>
      <p:guideLst>
        <p:guide orient="horz" pos="2952"/>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2"/>
          <p:cNvSpPr>
            <a:spLocks noGrp="1" noChangeArrowheads="1"/>
          </p:cNvSpPr>
          <p:nvPr>
            <p:ph type="hdr" sz="quarter"/>
          </p:nvPr>
        </p:nvSpPr>
        <p:spPr bwMode="auto">
          <a:xfrm>
            <a:off x="3505200" y="0"/>
            <a:ext cx="3017520" cy="457200"/>
          </a:xfrm>
          <a:prstGeom prst="rect">
            <a:avLst/>
          </a:prstGeom>
          <a:noFill/>
          <a:ln w="9525">
            <a:noFill/>
            <a:miter lim="800000"/>
            <a:headEnd/>
            <a:tailEnd/>
          </a:ln>
          <a:effectLst/>
        </p:spPr>
        <p:txBody>
          <a:bodyPr vert="horz" wrap="none" lIns="45720" tIns="9144" rIns="45720" bIns="9144" numCol="1" anchor="b" anchorCtr="0" compatLnSpc="1">
            <a:prstTxWarp prst="textNoShape">
              <a:avLst/>
            </a:prstTxWarp>
          </a:bodyPr>
          <a:lstStyle>
            <a:lvl1pPr defTabSz="936712">
              <a:defRPr sz="1200">
                <a:latin typeface="Arial" charset="0"/>
              </a:defRPr>
            </a:lvl1pPr>
          </a:lstStyle>
          <a:p>
            <a:pPr algn="r" rtl="1">
              <a:defRPr/>
            </a:pPr>
            <a:r>
              <a:rPr lang="en-US" sz="900" dirty="0"/>
              <a:t>Office of Antiterrorism Assistance</a:t>
            </a:r>
            <a:endParaRPr lang="ar-EG" sz="900" dirty="0"/>
          </a:p>
        </p:txBody>
      </p:sp>
      <p:sp>
        <p:nvSpPr>
          <p:cNvPr id="18" name="Rectangle 3"/>
          <p:cNvSpPr>
            <a:spLocks noGrp="1" noChangeArrowheads="1"/>
          </p:cNvSpPr>
          <p:nvPr>
            <p:ph type="dt" sz="quarter" idx="1"/>
          </p:nvPr>
        </p:nvSpPr>
        <p:spPr bwMode="auto">
          <a:xfrm>
            <a:off x="487680" y="8915400"/>
            <a:ext cx="3017520" cy="137160"/>
          </a:xfrm>
          <a:prstGeom prst="rect">
            <a:avLst/>
          </a:prstGeom>
          <a:noFill/>
          <a:ln w="9525">
            <a:noFill/>
            <a:miter lim="800000"/>
            <a:headEnd/>
            <a:tailEnd/>
          </a:ln>
          <a:effectLst/>
        </p:spPr>
        <p:txBody>
          <a:bodyPr vert="horz" wrap="none" lIns="45720" tIns="9144" rIns="45720" bIns="0" numCol="1" anchor="t" anchorCtr="0" compatLnSpc="1">
            <a:prstTxWarp prst="textNoShape">
              <a:avLst/>
            </a:prstTxWarp>
          </a:bodyPr>
          <a:lstStyle>
            <a:lvl1pPr algn="r" defTabSz="936712">
              <a:defRPr sz="1200">
                <a:latin typeface="Arial" charset="0"/>
              </a:defRPr>
            </a:lvl1pPr>
          </a:lstStyle>
          <a:p>
            <a:pPr algn="r" rtl="1">
              <a:defRPr/>
            </a:pPr>
            <a:r>
              <a:rPr lang="en-US" sz="900" dirty="0"/>
              <a:t>Critical Infrastructure Security and Resilience (CISR) v4.00</a:t>
            </a:r>
            <a:endParaRPr lang="ar-EG" sz="900" dirty="0"/>
          </a:p>
        </p:txBody>
      </p:sp>
      <p:sp>
        <p:nvSpPr>
          <p:cNvPr id="19" name="Rectangle 4"/>
          <p:cNvSpPr>
            <a:spLocks noGrp="1" noChangeArrowheads="1"/>
          </p:cNvSpPr>
          <p:nvPr>
            <p:ph type="ftr" sz="quarter" idx="2"/>
          </p:nvPr>
        </p:nvSpPr>
        <p:spPr bwMode="auto">
          <a:xfrm>
            <a:off x="487680" y="0"/>
            <a:ext cx="3017520" cy="457200"/>
          </a:xfrm>
          <a:prstGeom prst="rect">
            <a:avLst/>
          </a:prstGeom>
          <a:noFill/>
          <a:ln w="9525">
            <a:noFill/>
            <a:miter lim="800000"/>
            <a:headEnd/>
            <a:tailEnd/>
          </a:ln>
          <a:effectLst/>
        </p:spPr>
        <p:txBody>
          <a:bodyPr vert="horz" wrap="none" lIns="45720" tIns="9144" rIns="45720" bIns="9144" numCol="1" anchor="b" anchorCtr="0" compatLnSpc="1">
            <a:prstTxWarp prst="textNoShape">
              <a:avLst/>
            </a:prstTxWarp>
          </a:bodyPr>
          <a:lstStyle>
            <a:lvl1pPr defTabSz="936712">
              <a:defRPr sz="1200">
                <a:latin typeface="Arial" charset="0"/>
              </a:defRPr>
            </a:lvl1pPr>
          </a:lstStyle>
          <a:p>
            <a:pPr algn="r" rtl="1">
              <a:defRPr/>
            </a:pPr>
            <a:r>
              <a:rPr lang="en-US" sz="900" dirty="0"/>
              <a:t>Module 7: Cybersecurity</a:t>
            </a:r>
            <a:endParaRPr lang="ar-EG" sz="900" dirty="0"/>
          </a:p>
        </p:txBody>
      </p:sp>
      <p:sp>
        <p:nvSpPr>
          <p:cNvPr id="20" name="Rectangle 5"/>
          <p:cNvSpPr>
            <a:spLocks noGrp="1" noChangeArrowheads="1"/>
          </p:cNvSpPr>
          <p:nvPr>
            <p:ph type="sldNum" sz="quarter" idx="3"/>
          </p:nvPr>
        </p:nvSpPr>
        <p:spPr bwMode="auto">
          <a:xfrm>
            <a:off x="3505200" y="8915400"/>
            <a:ext cx="3017520" cy="137160"/>
          </a:xfrm>
          <a:prstGeom prst="rect">
            <a:avLst/>
          </a:prstGeom>
          <a:noFill/>
          <a:ln w="9525">
            <a:noFill/>
            <a:miter lim="800000"/>
            <a:headEnd/>
            <a:tailEnd/>
          </a:ln>
          <a:effectLst/>
        </p:spPr>
        <p:txBody>
          <a:bodyPr vert="horz" wrap="none" lIns="45720" tIns="9144" rIns="45720" bIns="0" numCol="1" anchor="t" anchorCtr="0" compatLnSpc="1">
            <a:prstTxWarp prst="textNoShape">
              <a:avLst/>
            </a:prstTxWarp>
          </a:bodyPr>
          <a:lstStyle>
            <a:lvl1pPr algn="r" defTabSz="936712">
              <a:defRPr sz="1200">
                <a:latin typeface="Arial" charset="0"/>
              </a:defRPr>
            </a:lvl1pPr>
          </a:lstStyle>
          <a:p>
            <a:pPr rtl="1">
              <a:defRPr/>
            </a:pPr>
            <a:fld id="{591BD6A8-70E5-40D7-9606-410942FF5122}" type="slidenum">
              <a:rPr lang="en-US" sz="900"/>
              <a:pPr>
                <a:defRPr/>
              </a:pPr>
              <a:t>‹#›</a:t>
            </a:fld>
            <a:endParaRPr lang="ar-EG" sz="900" dirty="0"/>
          </a:p>
        </p:txBody>
      </p:sp>
      <p:cxnSp>
        <p:nvCxnSpPr>
          <p:cNvPr id="21" name="Straight Connector 20"/>
          <p:cNvCxnSpPr/>
          <p:nvPr/>
        </p:nvCxnSpPr>
        <p:spPr>
          <a:xfrm>
            <a:off x="533400" y="457200"/>
            <a:ext cx="5943600" cy="0"/>
          </a:xfrm>
          <a:prstGeom prst="line">
            <a:avLst/>
          </a:prstGeom>
          <a:ln w="9525">
            <a:solidFill>
              <a:srgbClr val="2F2F2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533400" y="8915400"/>
            <a:ext cx="5943600" cy="0"/>
          </a:xfrm>
          <a:prstGeom prst="line">
            <a:avLst/>
          </a:prstGeom>
          <a:ln w="9525">
            <a:solidFill>
              <a:srgbClr val="2F2F2F"/>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487680" y="9051638"/>
            <a:ext cx="6035040" cy="320962"/>
          </a:xfrm>
          <a:prstGeom prst="rect">
            <a:avLst/>
          </a:prstGeom>
          <a:noFill/>
        </p:spPr>
        <p:txBody>
          <a:bodyPr wrap="square" tIns="9144" bIns="9144" rtlCol="0">
            <a:noAutofit/>
          </a:bodyPr>
          <a:lstStyle/>
          <a:p>
            <a:pPr algn="ctr" rtl="1"/>
            <a:r>
              <a:rPr lang="en-US" sz="900" b="1" dirty="0"/>
              <a:t>OFFICE OF ANTITERRORISM ASSISTANCE - FOR TRAINING PURPOSES ONLY</a:t>
            </a:r>
            <a:endParaRPr lang="ar-EG" sz="900" b="1" dirty="0"/>
          </a:p>
        </p:txBody>
      </p:sp>
    </p:spTree>
    <p:extLst>
      <p:ext uri="{BB962C8B-B14F-4D97-AF65-F5344CB8AC3E}">
        <p14:creationId xmlns:p14="http://schemas.microsoft.com/office/powerpoint/2010/main" val="3997515574"/>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4" name="Rectangle 4"/>
          <p:cNvSpPr>
            <a:spLocks noGrp="1" noRot="1" noChangeAspect="1" noChangeArrowheads="1" noTextEdit="1"/>
          </p:cNvSpPr>
          <p:nvPr>
            <p:ph type="sldImg" idx="2"/>
          </p:nvPr>
        </p:nvSpPr>
        <p:spPr bwMode="auto">
          <a:xfrm>
            <a:off x="1162050" y="701675"/>
            <a:ext cx="4686300" cy="3516313"/>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1104902" y="4452710"/>
            <a:ext cx="4800598" cy="4206240"/>
          </a:xfrm>
          <a:prstGeom prst="rect">
            <a:avLst/>
          </a:prstGeom>
          <a:noFill/>
          <a:ln w="9525">
            <a:noFill/>
            <a:miter lim="800000"/>
            <a:headEnd/>
            <a:tailEnd/>
          </a:ln>
          <a:effectLst/>
        </p:spPr>
        <p:txBody>
          <a:bodyPr vert="horz" wrap="square" lIns="93611" tIns="46806" rIns="93611" bIns="46806"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p:txBody>
      </p:sp>
      <p:sp>
        <p:nvSpPr>
          <p:cNvPr id="8" name="Rectangle 2"/>
          <p:cNvSpPr>
            <a:spLocks noGrp="1" noChangeArrowheads="1"/>
          </p:cNvSpPr>
          <p:nvPr>
            <p:ph type="hdr" sz="quarter"/>
          </p:nvPr>
        </p:nvSpPr>
        <p:spPr bwMode="auto">
          <a:xfrm>
            <a:off x="3505200" y="0"/>
            <a:ext cx="3017520" cy="457200"/>
          </a:xfrm>
          <a:prstGeom prst="rect">
            <a:avLst/>
          </a:prstGeom>
          <a:noFill/>
          <a:ln w="9525">
            <a:noFill/>
            <a:miter lim="800000"/>
            <a:headEnd/>
            <a:tailEnd/>
          </a:ln>
          <a:effectLst/>
        </p:spPr>
        <p:txBody>
          <a:bodyPr vert="horz" wrap="none" lIns="45720" tIns="9144" rIns="45720" bIns="9144" numCol="1" anchor="b" anchorCtr="0" compatLnSpc="1">
            <a:prstTxWarp prst="textNoShape">
              <a:avLst/>
            </a:prstTxWarp>
          </a:bodyPr>
          <a:lstStyle>
            <a:lvl1pPr defTabSz="936712">
              <a:defRPr sz="1200">
                <a:latin typeface="Arial" charset="0"/>
              </a:defRPr>
            </a:lvl1pPr>
          </a:lstStyle>
          <a:p>
            <a:pPr algn="r" rtl="1">
              <a:defRPr/>
            </a:pPr>
            <a:r>
              <a:rPr lang="en-US" sz="900" dirty="0"/>
              <a:t>Office of Antiterrorism Assistance</a:t>
            </a:r>
            <a:endParaRPr lang="ar-EG" sz="900" dirty="0"/>
          </a:p>
        </p:txBody>
      </p:sp>
      <p:sp>
        <p:nvSpPr>
          <p:cNvPr id="9" name="Rectangle 3"/>
          <p:cNvSpPr>
            <a:spLocks noGrp="1" noChangeArrowheads="1"/>
          </p:cNvSpPr>
          <p:nvPr>
            <p:ph type="dt" sz="quarter" idx="1"/>
          </p:nvPr>
        </p:nvSpPr>
        <p:spPr bwMode="auto">
          <a:xfrm>
            <a:off x="487680" y="8915400"/>
            <a:ext cx="3017520" cy="137160"/>
          </a:xfrm>
          <a:prstGeom prst="rect">
            <a:avLst/>
          </a:prstGeom>
          <a:noFill/>
          <a:ln w="9525">
            <a:noFill/>
            <a:miter lim="800000"/>
            <a:headEnd/>
            <a:tailEnd/>
          </a:ln>
          <a:effectLst/>
        </p:spPr>
        <p:txBody>
          <a:bodyPr vert="horz" wrap="none" lIns="45720" tIns="9144" rIns="45720" bIns="0" numCol="1" anchor="t" anchorCtr="0" compatLnSpc="1">
            <a:prstTxWarp prst="textNoShape">
              <a:avLst/>
            </a:prstTxWarp>
          </a:bodyPr>
          <a:lstStyle>
            <a:lvl1pPr algn="r" defTabSz="936712">
              <a:defRPr sz="1200">
                <a:latin typeface="Arial" charset="0"/>
              </a:defRPr>
            </a:lvl1pPr>
          </a:lstStyle>
          <a:p>
            <a:pPr algn="r" rtl="1">
              <a:defRPr/>
            </a:pPr>
            <a:r>
              <a:rPr lang="en-US" sz="900" dirty="0"/>
              <a:t>Critical Infrastructure Security and Resilience (CISR) v4.00</a:t>
            </a:r>
            <a:endParaRPr lang="ar-EG" sz="900" dirty="0"/>
          </a:p>
        </p:txBody>
      </p:sp>
      <p:sp>
        <p:nvSpPr>
          <p:cNvPr id="10" name="Rectangle 4"/>
          <p:cNvSpPr>
            <a:spLocks noGrp="1" noChangeArrowheads="1"/>
          </p:cNvSpPr>
          <p:nvPr>
            <p:ph type="ftr" sz="quarter" idx="4"/>
          </p:nvPr>
        </p:nvSpPr>
        <p:spPr bwMode="auto">
          <a:xfrm>
            <a:off x="487680" y="0"/>
            <a:ext cx="3017520" cy="457200"/>
          </a:xfrm>
          <a:prstGeom prst="rect">
            <a:avLst/>
          </a:prstGeom>
          <a:noFill/>
          <a:ln w="9525">
            <a:noFill/>
            <a:miter lim="800000"/>
            <a:headEnd/>
            <a:tailEnd/>
          </a:ln>
          <a:effectLst/>
        </p:spPr>
        <p:txBody>
          <a:bodyPr vert="horz" wrap="none" lIns="45720" tIns="9144" rIns="45720" bIns="9144" numCol="1" anchor="b" anchorCtr="0" compatLnSpc="1">
            <a:prstTxWarp prst="textNoShape">
              <a:avLst/>
            </a:prstTxWarp>
          </a:bodyPr>
          <a:lstStyle>
            <a:lvl1pPr defTabSz="936712">
              <a:defRPr sz="1200">
                <a:latin typeface="Arial" charset="0"/>
              </a:defRPr>
            </a:lvl1pPr>
          </a:lstStyle>
          <a:p>
            <a:pPr rtl="1">
              <a:defRPr/>
            </a:pPr>
            <a:r>
              <a:rPr lang="en-US" sz="900" dirty="0"/>
              <a:t>Module 7: Cybersecurity</a:t>
            </a:r>
            <a:endParaRPr lang="ar-EG" sz="900" dirty="0"/>
          </a:p>
        </p:txBody>
      </p:sp>
      <p:sp>
        <p:nvSpPr>
          <p:cNvPr id="11" name="Rectangle 5"/>
          <p:cNvSpPr>
            <a:spLocks noGrp="1" noChangeArrowheads="1"/>
          </p:cNvSpPr>
          <p:nvPr>
            <p:ph type="sldNum" sz="quarter" idx="5"/>
          </p:nvPr>
        </p:nvSpPr>
        <p:spPr bwMode="auto">
          <a:xfrm>
            <a:off x="3505200" y="8915400"/>
            <a:ext cx="3017520" cy="137160"/>
          </a:xfrm>
          <a:prstGeom prst="rect">
            <a:avLst/>
          </a:prstGeom>
          <a:noFill/>
          <a:ln w="9525">
            <a:noFill/>
            <a:miter lim="800000"/>
            <a:headEnd/>
            <a:tailEnd/>
          </a:ln>
          <a:effectLst/>
        </p:spPr>
        <p:txBody>
          <a:bodyPr vert="horz" wrap="none" lIns="45720" tIns="9144" rIns="45720" bIns="0" numCol="1" anchor="t" anchorCtr="0" compatLnSpc="1">
            <a:prstTxWarp prst="textNoShape">
              <a:avLst/>
            </a:prstTxWarp>
          </a:bodyPr>
          <a:lstStyle>
            <a:lvl1pPr algn="r" defTabSz="936712">
              <a:defRPr sz="1200">
                <a:latin typeface="Arial" charset="0"/>
              </a:defRPr>
            </a:lvl1pPr>
          </a:lstStyle>
          <a:p>
            <a:pPr rtl="1">
              <a:defRPr/>
            </a:pPr>
            <a:fld id="{591BD6A8-70E5-40D7-9606-410942FF5122}" type="slidenum">
              <a:rPr lang="en-US" sz="900"/>
              <a:pPr>
                <a:defRPr/>
              </a:pPr>
              <a:t>‹#›</a:t>
            </a:fld>
            <a:endParaRPr lang="ar-EG" sz="900" dirty="0"/>
          </a:p>
        </p:txBody>
      </p:sp>
      <p:cxnSp>
        <p:nvCxnSpPr>
          <p:cNvPr id="12" name="Straight Connector 11"/>
          <p:cNvCxnSpPr/>
          <p:nvPr/>
        </p:nvCxnSpPr>
        <p:spPr>
          <a:xfrm>
            <a:off x="533400" y="457200"/>
            <a:ext cx="5943600" cy="0"/>
          </a:xfrm>
          <a:prstGeom prst="line">
            <a:avLst/>
          </a:prstGeom>
          <a:ln w="9525">
            <a:solidFill>
              <a:srgbClr val="2F2F2F"/>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33400" y="8915400"/>
            <a:ext cx="5943600" cy="0"/>
          </a:xfrm>
          <a:prstGeom prst="line">
            <a:avLst/>
          </a:prstGeom>
          <a:ln w="9525">
            <a:solidFill>
              <a:srgbClr val="2F2F2F"/>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87680" y="9051638"/>
            <a:ext cx="6035040" cy="320962"/>
          </a:xfrm>
          <a:prstGeom prst="rect">
            <a:avLst/>
          </a:prstGeom>
          <a:noFill/>
        </p:spPr>
        <p:txBody>
          <a:bodyPr wrap="square" tIns="9144" bIns="9144" rtlCol="0">
            <a:noAutofit/>
          </a:bodyPr>
          <a:lstStyle/>
          <a:p>
            <a:pPr algn="ctr" rtl="1"/>
            <a:r>
              <a:rPr lang="en-US" sz="900" b="1" dirty="0"/>
              <a:t>OFFICE OF ANTITERRORISM ASSISTANCE - FOR TRAINING PURPOSES ONLY</a:t>
            </a:r>
            <a:endParaRPr lang="ar-EG" sz="900" b="1" dirty="0"/>
          </a:p>
        </p:txBody>
      </p:sp>
    </p:spTree>
    <p:extLst>
      <p:ext uri="{BB962C8B-B14F-4D97-AF65-F5344CB8AC3E}">
        <p14:creationId xmlns:p14="http://schemas.microsoft.com/office/powerpoint/2010/main" val="2619954458"/>
      </p:ext>
    </p:extLst>
  </p:cSld>
  <p:clrMap bg1="lt1" tx1="dk1" bg2="lt2" tx2="dk2" accent1="accent1" accent2="accent2" accent3="accent3" accent4="accent4" accent5="accent5" accent6="accent6" hlink="hlink" folHlink="folHlink"/>
  <p:hf/>
  <p:notesStyle>
    <a:lvl1pPr marL="114300" indent="-114300" algn="l" rtl="0" eaLnBrk="0" fontAlgn="base" hangingPunct="0">
      <a:spcBef>
        <a:spcPct val="30000"/>
      </a:spcBef>
      <a:spcAft>
        <a:spcPct val="0"/>
      </a:spcAft>
      <a:buFont typeface="Arial" pitchFamily="34" charset="0"/>
      <a:buChar char="•"/>
      <a:defRPr sz="1200" kern="1200">
        <a:solidFill>
          <a:schemeClr val="tx1"/>
        </a:solidFill>
        <a:latin typeface="Arial" charset="0"/>
        <a:ea typeface="+mn-ea"/>
        <a:cs typeface="+mn-cs"/>
      </a:defRPr>
    </a:lvl1pPr>
    <a:lvl2pPr marL="571500" indent="-114300" algn="l" rtl="0" eaLnBrk="0" fontAlgn="base" hangingPunct="0">
      <a:spcBef>
        <a:spcPct val="30000"/>
      </a:spcBef>
      <a:spcAft>
        <a:spcPct val="0"/>
      </a:spcAft>
      <a:buFont typeface="Arial" pitchFamily="34" charset="0"/>
      <a:buChar char="•"/>
      <a:defRPr sz="1200" kern="1200">
        <a:solidFill>
          <a:schemeClr val="tx1"/>
        </a:solidFill>
        <a:latin typeface="Arial" charset="0"/>
        <a:ea typeface="+mn-ea"/>
        <a:cs typeface="+mn-cs"/>
      </a:defRPr>
    </a:lvl2pPr>
    <a:lvl3pPr marL="1028700" indent="-114300" algn="l" rtl="0" eaLnBrk="0" fontAlgn="base" hangingPunct="0">
      <a:spcBef>
        <a:spcPct val="30000"/>
      </a:spcBef>
      <a:spcAft>
        <a:spcPct val="0"/>
      </a:spcAft>
      <a:buFont typeface="Arial" pitchFamily="34" charset="0"/>
      <a:buChar char="•"/>
      <a:defRPr sz="1200" kern="1200">
        <a:solidFill>
          <a:schemeClr val="tx1"/>
        </a:solidFill>
        <a:latin typeface="Arial" charset="0"/>
        <a:ea typeface="+mn-ea"/>
        <a:cs typeface="+mn-cs"/>
      </a:defRPr>
    </a:lvl3pPr>
    <a:lvl4pPr marL="1485900" indent="-114300" algn="l" rtl="0" eaLnBrk="0" fontAlgn="base" hangingPunct="0">
      <a:spcBef>
        <a:spcPct val="30000"/>
      </a:spcBef>
      <a:spcAft>
        <a:spcPct val="0"/>
      </a:spcAft>
      <a:buFont typeface="Arial" pitchFamily="34" charset="0"/>
      <a:buChar char="•"/>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lgn="r" rtl="1">
              <a:defRPr/>
            </a:pPr>
            <a:r>
              <a:rPr lang="en-US" sz="900" dirty="0"/>
              <a:t>Office of Antiterrorism Assistance</a:t>
            </a:r>
            <a:endParaRPr lang="ar-EG" sz="900" dirty="0"/>
          </a:p>
        </p:txBody>
      </p:sp>
      <p:sp>
        <p:nvSpPr>
          <p:cNvPr id="5" name="Date Placeholder 4"/>
          <p:cNvSpPr>
            <a:spLocks noGrp="1"/>
          </p:cNvSpPr>
          <p:nvPr>
            <p:ph type="dt" sz="quarter" idx="11"/>
          </p:nvPr>
        </p:nvSpPr>
        <p:spPr/>
        <p:txBody>
          <a:bodyPr/>
          <a:lstStyle/>
          <a:p>
            <a:pPr algn="r" rtl="1">
              <a:defRPr/>
            </a:pPr>
            <a:r>
              <a:rPr lang="en-US" sz="900" dirty="0"/>
              <a:t>Critical Infrastructure Security and Resilience (CISR) v4.00</a:t>
            </a:r>
            <a:endParaRPr lang="ar-EG" sz="900" dirty="0"/>
          </a:p>
        </p:txBody>
      </p:sp>
      <p:sp>
        <p:nvSpPr>
          <p:cNvPr id="6" name="Footer Placeholder 5"/>
          <p:cNvSpPr>
            <a:spLocks noGrp="1"/>
          </p:cNvSpPr>
          <p:nvPr>
            <p:ph type="ftr" sz="quarter" idx="12"/>
          </p:nvPr>
        </p:nvSpPr>
        <p:spPr/>
        <p:txBody>
          <a:bodyPr/>
          <a:lstStyle/>
          <a:p>
            <a:pPr algn="r" rtl="1">
              <a:defRPr/>
            </a:pPr>
            <a:r>
              <a:rPr lang="en-US" sz="900" dirty="0"/>
              <a:t>Module 7: Cybersecurity</a:t>
            </a:r>
            <a:endParaRPr lang="ar-EG" sz="900" dirty="0"/>
          </a:p>
        </p:txBody>
      </p:sp>
      <p:sp>
        <p:nvSpPr>
          <p:cNvPr id="7" name="Slide Number Placeholder 6"/>
          <p:cNvSpPr>
            <a:spLocks noGrp="1"/>
          </p:cNvSpPr>
          <p:nvPr>
            <p:ph type="sldNum" sz="quarter" idx="13"/>
          </p:nvPr>
        </p:nvSpPr>
        <p:spPr/>
        <p:txBody>
          <a:bodyPr/>
          <a:lstStyle/>
          <a:p>
            <a:pPr rtl="1">
              <a:defRPr/>
            </a:pPr>
            <a:fld id="{591BD6A8-70E5-40D7-9606-410942FF5122}" type="slidenum">
              <a:rPr lang="en-US" sz="900" smtClean="0"/>
              <a:pPr>
                <a:defRPr/>
              </a:pPr>
              <a:t>1</a:t>
            </a:fld>
            <a:endParaRPr lang="ar-EG" sz="900" dirty="0"/>
          </a:p>
        </p:txBody>
      </p:sp>
    </p:spTree>
    <p:extLst>
      <p:ext uri="{BB962C8B-B14F-4D97-AF65-F5344CB8AC3E}">
        <p14:creationId xmlns:p14="http://schemas.microsoft.com/office/powerpoint/2010/main" val="3362304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lgn="r" rtl="1">
              <a:defRPr/>
            </a:pPr>
            <a:r>
              <a:rPr lang="en-US" sz="900" dirty="0"/>
              <a:t>Office of Antiterrorism Assistance</a:t>
            </a:r>
            <a:endParaRPr lang="ar-EG" sz="900" dirty="0"/>
          </a:p>
        </p:txBody>
      </p:sp>
      <p:sp>
        <p:nvSpPr>
          <p:cNvPr id="5" name="Date Placeholder 4"/>
          <p:cNvSpPr>
            <a:spLocks noGrp="1"/>
          </p:cNvSpPr>
          <p:nvPr>
            <p:ph type="dt" sz="quarter" idx="11"/>
          </p:nvPr>
        </p:nvSpPr>
        <p:spPr/>
        <p:txBody>
          <a:bodyPr/>
          <a:lstStyle/>
          <a:p>
            <a:pPr algn="r" rtl="1">
              <a:defRPr/>
            </a:pPr>
            <a:r>
              <a:rPr lang="en-US" sz="900" dirty="0"/>
              <a:t>Critical Infrastructure Security and Resilience (CISR) v4.00</a:t>
            </a:r>
            <a:endParaRPr lang="ar-EG" sz="900" dirty="0"/>
          </a:p>
        </p:txBody>
      </p:sp>
      <p:sp>
        <p:nvSpPr>
          <p:cNvPr id="6" name="Footer Placeholder 5"/>
          <p:cNvSpPr>
            <a:spLocks noGrp="1"/>
          </p:cNvSpPr>
          <p:nvPr>
            <p:ph type="ftr" sz="quarter" idx="12"/>
          </p:nvPr>
        </p:nvSpPr>
        <p:spPr/>
        <p:txBody>
          <a:bodyPr/>
          <a:lstStyle/>
          <a:p>
            <a:pPr algn="r" rtl="1">
              <a:defRPr/>
            </a:pPr>
            <a:r>
              <a:rPr lang="en-US" sz="900" dirty="0"/>
              <a:t>Module 7: Cybersecurity</a:t>
            </a:r>
            <a:endParaRPr lang="ar-EG" sz="900" dirty="0"/>
          </a:p>
        </p:txBody>
      </p:sp>
      <p:sp>
        <p:nvSpPr>
          <p:cNvPr id="7" name="Slide Number Placeholder 6"/>
          <p:cNvSpPr>
            <a:spLocks noGrp="1"/>
          </p:cNvSpPr>
          <p:nvPr>
            <p:ph type="sldNum" sz="quarter" idx="13"/>
          </p:nvPr>
        </p:nvSpPr>
        <p:spPr/>
        <p:txBody>
          <a:bodyPr/>
          <a:lstStyle/>
          <a:p>
            <a:pPr rtl="1">
              <a:defRPr/>
            </a:pPr>
            <a:fld id="{591BD6A8-70E5-40D7-9606-410942FF5122}" type="slidenum">
              <a:rPr lang="en-US" sz="900" smtClean="0"/>
              <a:pPr>
                <a:defRPr/>
              </a:pPr>
              <a:t>2</a:t>
            </a:fld>
            <a:endParaRPr lang="ar-EG" sz="900" dirty="0"/>
          </a:p>
        </p:txBody>
      </p:sp>
    </p:spTree>
    <p:extLst>
      <p:ext uri="{BB962C8B-B14F-4D97-AF65-F5344CB8AC3E}">
        <p14:creationId xmlns:p14="http://schemas.microsoft.com/office/powerpoint/2010/main" val="1968608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lgn="r" rtl="1">
              <a:defRPr/>
            </a:pPr>
            <a:r>
              <a:rPr lang="en-US" sz="900" dirty="0"/>
              <a:t>Office of Antiterrorism Assistance</a:t>
            </a:r>
            <a:endParaRPr lang="ar-EG" sz="900" dirty="0"/>
          </a:p>
        </p:txBody>
      </p:sp>
      <p:sp>
        <p:nvSpPr>
          <p:cNvPr id="5" name="Date Placeholder 4"/>
          <p:cNvSpPr>
            <a:spLocks noGrp="1"/>
          </p:cNvSpPr>
          <p:nvPr>
            <p:ph type="dt" sz="quarter" idx="11"/>
          </p:nvPr>
        </p:nvSpPr>
        <p:spPr/>
        <p:txBody>
          <a:bodyPr/>
          <a:lstStyle/>
          <a:p>
            <a:pPr algn="r" rtl="1">
              <a:defRPr/>
            </a:pPr>
            <a:r>
              <a:rPr lang="en-US" sz="900" dirty="0"/>
              <a:t>Critical Infrastructure Security and Resilience (CISR) v4.00</a:t>
            </a:r>
            <a:endParaRPr lang="ar-EG" sz="900" dirty="0"/>
          </a:p>
        </p:txBody>
      </p:sp>
      <p:sp>
        <p:nvSpPr>
          <p:cNvPr id="6" name="Footer Placeholder 5"/>
          <p:cNvSpPr>
            <a:spLocks noGrp="1"/>
          </p:cNvSpPr>
          <p:nvPr>
            <p:ph type="ftr" sz="quarter" idx="12"/>
          </p:nvPr>
        </p:nvSpPr>
        <p:spPr/>
        <p:txBody>
          <a:bodyPr/>
          <a:lstStyle/>
          <a:p>
            <a:pPr algn="r" rtl="1">
              <a:defRPr/>
            </a:pPr>
            <a:r>
              <a:rPr lang="en-US" sz="900" dirty="0"/>
              <a:t>Module 7: Cybersecurity</a:t>
            </a:r>
            <a:endParaRPr lang="ar-EG" sz="900" dirty="0"/>
          </a:p>
        </p:txBody>
      </p:sp>
      <p:sp>
        <p:nvSpPr>
          <p:cNvPr id="7" name="Slide Number Placeholder 6"/>
          <p:cNvSpPr>
            <a:spLocks noGrp="1"/>
          </p:cNvSpPr>
          <p:nvPr>
            <p:ph type="sldNum" sz="quarter" idx="13"/>
          </p:nvPr>
        </p:nvSpPr>
        <p:spPr/>
        <p:txBody>
          <a:bodyPr/>
          <a:lstStyle/>
          <a:p>
            <a:pPr rtl="1">
              <a:defRPr/>
            </a:pPr>
            <a:fld id="{591BD6A8-70E5-40D7-9606-410942FF5122}" type="slidenum">
              <a:rPr lang="en-US" sz="900" smtClean="0"/>
              <a:pPr>
                <a:defRPr/>
              </a:pPr>
              <a:t>30</a:t>
            </a:fld>
            <a:endParaRPr lang="ar-EG" sz="900" dirty="0"/>
          </a:p>
        </p:txBody>
      </p:sp>
    </p:spTree>
    <p:extLst>
      <p:ext uri="{BB962C8B-B14F-4D97-AF65-F5344CB8AC3E}">
        <p14:creationId xmlns:p14="http://schemas.microsoft.com/office/powerpoint/2010/main" val="15998703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Primary: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81" name="Rectangle 9"/>
          <p:cNvSpPr>
            <a:spLocks noGrp="1" noChangeArrowheads="1"/>
          </p:cNvSpPr>
          <p:nvPr>
            <p:ph type="ctrTitle" sz="quarter" hasCustomPrompt="1"/>
          </p:nvPr>
        </p:nvSpPr>
        <p:spPr>
          <a:xfrm>
            <a:off x="411163" y="2743200"/>
            <a:ext cx="6996225" cy="1371600"/>
          </a:xfrm>
          <a:effectLst/>
        </p:spPr>
        <p:txBody>
          <a:bodyPr lIns="91440" tIns="45720" rIns="91440" bIns="45720" anchor="ctr"/>
          <a:lstStyle>
            <a:lvl1pPr algn="l">
              <a:spcAft>
                <a:spcPts val="200"/>
              </a:spcAft>
              <a:defRPr sz="3600">
                <a:solidFill>
                  <a:schemeClr val="bg1"/>
                </a:solidFill>
                <a:latin typeface="Arial" pitchFamily="34" charset="0"/>
                <a:cs typeface="Arial" pitchFamily="34" charset="0"/>
              </a:defRPr>
            </a:lvl1pPr>
          </a:lstStyle>
          <a:p>
            <a:r>
              <a:rPr lang="en-US" dirty="0"/>
              <a:t>Place Module Title</a:t>
            </a:r>
          </a:p>
        </p:txBody>
      </p:sp>
      <p:sp>
        <p:nvSpPr>
          <p:cNvPr id="12" name="Text Placeholder 11"/>
          <p:cNvSpPr>
            <a:spLocks noGrp="1"/>
          </p:cNvSpPr>
          <p:nvPr>
            <p:ph type="body" sz="quarter" idx="10" hasCustomPrompt="1"/>
          </p:nvPr>
        </p:nvSpPr>
        <p:spPr>
          <a:xfrm>
            <a:off x="4572000" y="228600"/>
            <a:ext cx="4340543" cy="914400"/>
          </a:xfrm>
        </p:spPr>
        <p:txBody>
          <a:bodyPr anchor="t"/>
          <a:lstStyle>
            <a:lvl1pPr algn="r">
              <a:buNone/>
              <a:defRPr sz="2400" b="1">
                <a:solidFill>
                  <a:schemeClr val="bg1"/>
                </a:solidFill>
              </a:defRPr>
            </a:lvl1pPr>
          </a:lstStyle>
          <a:p>
            <a:pPr lvl="0"/>
            <a:r>
              <a:rPr lang="en-US" dirty="0"/>
              <a:t>Place Module ##</a:t>
            </a:r>
          </a:p>
        </p:txBody>
      </p:sp>
      <p:sp>
        <p:nvSpPr>
          <p:cNvPr id="4" name="Date Placeholder 3"/>
          <p:cNvSpPr>
            <a:spLocks noGrp="1"/>
          </p:cNvSpPr>
          <p:nvPr>
            <p:ph type="dt" sz="half" idx="11"/>
          </p:nvPr>
        </p:nvSpPr>
        <p:spPr>
          <a:xfrm>
            <a:off x="315912" y="6629400"/>
            <a:ext cx="2473325" cy="228600"/>
          </a:xfrm>
        </p:spPr>
        <p:txBody>
          <a:bodyPr/>
          <a:lstStyle>
            <a:lvl1pPr>
              <a:defRPr>
                <a:solidFill>
                  <a:schemeClr val="bg1"/>
                </a:solidFill>
              </a:defRPr>
            </a:lvl1pPr>
          </a:lstStyle>
          <a:p>
            <a:r>
              <a:rPr lang="en-US" smtClean="0"/>
              <a:t>CISR v1.0</a:t>
            </a:r>
            <a:endParaRPr lang="en-US" dirty="0"/>
          </a:p>
        </p:txBody>
      </p:sp>
      <p:sp>
        <p:nvSpPr>
          <p:cNvPr id="5" name="Footer Placeholder 4"/>
          <p:cNvSpPr>
            <a:spLocks noGrp="1"/>
          </p:cNvSpPr>
          <p:nvPr>
            <p:ph type="ftr" sz="quarter" idx="12"/>
          </p:nvPr>
        </p:nvSpPr>
        <p:spPr>
          <a:xfrm>
            <a:off x="2895600" y="6629400"/>
            <a:ext cx="3352800" cy="228600"/>
          </a:xfrm>
        </p:spPr>
        <p:txBody>
          <a:bodyPr/>
          <a:lstStyle>
            <a:lvl1pPr>
              <a:defRPr>
                <a:solidFill>
                  <a:schemeClr val="bg1"/>
                </a:solidFill>
              </a:defRPr>
            </a:lvl1pPr>
          </a:lstStyle>
          <a:p>
            <a:pPr>
              <a:defRPr/>
            </a:pPr>
            <a:r>
              <a:rPr lang="en-US"/>
              <a:t>Module 7: Cybersecurity</a:t>
            </a:r>
            <a:endParaRPr lang="en-US" dirty="0"/>
          </a:p>
        </p:txBody>
      </p:sp>
      <p:sp>
        <p:nvSpPr>
          <p:cNvPr id="8" name="Slide Number Placeholder 7"/>
          <p:cNvSpPr>
            <a:spLocks noGrp="1"/>
          </p:cNvSpPr>
          <p:nvPr>
            <p:ph type="sldNum" sz="quarter" idx="13"/>
          </p:nvPr>
        </p:nvSpPr>
        <p:spPr/>
        <p:txBody>
          <a:bodyPr/>
          <a:lstStyle>
            <a:lvl1pPr>
              <a:defRPr>
                <a:solidFill>
                  <a:schemeClr val="bg1"/>
                </a:solidFill>
              </a:defRPr>
            </a:lvl1pPr>
          </a:lstStyle>
          <a:p>
            <a:pPr>
              <a:defRPr/>
            </a:pPr>
            <a:r>
              <a:rPr lang="en-US"/>
              <a:t> </a:t>
            </a:r>
            <a:fld id="{1E05A8D5-9D50-4F79-AAB3-D0C9B9E3293E}" type="slidenum">
              <a:rPr lang="en-US" smtClean="0"/>
              <a:pPr>
                <a:defRPr/>
              </a:pPr>
              <a:t>‹#›</a:t>
            </a:fld>
            <a:endParaRPr lang="en-US" dirty="0"/>
          </a:p>
        </p:txBody>
      </p:sp>
    </p:spTree>
    <p:extLst>
      <p:ext uri="{BB962C8B-B14F-4D97-AF65-F5344CB8AC3E}">
        <p14:creationId xmlns:p14="http://schemas.microsoft.com/office/powerpoint/2010/main" val="256646831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rimary: Title, 4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3" y="228600"/>
            <a:ext cx="8318500" cy="914400"/>
          </a:xfrm>
        </p:spPr>
        <p:txBody>
          <a:bodyPr/>
          <a:lstStyle>
            <a:lvl1pPr>
              <a:defRPr>
                <a:latin typeface="Arial" pitchFamily="34" charset="0"/>
                <a:cs typeface="Arial" pitchFamily="34" charset="0"/>
              </a:defRPr>
            </a:lvl1pPr>
          </a:lstStyle>
          <a:p>
            <a:r>
              <a:rPr lang="en-US" dirty="0"/>
              <a:t>Click to edit Header</a:t>
            </a:r>
          </a:p>
        </p:txBody>
      </p:sp>
      <p:sp>
        <p:nvSpPr>
          <p:cNvPr id="11" name="Footer Placeholder 10"/>
          <p:cNvSpPr>
            <a:spLocks noGrp="1" noChangeArrowheads="1"/>
          </p:cNvSpPr>
          <p:nvPr>
            <p:ph type="ftr" sz="quarter" idx="14"/>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7: Cybersecurity</a:t>
            </a:r>
          </a:p>
        </p:txBody>
      </p:sp>
      <p:sp>
        <p:nvSpPr>
          <p:cNvPr id="12" name="Date Placeholder 11"/>
          <p:cNvSpPr>
            <a:spLocks noGrp="1"/>
          </p:cNvSpPr>
          <p:nvPr>
            <p:ph type="dt" sz="half" idx="15"/>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7"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18" name="Content Placeholder 6"/>
          <p:cNvSpPr>
            <a:spLocks noGrp="1"/>
          </p:cNvSpPr>
          <p:nvPr>
            <p:ph sz="quarter" idx="13" hasCustomPrompt="1"/>
          </p:nvPr>
        </p:nvSpPr>
        <p:spPr>
          <a:xfrm>
            <a:off x="4754563" y="1220788"/>
            <a:ext cx="3975100" cy="1737360"/>
          </a:xfrm>
        </p:spPr>
        <p:txBody>
          <a:bodyPr/>
          <a:lstStyle>
            <a:lvl1pPr marL="228600" indent="-228600">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19" name="Content Placeholder 6"/>
          <p:cNvSpPr>
            <a:spLocks noGrp="1"/>
          </p:cNvSpPr>
          <p:nvPr>
            <p:ph sz="quarter" idx="16" hasCustomPrompt="1"/>
          </p:nvPr>
        </p:nvSpPr>
        <p:spPr>
          <a:xfrm>
            <a:off x="4754563" y="3202940"/>
            <a:ext cx="3975100" cy="1737360"/>
          </a:xfrm>
        </p:spPr>
        <p:txBody>
          <a:bodyPr/>
          <a:lstStyle>
            <a:lvl1pPr marL="228600" indent="-228600">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20" name="Content Placeholder 6"/>
          <p:cNvSpPr>
            <a:spLocks noGrp="1"/>
          </p:cNvSpPr>
          <p:nvPr>
            <p:ph sz="quarter" idx="17" hasCustomPrompt="1"/>
          </p:nvPr>
        </p:nvSpPr>
        <p:spPr>
          <a:xfrm>
            <a:off x="411164" y="1220788"/>
            <a:ext cx="3976686" cy="1737360"/>
          </a:xfrm>
        </p:spPr>
        <p:txBody>
          <a:bodyPr/>
          <a:lstStyle>
            <a:lvl1pPr marL="228600" indent="-228600">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21" name="Content Placeholder 6"/>
          <p:cNvSpPr>
            <a:spLocks noGrp="1"/>
          </p:cNvSpPr>
          <p:nvPr>
            <p:ph sz="quarter" idx="18" hasCustomPrompt="1"/>
          </p:nvPr>
        </p:nvSpPr>
        <p:spPr>
          <a:xfrm>
            <a:off x="411163" y="3202940"/>
            <a:ext cx="3976687" cy="1737360"/>
          </a:xfrm>
        </p:spPr>
        <p:txBody>
          <a:bodyPr/>
          <a:lstStyle>
            <a:lvl1pPr marL="228600" indent="-228600">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946366249"/>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rimary: 1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11162" y="228600"/>
            <a:ext cx="8318501" cy="4711700"/>
          </a:xfrm>
        </p:spPr>
        <p:txBody>
          <a:bodyPr/>
          <a:lstStyle>
            <a:lvl1pPr marL="233363" indent="-233363">
              <a:buNone/>
              <a:defRPr sz="2800" b="1">
                <a:latin typeface="Arial" pitchFamily="34" charset="0"/>
                <a:cs typeface="Arial" pitchFamily="34" charset="0"/>
              </a:defRPr>
            </a:lvl1pPr>
            <a:lvl2pPr>
              <a:defRPr sz="2400" b="1">
                <a:latin typeface="Arial" pitchFamily="34" charset="0"/>
                <a:cs typeface="Arial" pitchFamily="34" charset="0"/>
              </a:defRPr>
            </a:lvl2pPr>
            <a:lvl3pPr marL="1147763" indent="-233363">
              <a:spcBef>
                <a:spcPts val="200"/>
              </a:spcBef>
              <a:tabLst/>
              <a:defRPr sz="2000" b="1">
                <a:latin typeface="Arial" pitchFamily="34" charset="0"/>
                <a:cs typeface="Arial" pitchFamily="34" charset="0"/>
              </a:defRPr>
            </a:lvl3pPr>
            <a:lvl4pPr marL="1604963" indent="-233363">
              <a:spcBef>
                <a:spcPts val="100"/>
              </a:spcBef>
              <a:buFont typeface="Arial" pitchFamily="34" charset="0"/>
              <a:buChar char="•"/>
              <a:defRPr sz="1800" b="1">
                <a:latin typeface="Arial" pitchFamily="34" charset="0"/>
                <a:cs typeface="Arial" pitchFamily="34" charset="0"/>
              </a:defRPr>
            </a:lvl4pPr>
            <a:lvl5pPr marL="1998663" indent="-169863">
              <a:buFont typeface="Arial" pitchFamily="34" charset="0"/>
              <a:buChar char="•"/>
              <a:defRPr sz="2400" b="0">
                <a:latin typeface="+mj-lt"/>
              </a:defRPr>
            </a:lvl5pPr>
          </a:lstStyle>
          <a:p>
            <a:pPr lvl="0"/>
            <a:r>
              <a:rPr lang="en-US" dirty="0"/>
              <a:t>Click to place content</a:t>
            </a:r>
          </a:p>
        </p:txBody>
      </p:sp>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7: Cybersecurity</a:t>
            </a:r>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9"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2287670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Primary: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3" y="228600"/>
            <a:ext cx="8318500" cy="914400"/>
          </a:xfrm>
          <a:effectLst/>
        </p:spPr>
        <p:txBody>
          <a:bodyPr/>
          <a:lstStyle>
            <a:lvl1pPr>
              <a:defRPr>
                <a:latin typeface="Arial" pitchFamily="34" charset="0"/>
                <a:cs typeface="Arial" pitchFamily="34" charset="0"/>
              </a:defRPr>
            </a:lvl1pPr>
          </a:lstStyle>
          <a:p>
            <a:r>
              <a:rPr lang="en-US" dirty="0"/>
              <a:t>Click to edit Header</a:t>
            </a:r>
          </a:p>
        </p:txBody>
      </p:sp>
      <p:sp>
        <p:nvSpPr>
          <p:cNvPr id="8" name="Rectangle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7: Cybersecurity</a:t>
            </a:r>
          </a:p>
        </p:txBody>
      </p:sp>
      <p:sp>
        <p:nvSpPr>
          <p:cNvPr id="13"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0" name="Slide Number Placeholder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8854057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Reference: Title 1 Content">
    <p:spTree>
      <p:nvGrpSpPr>
        <p:cNvPr id="1" name=""/>
        <p:cNvGrpSpPr/>
        <p:nvPr/>
      </p:nvGrpSpPr>
      <p:grpSpPr>
        <a:xfrm>
          <a:off x="0" y="0"/>
          <a:ext cx="0" cy="0"/>
          <a:chOff x="0" y="0"/>
          <a:chExt cx="0" cy="0"/>
        </a:xfrm>
      </p:grpSpPr>
      <p:sp>
        <p:nvSpPr>
          <p:cNvPr id="17"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21"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5" name="Slide Number Placeholder 4"/>
          <p:cNvSpPr>
            <a:spLocks noGrp="1"/>
          </p:cNvSpPr>
          <p:nvPr>
            <p:ph type="sldNum" sz="quarter" idx="36"/>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4" name="Footer Placeholder 3"/>
          <p:cNvSpPr>
            <a:spLocks noGrp="1"/>
          </p:cNvSpPr>
          <p:nvPr>
            <p:ph type="ftr" sz="quarter" idx="35"/>
          </p:nvPr>
        </p:nvSpPr>
        <p:spPr/>
        <p:txBody>
          <a:bodyPr/>
          <a:lstStyle/>
          <a:p>
            <a:pPr>
              <a:defRPr/>
            </a:pPr>
            <a:r>
              <a:rPr lang="en-US" smtClean="0"/>
              <a:t>Module 7: Cybersecurity</a:t>
            </a:r>
            <a:endParaRPr lang="en-US" dirty="0"/>
          </a:p>
        </p:txBody>
      </p:sp>
      <p:sp>
        <p:nvSpPr>
          <p:cNvPr id="3" name="Date Placeholder 2"/>
          <p:cNvSpPr>
            <a:spLocks noGrp="1"/>
          </p:cNvSpPr>
          <p:nvPr>
            <p:ph type="dt" sz="half" idx="34"/>
          </p:nvPr>
        </p:nvSpPr>
        <p:spPr/>
        <p:txBody>
          <a:bodyPr/>
          <a:lstStyle/>
          <a:p>
            <a:pPr>
              <a:defRPr/>
            </a:pPr>
            <a:r>
              <a:rPr lang="en-US" smtClean="0"/>
              <a:t>CISR v1.0</a:t>
            </a:r>
            <a:endParaRPr lang="en-US" dirty="0"/>
          </a:p>
        </p:txBody>
      </p:sp>
      <p:sp>
        <p:nvSpPr>
          <p:cNvPr id="14" name="Content Placeholder 13"/>
          <p:cNvSpPr>
            <a:spLocks noGrp="1"/>
          </p:cNvSpPr>
          <p:nvPr>
            <p:ph sz="quarter" idx="13"/>
          </p:nvPr>
        </p:nvSpPr>
        <p:spPr>
          <a:xfrm>
            <a:off x="405435" y="1217957"/>
            <a:ext cx="8318500" cy="3719511"/>
          </a:xfrm>
          <a:prstGeom prst="rect">
            <a:avLst/>
          </a:prstGeom>
        </p:spPr>
        <p:txBody>
          <a:bodyPr/>
          <a:lstStyle>
            <a:lvl1pPr marL="228600" indent="-228600">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6" name="Title 5"/>
          <p:cNvSpPr>
            <a:spLocks noGrp="1"/>
          </p:cNvSpPr>
          <p:nvPr>
            <p:ph type="title"/>
          </p:nvPr>
        </p:nvSpPr>
        <p:spPr>
          <a:xfrm>
            <a:off x="411163" y="231775"/>
            <a:ext cx="5988050" cy="914400"/>
          </a:xfrm>
          <a:solidFill>
            <a:schemeClr val="bg2">
              <a:lumMod val="60000"/>
              <a:lumOff val="40000"/>
            </a:schemeClr>
          </a:solidFill>
        </p:spPr>
        <p:txBody>
          <a:bodyPr/>
          <a:lstStyle/>
          <a:p>
            <a:r>
              <a:rPr lang="en-US" smtClean="0"/>
              <a:t>Click to edit Master title style</a:t>
            </a:r>
            <a:endParaRPr lang="en-US"/>
          </a:p>
        </p:txBody>
      </p:sp>
      <p:sp>
        <p:nvSpPr>
          <p:cNvPr id="9"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427021057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Reference: Title, 2 Stagger">
    <p:spTree>
      <p:nvGrpSpPr>
        <p:cNvPr id="1" name=""/>
        <p:cNvGrpSpPr/>
        <p:nvPr/>
      </p:nvGrpSpPr>
      <p:grpSpPr>
        <a:xfrm>
          <a:off x="0" y="0"/>
          <a:ext cx="0" cy="0"/>
          <a:chOff x="0" y="0"/>
          <a:chExt cx="0" cy="0"/>
        </a:xfrm>
      </p:grpSpPr>
      <p:sp>
        <p:nvSpPr>
          <p:cNvPr id="5" name="Slide Number Placeholder 4"/>
          <p:cNvSpPr>
            <a:spLocks noGrp="1"/>
          </p:cNvSpPr>
          <p:nvPr>
            <p:ph type="sldNum" sz="quarter" idx="36"/>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2" name="Date Placeholder 1"/>
          <p:cNvSpPr>
            <a:spLocks noGrp="1"/>
          </p:cNvSpPr>
          <p:nvPr>
            <p:ph type="dt" sz="half" idx="34"/>
          </p:nvPr>
        </p:nvSpPr>
        <p:spPr/>
        <p:txBody>
          <a:bodyPr/>
          <a:lstStyle/>
          <a:p>
            <a:pPr>
              <a:defRPr/>
            </a:pPr>
            <a:r>
              <a:rPr lang="en-US" smtClean="0"/>
              <a:t>CISR v1.0</a:t>
            </a:r>
            <a:endParaRPr lang="en-US" dirty="0"/>
          </a:p>
        </p:txBody>
      </p:sp>
      <p:sp>
        <p:nvSpPr>
          <p:cNvPr id="4" name="Footer Placeholder 3"/>
          <p:cNvSpPr>
            <a:spLocks noGrp="1"/>
          </p:cNvSpPr>
          <p:nvPr>
            <p:ph type="ftr" sz="quarter" idx="35"/>
          </p:nvPr>
        </p:nvSpPr>
        <p:spPr/>
        <p:txBody>
          <a:bodyPr/>
          <a:lstStyle/>
          <a:p>
            <a:pPr>
              <a:defRPr/>
            </a:pPr>
            <a:r>
              <a:rPr lang="en-US" smtClean="0"/>
              <a:t>Module 7: Cybersecurity</a:t>
            </a:r>
            <a:endParaRPr lang="en-US" dirty="0"/>
          </a:p>
        </p:txBody>
      </p:sp>
      <p:sp>
        <p:nvSpPr>
          <p:cNvPr id="19" name="Content Placeholder 6"/>
          <p:cNvSpPr>
            <a:spLocks noGrp="1"/>
          </p:cNvSpPr>
          <p:nvPr>
            <p:ph sz="quarter" idx="16"/>
          </p:nvPr>
        </p:nvSpPr>
        <p:spPr>
          <a:xfrm>
            <a:off x="4705350" y="4162489"/>
            <a:ext cx="4024313" cy="1755648"/>
          </a:xfrm>
        </p:spPr>
        <p:txBody>
          <a:bodyPr/>
          <a:lstStyle>
            <a:lvl1pPr marL="228600" indent="-228600">
              <a:defRPr/>
            </a:lvl1pPr>
            <a:lvl4pP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0" name="Content Placeholder 6"/>
          <p:cNvSpPr>
            <a:spLocks noGrp="1"/>
          </p:cNvSpPr>
          <p:nvPr>
            <p:ph sz="quarter" idx="17"/>
          </p:nvPr>
        </p:nvSpPr>
        <p:spPr>
          <a:xfrm>
            <a:off x="411163" y="1220788"/>
            <a:ext cx="8318500" cy="2743200"/>
          </a:xfrm>
        </p:spPr>
        <p:txBody>
          <a:bodyPr/>
          <a:lstStyle>
            <a:lvl1pPr marL="228600" indent="-228600">
              <a:defRPr lang="en-US" sz="2800" b="1" dirty="0" smtClean="0">
                <a:solidFill>
                  <a:schemeClr val="tx1"/>
                </a:solidFill>
                <a:latin typeface="+mn-lt"/>
                <a:ea typeface="+mn-ea"/>
                <a:cs typeface="Arial" pitchFamily="34" charset="0"/>
              </a:defRPr>
            </a:lvl1pPr>
            <a:lvl4pP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3" name="Title 2"/>
          <p:cNvSpPr>
            <a:spLocks noGrp="1"/>
          </p:cNvSpPr>
          <p:nvPr>
            <p:ph type="title"/>
          </p:nvPr>
        </p:nvSpPr>
        <p:spPr/>
        <p:txBody>
          <a:bodyPr/>
          <a:lstStyle/>
          <a:p>
            <a:r>
              <a:rPr lang="en-US" smtClean="0"/>
              <a:t>Click to edit Master title style</a:t>
            </a:r>
            <a:endParaRPr lang="en-US"/>
          </a:p>
        </p:txBody>
      </p:sp>
      <p:sp>
        <p:nvSpPr>
          <p:cNvPr id="11"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2"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3"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43710420"/>
      </p:ext>
    </p:extLst>
  </p:cSld>
  <p:clrMapOvr>
    <a:masterClrMapping/>
  </p:clrMapOvr>
  <p:transition spd="med"/>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Reference: 1 Title and 2 Content">
    <p:spTree>
      <p:nvGrpSpPr>
        <p:cNvPr id="1" name=""/>
        <p:cNvGrpSpPr/>
        <p:nvPr/>
      </p:nvGrpSpPr>
      <p:grpSpPr>
        <a:xfrm>
          <a:off x="0" y="0"/>
          <a:ext cx="0" cy="0"/>
          <a:chOff x="0" y="0"/>
          <a:chExt cx="0" cy="0"/>
        </a:xfrm>
      </p:grpSpPr>
      <p:sp>
        <p:nvSpPr>
          <p:cNvPr id="21" name="Content Placeholder 13"/>
          <p:cNvSpPr>
            <a:spLocks noGrp="1"/>
          </p:cNvSpPr>
          <p:nvPr>
            <p:ph sz="quarter" idx="13"/>
          </p:nvPr>
        </p:nvSpPr>
        <p:spPr>
          <a:xfrm>
            <a:off x="411164" y="1220788"/>
            <a:ext cx="4027486"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2" name="Content Placeholder 13"/>
          <p:cNvSpPr>
            <a:spLocks noGrp="1"/>
          </p:cNvSpPr>
          <p:nvPr>
            <p:ph sz="quarter" idx="14"/>
          </p:nvPr>
        </p:nvSpPr>
        <p:spPr>
          <a:xfrm>
            <a:off x="4705350" y="1220789"/>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Title 3"/>
          <p:cNvSpPr>
            <a:spLocks noGrp="1"/>
          </p:cNvSpPr>
          <p:nvPr>
            <p:ph type="title"/>
          </p:nvPr>
        </p:nvSpPr>
        <p:spPr/>
        <p:txBody>
          <a:bodyPr/>
          <a:lstStyle/>
          <a:p>
            <a:r>
              <a:rPr lang="en-US" smtClean="0"/>
              <a:t>Click to edit Master title style</a:t>
            </a:r>
            <a:endParaRPr lang="en-US" dirty="0"/>
          </a:p>
        </p:txBody>
      </p:sp>
      <p:sp>
        <p:nvSpPr>
          <p:cNvPr id="9" name="Rectangle 9"/>
          <p:cNvSpPr>
            <a:spLocks noGrp="1" noChangeArrowheads="1"/>
          </p:cNvSpPr>
          <p:nvPr>
            <p:ph type="sldNum" sz="quarter" idx="19"/>
          </p:nvPr>
        </p:nvSpPr>
        <p:spPr>
          <a:ln/>
        </p:spPr>
        <p:txBody>
          <a:bodyPr/>
          <a:lstStyle>
            <a:lvl1pPr>
              <a:defRPr/>
            </a:lvl1pPr>
          </a:lstStyle>
          <a:p>
            <a:pPr>
              <a:defRPr/>
            </a:pPr>
            <a:r>
              <a:rPr lang="en-US" altLang="en-US"/>
              <a:t> </a:t>
            </a:r>
            <a:fld id="{9C6635B0-4939-4DBA-98A8-758956F2095A}" type="slidenum">
              <a:rPr lang="en-US" altLang="en-US"/>
              <a:pPr>
                <a:defRPr/>
              </a:pPr>
              <a:t>‹#›</a:t>
            </a:fld>
            <a:endParaRPr lang="en-US" altLang="en-US"/>
          </a:p>
        </p:txBody>
      </p:sp>
      <p:sp>
        <p:nvSpPr>
          <p:cNvPr id="10" name="Rectangle 10"/>
          <p:cNvSpPr>
            <a:spLocks noGrp="1" noChangeArrowheads="1"/>
          </p:cNvSpPr>
          <p:nvPr>
            <p:ph type="ftr" sz="quarter" idx="20"/>
          </p:nvPr>
        </p:nvSpPr>
        <p:spPr>
          <a:ln/>
        </p:spPr>
        <p:txBody>
          <a:bodyPr/>
          <a:lstStyle>
            <a:lvl1pPr>
              <a:defRPr/>
            </a:lvl1pPr>
          </a:lstStyle>
          <a:p>
            <a:pPr>
              <a:defRPr/>
            </a:pPr>
            <a:r>
              <a:rPr lang="en-US" smtClean="0"/>
              <a:t>Module 7: Cybersecurity</a:t>
            </a:r>
            <a:endParaRPr lang="en-US" dirty="0"/>
          </a:p>
        </p:txBody>
      </p:sp>
      <p:sp>
        <p:nvSpPr>
          <p:cNvPr id="11" name="Date Placeholder 11"/>
          <p:cNvSpPr>
            <a:spLocks noGrp="1"/>
          </p:cNvSpPr>
          <p:nvPr>
            <p:ph type="dt" sz="half" idx="21"/>
          </p:nvPr>
        </p:nvSpPr>
        <p:spPr/>
        <p:txBody>
          <a:bodyPr/>
          <a:lstStyle>
            <a:lvl1pPr>
              <a:defRPr/>
            </a:lvl1pPr>
          </a:lstStyle>
          <a:p>
            <a:pPr>
              <a:defRPr/>
            </a:pPr>
            <a:r>
              <a:rPr lang="en-US" smtClean="0"/>
              <a:t>CISR v1.0</a:t>
            </a:r>
            <a:endParaRPr lang="en-US" dirty="0"/>
          </a:p>
        </p:txBody>
      </p:sp>
      <p:sp>
        <p:nvSpPr>
          <p:cNvPr id="14"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5"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squar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6"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33557368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Reference: Title and 2 Content Right">
    <p:spTree>
      <p:nvGrpSpPr>
        <p:cNvPr id="1" name=""/>
        <p:cNvGrpSpPr/>
        <p:nvPr/>
      </p:nvGrpSpPr>
      <p:grpSpPr>
        <a:xfrm>
          <a:off x="0" y="0"/>
          <a:ext cx="0" cy="0"/>
          <a:chOff x="0" y="0"/>
          <a:chExt cx="0" cy="0"/>
        </a:xfrm>
      </p:grpSpPr>
      <p:sp>
        <p:nvSpPr>
          <p:cNvPr id="2" name="Date Placeholder 1"/>
          <p:cNvSpPr>
            <a:spLocks noGrp="1"/>
          </p:cNvSpPr>
          <p:nvPr>
            <p:ph type="dt" sz="half" idx="20"/>
          </p:nvPr>
        </p:nvSpPr>
        <p:spPr/>
        <p:txBody>
          <a:bodyPr/>
          <a:lstStyle/>
          <a:p>
            <a:pPr>
              <a:defRPr/>
            </a:pPr>
            <a:r>
              <a:rPr lang="en-US" smtClean="0"/>
              <a:t>CISR v1.0</a:t>
            </a:r>
            <a:endParaRPr lang="en-US" dirty="0"/>
          </a:p>
        </p:txBody>
      </p:sp>
      <p:sp>
        <p:nvSpPr>
          <p:cNvPr id="3" name="Footer Placeholder 2"/>
          <p:cNvSpPr>
            <a:spLocks noGrp="1"/>
          </p:cNvSpPr>
          <p:nvPr>
            <p:ph type="ftr" sz="quarter" idx="21"/>
          </p:nvPr>
        </p:nvSpPr>
        <p:spPr/>
        <p:txBody>
          <a:bodyPr/>
          <a:lstStyle/>
          <a:p>
            <a:pPr>
              <a:defRPr/>
            </a:pPr>
            <a:r>
              <a:rPr lang="en-US" smtClean="0"/>
              <a:t>Module 7: Cybersecurity</a:t>
            </a:r>
            <a:endParaRPr lang="en-US" dirty="0"/>
          </a:p>
        </p:txBody>
      </p:sp>
      <p:sp>
        <p:nvSpPr>
          <p:cNvPr id="5" name="Slide Number Placeholder 4"/>
          <p:cNvSpPr>
            <a:spLocks noGrp="1"/>
          </p:cNvSpPr>
          <p:nvPr>
            <p:ph type="sldNum" sz="quarter" idx="22"/>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21" name="Content Placeholder 13"/>
          <p:cNvSpPr>
            <a:spLocks noGrp="1"/>
          </p:cNvSpPr>
          <p:nvPr>
            <p:ph sz="quarter" idx="13"/>
          </p:nvPr>
        </p:nvSpPr>
        <p:spPr>
          <a:xfrm>
            <a:off x="4705350" y="1217659"/>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2" name="Content Placeholder 13"/>
          <p:cNvSpPr>
            <a:spLocks noGrp="1"/>
          </p:cNvSpPr>
          <p:nvPr>
            <p:ph sz="quarter" idx="14"/>
          </p:nvPr>
        </p:nvSpPr>
        <p:spPr>
          <a:xfrm>
            <a:off x="407022" y="1219823"/>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3" name="Content Placeholder 13"/>
          <p:cNvSpPr>
            <a:spLocks noGrp="1"/>
          </p:cNvSpPr>
          <p:nvPr>
            <p:ph sz="quarter" idx="19"/>
          </p:nvPr>
        </p:nvSpPr>
        <p:spPr>
          <a:xfrm>
            <a:off x="470630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Title 3"/>
          <p:cNvSpPr>
            <a:spLocks noGrp="1"/>
          </p:cNvSpPr>
          <p:nvPr>
            <p:ph type="title"/>
          </p:nvPr>
        </p:nvSpPr>
        <p:spPr/>
        <p:txBody>
          <a:bodyPr/>
          <a:lstStyle/>
          <a:p>
            <a:r>
              <a:rPr lang="en-US" smtClean="0"/>
              <a:t>Click to edit Master title style</a:t>
            </a:r>
            <a:endParaRPr lang="en-US" dirty="0"/>
          </a:p>
        </p:txBody>
      </p:sp>
      <p:sp>
        <p:nvSpPr>
          <p:cNvPr id="12"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4"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5"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58055590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Reference: Title and 2 Content Left">
    <p:spTree>
      <p:nvGrpSpPr>
        <p:cNvPr id="1" name=""/>
        <p:cNvGrpSpPr/>
        <p:nvPr/>
      </p:nvGrpSpPr>
      <p:grpSpPr>
        <a:xfrm>
          <a:off x="0" y="0"/>
          <a:ext cx="0" cy="0"/>
          <a:chOff x="0" y="0"/>
          <a:chExt cx="0" cy="0"/>
        </a:xfrm>
      </p:grpSpPr>
      <p:sp>
        <p:nvSpPr>
          <p:cNvPr id="5" name="Slide Number Placeholder 4"/>
          <p:cNvSpPr>
            <a:spLocks noGrp="1"/>
          </p:cNvSpPr>
          <p:nvPr>
            <p:ph type="sldNum" sz="quarter" idx="36"/>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2" name="Date Placeholder 1"/>
          <p:cNvSpPr>
            <a:spLocks noGrp="1"/>
          </p:cNvSpPr>
          <p:nvPr>
            <p:ph type="dt" sz="half" idx="34"/>
          </p:nvPr>
        </p:nvSpPr>
        <p:spPr/>
        <p:txBody>
          <a:bodyPr/>
          <a:lstStyle/>
          <a:p>
            <a:pPr>
              <a:defRPr/>
            </a:pPr>
            <a:r>
              <a:rPr lang="en-US" smtClean="0"/>
              <a:t>CISR v1.0</a:t>
            </a:r>
            <a:endParaRPr lang="en-US" dirty="0"/>
          </a:p>
        </p:txBody>
      </p:sp>
      <p:sp>
        <p:nvSpPr>
          <p:cNvPr id="3" name="Footer Placeholder 2"/>
          <p:cNvSpPr>
            <a:spLocks noGrp="1"/>
          </p:cNvSpPr>
          <p:nvPr>
            <p:ph type="ftr" sz="quarter" idx="35"/>
          </p:nvPr>
        </p:nvSpPr>
        <p:spPr/>
        <p:txBody>
          <a:bodyPr/>
          <a:lstStyle/>
          <a:p>
            <a:pPr>
              <a:defRPr/>
            </a:pPr>
            <a:r>
              <a:rPr lang="en-US" smtClean="0"/>
              <a:t>Module 7: Cybersecurity</a:t>
            </a:r>
            <a:endParaRPr lang="en-US" dirty="0"/>
          </a:p>
        </p:txBody>
      </p:sp>
      <p:sp>
        <p:nvSpPr>
          <p:cNvPr id="21" name="Content Placeholder 13"/>
          <p:cNvSpPr>
            <a:spLocks noGrp="1"/>
          </p:cNvSpPr>
          <p:nvPr>
            <p:ph sz="quarter" idx="13"/>
          </p:nvPr>
        </p:nvSpPr>
        <p:spPr>
          <a:xfrm>
            <a:off x="411163" y="1220788"/>
            <a:ext cx="4027486"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2" name="Content Placeholder 13"/>
          <p:cNvSpPr>
            <a:spLocks noGrp="1"/>
          </p:cNvSpPr>
          <p:nvPr>
            <p:ph sz="quarter" idx="14"/>
          </p:nvPr>
        </p:nvSpPr>
        <p:spPr>
          <a:xfrm>
            <a:off x="4705350" y="1220789"/>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3" name="Content Placeholder 13"/>
          <p:cNvSpPr>
            <a:spLocks noGrp="1"/>
          </p:cNvSpPr>
          <p:nvPr>
            <p:ph sz="quarter" idx="19"/>
          </p:nvPr>
        </p:nvSpPr>
        <p:spPr>
          <a:xfrm>
            <a:off x="41116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Title 3"/>
          <p:cNvSpPr>
            <a:spLocks noGrp="1"/>
          </p:cNvSpPr>
          <p:nvPr>
            <p:ph type="title"/>
          </p:nvPr>
        </p:nvSpPr>
        <p:spPr/>
        <p:txBody>
          <a:bodyPr/>
          <a:lstStyle/>
          <a:p>
            <a:r>
              <a:rPr lang="en-US" smtClean="0"/>
              <a:t>Click to edit Master title style</a:t>
            </a:r>
            <a:endParaRPr lang="en-US" dirty="0"/>
          </a:p>
        </p:txBody>
      </p:sp>
      <p:sp>
        <p:nvSpPr>
          <p:cNvPr id="12"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4"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5"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3914976364"/>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Reference: Title, 4 Content">
    <p:spTree>
      <p:nvGrpSpPr>
        <p:cNvPr id="1" name=""/>
        <p:cNvGrpSpPr/>
        <p:nvPr/>
      </p:nvGrpSpPr>
      <p:grpSpPr>
        <a:xfrm>
          <a:off x="0" y="0"/>
          <a:ext cx="0" cy="0"/>
          <a:chOff x="0" y="0"/>
          <a:chExt cx="0" cy="0"/>
        </a:xfrm>
      </p:grpSpPr>
      <p:sp>
        <p:nvSpPr>
          <p:cNvPr id="5" name="Slide Number Placeholder 4"/>
          <p:cNvSpPr>
            <a:spLocks noGrp="1"/>
          </p:cNvSpPr>
          <p:nvPr>
            <p:ph type="sldNum" sz="quarter" idx="39"/>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3" name="Date Placeholder 2"/>
          <p:cNvSpPr>
            <a:spLocks noGrp="1"/>
          </p:cNvSpPr>
          <p:nvPr>
            <p:ph type="dt" sz="half" idx="37"/>
          </p:nvPr>
        </p:nvSpPr>
        <p:spPr/>
        <p:txBody>
          <a:bodyPr/>
          <a:lstStyle/>
          <a:p>
            <a:pPr>
              <a:defRPr/>
            </a:pPr>
            <a:r>
              <a:rPr lang="en-US" smtClean="0"/>
              <a:t>CISR v1.0</a:t>
            </a:r>
            <a:endParaRPr lang="en-US" dirty="0"/>
          </a:p>
        </p:txBody>
      </p:sp>
      <p:sp>
        <p:nvSpPr>
          <p:cNvPr id="4" name="Footer Placeholder 3"/>
          <p:cNvSpPr>
            <a:spLocks noGrp="1"/>
          </p:cNvSpPr>
          <p:nvPr>
            <p:ph type="ftr" sz="quarter" idx="38"/>
          </p:nvPr>
        </p:nvSpPr>
        <p:spPr/>
        <p:txBody>
          <a:bodyPr/>
          <a:lstStyle/>
          <a:p>
            <a:pPr>
              <a:defRPr/>
            </a:pPr>
            <a:r>
              <a:rPr lang="en-US" smtClean="0"/>
              <a:t>Module 7: Cybersecurity</a:t>
            </a:r>
            <a:endParaRPr lang="en-US" dirty="0"/>
          </a:p>
        </p:txBody>
      </p:sp>
      <p:sp>
        <p:nvSpPr>
          <p:cNvPr id="34" name="Content Placeholder 13"/>
          <p:cNvSpPr>
            <a:spLocks noGrp="1"/>
          </p:cNvSpPr>
          <p:nvPr>
            <p:ph sz="quarter" idx="25"/>
          </p:nvPr>
        </p:nvSpPr>
        <p:spPr>
          <a:xfrm>
            <a:off x="4705351" y="1220788"/>
            <a:ext cx="4024312" cy="1781491"/>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35" name="Content Placeholder 13"/>
          <p:cNvSpPr>
            <a:spLocks noGrp="1"/>
          </p:cNvSpPr>
          <p:nvPr>
            <p:ph sz="quarter" idx="26"/>
          </p:nvPr>
        </p:nvSpPr>
        <p:spPr>
          <a:xfrm>
            <a:off x="4705350" y="3150870"/>
            <a:ext cx="4024313" cy="1783080"/>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3"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4"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5"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
        <p:nvSpPr>
          <p:cNvPr id="16" name="Content Placeholder 13"/>
          <p:cNvSpPr>
            <a:spLocks noGrp="1"/>
          </p:cNvSpPr>
          <p:nvPr>
            <p:ph sz="quarter" idx="13"/>
          </p:nvPr>
        </p:nvSpPr>
        <p:spPr>
          <a:xfrm>
            <a:off x="411163" y="1220788"/>
            <a:ext cx="4027486"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7" name="Content Placeholder 13"/>
          <p:cNvSpPr>
            <a:spLocks noGrp="1"/>
          </p:cNvSpPr>
          <p:nvPr>
            <p:ph sz="quarter" idx="19"/>
          </p:nvPr>
        </p:nvSpPr>
        <p:spPr>
          <a:xfrm>
            <a:off x="41116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extLst>
      <p:ext uri="{BB962C8B-B14F-4D97-AF65-F5344CB8AC3E}">
        <p14:creationId xmlns:p14="http://schemas.microsoft.com/office/powerpoint/2010/main" val="2555820147"/>
      </p:ext>
    </p:extLst>
  </p:cSld>
  <p:clrMapOvr>
    <a:masterClrMapping/>
  </p:clrMapOvr>
  <p:transition spd="med"/>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Reference: 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3" name="Date Placeholder 2"/>
          <p:cNvSpPr>
            <a:spLocks noGrp="1"/>
          </p:cNvSpPr>
          <p:nvPr>
            <p:ph type="dt" sz="half" idx="10"/>
          </p:nvPr>
        </p:nvSpPr>
        <p:spPr/>
        <p:txBody>
          <a:bodyPr/>
          <a:lstStyle/>
          <a:p>
            <a:pPr>
              <a:defRPr/>
            </a:pPr>
            <a:r>
              <a:rPr lang="en-US" smtClean="0"/>
              <a:t>CISR v1.0</a:t>
            </a:r>
            <a:endParaRPr lang="en-US" dirty="0"/>
          </a:p>
        </p:txBody>
      </p:sp>
      <p:sp>
        <p:nvSpPr>
          <p:cNvPr id="4" name="Footer Placeholder 3"/>
          <p:cNvSpPr>
            <a:spLocks noGrp="1"/>
          </p:cNvSpPr>
          <p:nvPr>
            <p:ph type="ftr" sz="quarter" idx="11"/>
          </p:nvPr>
        </p:nvSpPr>
        <p:spPr/>
        <p:txBody>
          <a:bodyPr/>
          <a:lstStyle/>
          <a:p>
            <a:pPr>
              <a:defRPr/>
            </a:pPr>
            <a:r>
              <a:rPr lang="en-US" smtClean="0"/>
              <a:t>Module 7: Cybersecurity</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9"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0"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1"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3860643551"/>
      </p:ext>
    </p:extLst>
  </p:cSld>
  <p:clrMapOvr>
    <a:masterClrMapping/>
  </p:clrMapOvr>
  <p:transition spd="med"/>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Primary: Chapter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081" name="Rectangle 9"/>
          <p:cNvSpPr>
            <a:spLocks noGrp="1" noChangeArrowheads="1"/>
          </p:cNvSpPr>
          <p:nvPr>
            <p:ph type="ctrTitle" sz="quarter" hasCustomPrompt="1"/>
          </p:nvPr>
        </p:nvSpPr>
        <p:spPr>
          <a:xfrm>
            <a:off x="411164" y="2743200"/>
            <a:ext cx="8318500" cy="1371600"/>
          </a:xfrm>
          <a:effectLst/>
        </p:spPr>
        <p:txBody>
          <a:bodyPr lIns="91440" tIns="45720" rIns="91440" bIns="45720" anchor="ctr"/>
          <a:lstStyle>
            <a:lvl1pPr algn="ctr">
              <a:spcAft>
                <a:spcPts val="200"/>
              </a:spcAft>
              <a:defRPr sz="3600">
                <a:solidFill>
                  <a:schemeClr val="bg1"/>
                </a:solidFill>
                <a:latin typeface="Arial" pitchFamily="34" charset="0"/>
                <a:cs typeface="Arial" pitchFamily="34" charset="0"/>
              </a:defRPr>
            </a:lvl1pPr>
          </a:lstStyle>
          <a:p>
            <a:r>
              <a:rPr lang="en-US" dirty="0"/>
              <a:t>Place Chapter Break Title</a:t>
            </a:r>
          </a:p>
        </p:txBody>
      </p:sp>
      <p:sp>
        <p:nvSpPr>
          <p:cNvPr id="2" name="Date Placeholder 1"/>
          <p:cNvSpPr>
            <a:spLocks noGrp="1"/>
          </p:cNvSpPr>
          <p:nvPr>
            <p:ph type="dt" sz="half" idx="10"/>
          </p:nvPr>
        </p:nvSpPr>
        <p:spPr/>
        <p:txBody>
          <a:bodyPr/>
          <a:lstStyle>
            <a:lvl1pPr>
              <a:defRPr>
                <a:solidFill>
                  <a:schemeClr val="tx1">
                    <a:lumMod val="85000"/>
                    <a:lumOff val="15000"/>
                  </a:schemeClr>
                </a:solidFill>
              </a:defRPr>
            </a:lvl1pPr>
          </a:lstStyle>
          <a:p>
            <a:r>
              <a:rPr lang="en-US" smtClean="0">
                <a:solidFill>
                  <a:srgbClr val="000000">
                    <a:lumMod val="85000"/>
                    <a:lumOff val="15000"/>
                  </a:srgbClr>
                </a:solidFill>
              </a:rPr>
              <a:t>CISR v1.0</a:t>
            </a:r>
            <a:endParaRPr lang="en-US" dirty="0">
              <a:solidFill>
                <a:srgbClr val="000000">
                  <a:lumMod val="85000"/>
                  <a:lumOff val="15000"/>
                </a:srgbClr>
              </a:solidFill>
            </a:endParaRPr>
          </a:p>
        </p:txBody>
      </p:sp>
      <p:sp>
        <p:nvSpPr>
          <p:cNvPr id="3" name="Footer Placeholder 2"/>
          <p:cNvSpPr>
            <a:spLocks noGrp="1"/>
          </p:cNvSpPr>
          <p:nvPr>
            <p:ph type="ftr" sz="quarter" idx="11"/>
          </p:nvPr>
        </p:nvSpPr>
        <p:spPr/>
        <p:txBody>
          <a:bodyPr/>
          <a:lstStyle>
            <a:lvl1pPr>
              <a:defRPr>
                <a:solidFill>
                  <a:schemeClr val="tx1">
                    <a:lumMod val="85000"/>
                    <a:lumOff val="15000"/>
                  </a:schemeClr>
                </a:solidFill>
              </a:defRPr>
            </a:lvl1pPr>
          </a:lstStyle>
          <a:p>
            <a:pPr>
              <a:defRPr/>
            </a:pPr>
            <a:r>
              <a:rPr lang="en-US" dirty="0">
                <a:solidFill>
                  <a:srgbClr val="000000">
                    <a:lumMod val="85000"/>
                    <a:lumOff val="15000"/>
                  </a:srgbClr>
                </a:solidFill>
              </a:rPr>
              <a:t>Module 7: Cybersecurity</a:t>
            </a:r>
          </a:p>
        </p:txBody>
      </p:sp>
      <p:sp>
        <p:nvSpPr>
          <p:cNvPr id="4" name="Slide Number Placeholder 3"/>
          <p:cNvSpPr>
            <a:spLocks noGrp="1"/>
          </p:cNvSpPr>
          <p:nvPr>
            <p:ph type="sldNum" sz="quarter" idx="12"/>
          </p:nvPr>
        </p:nvSpPr>
        <p:spPr/>
        <p:txBody>
          <a:bodyPr/>
          <a:lstStyle>
            <a:lvl1pPr>
              <a:defRPr>
                <a:solidFill>
                  <a:schemeClr val="tx1">
                    <a:lumMod val="85000"/>
                    <a:lumOff val="15000"/>
                  </a:schemeClr>
                </a:solidFill>
              </a:defRPr>
            </a:lvl1pPr>
          </a:lstStyle>
          <a:p>
            <a:pPr>
              <a:defRPr/>
            </a:pPr>
            <a:r>
              <a:rPr lang="en-US" dirty="0">
                <a:solidFill>
                  <a:srgbClr val="000000">
                    <a:lumMod val="85000"/>
                    <a:lumOff val="15000"/>
                  </a:srgbClr>
                </a:solidFill>
              </a:rPr>
              <a:t> </a:t>
            </a:r>
            <a:fld id="{1E05A8D5-9D50-4F79-AAB3-D0C9B9E3293E}" type="slidenum">
              <a:rPr lang="en-US" smtClean="0">
                <a:solidFill>
                  <a:srgbClr val="000000">
                    <a:lumMod val="85000"/>
                    <a:lumOff val="15000"/>
                  </a:srgbClr>
                </a:solidFill>
              </a:rPr>
              <a:pPr>
                <a:defRPr/>
              </a:pPr>
              <a:t>‹#›</a:t>
            </a:fld>
            <a:endParaRPr lang="en-US" dirty="0">
              <a:solidFill>
                <a:srgbClr val="000000">
                  <a:lumMod val="85000"/>
                  <a:lumOff val="15000"/>
                </a:srgbClr>
              </a:solidFill>
            </a:endParaRPr>
          </a:p>
        </p:txBody>
      </p:sp>
    </p:spTree>
    <p:extLst>
      <p:ext uri="{BB962C8B-B14F-4D97-AF65-F5344CB8AC3E}">
        <p14:creationId xmlns:p14="http://schemas.microsoft.com/office/powerpoint/2010/main" val="26915382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Reference: Question, Title 1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9"/>
          </p:nvPr>
        </p:nvSpPr>
        <p:spPr/>
        <p:txBody>
          <a:bodyPr/>
          <a:lstStyle>
            <a:lvl1pPr>
              <a:defRPr/>
            </a:lvl1pPr>
          </a:lstStyle>
          <a:p>
            <a:pPr>
              <a:defRPr/>
            </a:pPr>
            <a:r>
              <a:rPr lang="en-US" smtClean="0"/>
              <a:t>CISR v1.0</a:t>
            </a:r>
            <a:endParaRPr lang="en-US" dirty="0"/>
          </a:p>
        </p:txBody>
      </p:sp>
      <p:sp>
        <p:nvSpPr>
          <p:cNvPr id="9" name="Slide Number Placeholder 8"/>
          <p:cNvSpPr>
            <a:spLocks noGrp="1"/>
          </p:cNvSpPr>
          <p:nvPr>
            <p:ph type="sldNum" sz="quarter" idx="20"/>
          </p:nvPr>
        </p:nvSpPr>
        <p:spPr/>
        <p:txBody>
          <a:bodyPr/>
          <a:lstStyle>
            <a:lvl1pPr>
              <a:defRPr/>
            </a:lvl1pPr>
          </a:lstStyle>
          <a:p>
            <a:pPr>
              <a:defRPr/>
            </a:pPr>
            <a:r>
              <a:rPr lang="en-US" altLang="en-US"/>
              <a:t> </a:t>
            </a:r>
            <a:fld id="{C4F0EBB8-B6A0-4F62-B54B-ED14A207C5AC}" type="slidenum">
              <a:rPr lang="en-US" altLang="en-US"/>
              <a:pPr>
                <a:defRPr/>
              </a:pPr>
              <a:t>‹#›</a:t>
            </a:fld>
            <a:endParaRPr lang="en-US" altLang="en-US"/>
          </a:p>
        </p:txBody>
      </p:sp>
      <p:sp>
        <p:nvSpPr>
          <p:cNvPr id="10" name="Footer Placeholder 9"/>
          <p:cNvSpPr>
            <a:spLocks noGrp="1"/>
          </p:cNvSpPr>
          <p:nvPr>
            <p:ph type="ftr" sz="quarter" idx="21"/>
          </p:nvPr>
        </p:nvSpPr>
        <p:spPr/>
        <p:txBody>
          <a:bodyPr/>
          <a:lstStyle>
            <a:lvl1pPr>
              <a:defRPr/>
            </a:lvl1pPr>
          </a:lstStyle>
          <a:p>
            <a:pPr>
              <a:defRPr/>
            </a:pPr>
            <a:r>
              <a:rPr lang="en-US" smtClean="0"/>
              <a:t>Module 7: Cybersecurity</a:t>
            </a:r>
            <a:endParaRPr lang="en-US" dirty="0"/>
          </a:p>
        </p:txBody>
      </p:sp>
      <p:sp>
        <p:nvSpPr>
          <p:cNvPr id="14" name="Content Placeholder 13"/>
          <p:cNvSpPr>
            <a:spLocks noGrp="1"/>
          </p:cNvSpPr>
          <p:nvPr>
            <p:ph sz="quarter" idx="13"/>
          </p:nvPr>
        </p:nvSpPr>
        <p:spPr>
          <a:xfrm>
            <a:off x="411163" y="1220788"/>
            <a:ext cx="8318500" cy="371951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3" name="Title 2"/>
          <p:cNvSpPr>
            <a:spLocks noGrp="1"/>
          </p:cNvSpPr>
          <p:nvPr>
            <p:ph type="title"/>
          </p:nvPr>
        </p:nvSpPr>
        <p:spPr/>
        <p:txBody>
          <a:bodyPr/>
          <a:lstStyle/>
          <a:p>
            <a:r>
              <a:rPr lang="en-US" smtClean="0"/>
              <a:t>Click to edit Master title style</a:t>
            </a:r>
            <a:endParaRPr lang="en-US"/>
          </a:p>
        </p:txBody>
      </p:sp>
      <p:sp>
        <p:nvSpPr>
          <p:cNvPr id="11"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2"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3"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2184004537"/>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Reference: Question, Title 2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20"/>
          </p:nvPr>
        </p:nvSpPr>
        <p:spPr/>
        <p:txBody>
          <a:bodyPr/>
          <a:lstStyle/>
          <a:p>
            <a:pPr>
              <a:defRPr/>
            </a:pPr>
            <a:r>
              <a:rPr lang="en-US" smtClean="0"/>
              <a:t>CISR v1.0</a:t>
            </a:r>
            <a:endParaRPr lang="en-US" dirty="0"/>
          </a:p>
        </p:txBody>
      </p:sp>
      <p:sp>
        <p:nvSpPr>
          <p:cNvPr id="4" name="Footer Placeholder 3"/>
          <p:cNvSpPr>
            <a:spLocks noGrp="1"/>
          </p:cNvSpPr>
          <p:nvPr>
            <p:ph type="ftr" sz="quarter" idx="21"/>
          </p:nvPr>
        </p:nvSpPr>
        <p:spPr/>
        <p:txBody>
          <a:bodyPr/>
          <a:lstStyle/>
          <a:p>
            <a:pPr>
              <a:defRPr/>
            </a:pPr>
            <a:r>
              <a:rPr lang="en-US" smtClean="0"/>
              <a:t>Module 7: Cybersecurity</a:t>
            </a:r>
            <a:endParaRPr lang="en-US" dirty="0"/>
          </a:p>
        </p:txBody>
      </p:sp>
      <p:sp>
        <p:nvSpPr>
          <p:cNvPr id="5" name="Slide Number Placeholder 4"/>
          <p:cNvSpPr>
            <a:spLocks noGrp="1"/>
          </p:cNvSpPr>
          <p:nvPr>
            <p:ph type="sldNum" sz="quarter" idx="22"/>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14" name="Content Placeholder 13"/>
          <p:cNvSpPr>
            <a:spLocks noGrp="1"/>
          </p:cNvSpPr>
          <p:nvPr>
            <p:ph sz="quarter" idx="13"/>
          </p:nvPr>
        </p:nvSpPr>
        <p:spPr>
          <a:xfrm>
            <a:off x="411163" y="1220789"/>
            <a:ext cx="4027487" cy="3701732"/>
          </a:xfrm>
          <a:prstGeom prst="rect">
            <a:avLst/>
          </a:prstGeom>
        </p:spPr>
        <p:txBody>
          <a:bodyPr/>
          <a:lstStyle>
            <a:lvl1pP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1" name="Content Placeholder 13"/>
          <p:cNvSpPr>
            <a:spLocks noGrp="1"/>
          </p:cNvSpPr>
          <p:nvPr>
            <p:ph sz="quarter" idx="19"/>
          </p:nvPr>
        </p:nvSpPr>
        <p:spPr>
          <a:xfrm>
            <a:off x="4705350" y="1220788"/>
            <a:ext cx="4027487" cy="3703320"/>
          </a:xfrm>
          <a:prstGeom prst="rect">
            <a:avLst/>
          </a:prstGeom>
        </p:spPr>
        <p:txBody>
          <a:bodyPr/>
          <a:lstStyle>
            <a:lvl1pP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2"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3"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5"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1956919962"/>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Reference: Question, Title 1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5" name="Date Placeholder 1"/>
          <p:cNvSpPr>
            <a:spLocks noGrp="1"/>
          </p:cNvSpPr>
          <p:nvPr>
            <p:ph type="dt" sz="half" idx="20"/>
          </p:nvPr>
        </p:nvSpPr>
        <p:spPr>
          <a:xfrm>
            <a:off x="47625" y="6629400"/>
            <a:ext cx="2836863" cy="228600"/>
          </a:xfrm>
        </p:spPr>
        <p:txBody>
          <a:bodyPr/>
          <a:lstStyle/>
          <a:p>
            <a:pPr>
              <a:defRPr/>
            </a:pPr>
            <a:r>
              <a:rPr lang="en-US" smtClean="0"/>
              <a:t>CISR v1.0</a:t>
            </a:r>
            <a:endParaRPr lang="en-US" dirty="0"/>
          </a:p>
        </p:txBody>
      </p:sp>
      <p:sp>
        <p:nvSpPr>
          <p:cNvPr id="16" name="Footer Placeholder 2"/>
          <p:cNvSpPr>
            <a:spLocks noGrp="1"/>
          </p:cNvSpPr>
          <p:nvPr>
            <p:ph type="ftr" sz="quarter" idx="21"/>
          </p:nvPr>
        </p:nvSpPr>
        <p:spPr>
          <a:xfrm>
            <a:off x="2971800" y="6629400"/>
            <a:ext cx="3200400" cy="228600"/>
          </a:xfrm>
        </p:spPr>
        <p:txBody>
          <a:bodyPr/>
          <a:lstStyle/>
          <a:p>
            <a:pPr>
              <a:defRPr/>
            </a:pPr>
            <a:r>
              <a:rPr lang="en-US" smtClean="0"/>
              <a:t>Module 7: Cybersecurity</a:t>
            </a:r>
            <a:endParaRPr lang="en-US" dirty="0"/>
          </a:p>
        </p:txBody>
      </p:sp>
      <p:sp>
        <p:nvSpPr>
          <p:cNvPr id="17" name="Slide Number Placeholder 4"/>
          <p:cNvSpPr>
            <a:spLocks noGrp="1"/>
          </p:cNvSpPr>
          <p:nvPr>
            <p:ph type="sldNum" sz="quarter" idx="22"/>
          </p:nvPr>
        </p:nvSpPr>
        <p:spPr>
          <a:xfrm>
            <a:off x="8729663" y="6629400"/>
            <a:ext cx="406400" cy="228600"/>
          </a:xfrm>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18" name="Content Placeholder 13"/>
          <p:cNvSpPr>
            <a:spLocks noGrp="1"/>
          </p:cNvSpPr>
          <p:nvPr>
            <p:ph sz="quarter" idx="13"/>
          </p:nvPr>
        </p:nvSpPr>
        <p:spPr>
          <a:xfrm>
            <a:off x="4705350" y="1217659"/>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9" name="Content Placeholder 13"/>
          <p:cNvSpPr>
            <a:spLocks noGrp="1"/>
          </p:cNvSpPr>
          <p:nvPr>
            <p:ph sz="quarter" idx="14"/>
          </p:nvPr>
        </p:nvSpPr>
        <p:spPr>
          <a:xfrm>
            <a:off x="407022" y="1219823"/>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0" name="Content Placeholder 13"/>
          <p:cNvSpPr>
            <a:spLocks noGrp="1"/>
          </p:cNvSpPr>
          <p:nvPr>
            <p:ph sz="quarter" idx="19"/>
          </p:nvPr>
        </p:nvSpPr>
        <p:spPr>
          <a:xfrm>
            <a:off x="470630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1" name="Title 3"/>
          <p:cNvSpPr>
            <a:spLocks noGrp="1"/>
          </p:cNvSpPr>
          <p:nvPr>
            <p:ph type="title"/>
          </p:nvPr>
        </p:nvSpPr>
        <p:spPr>
          <a:xfrm>
            <a:off x="411163" y="231775"/>
            <a:ext cx="5988050" cy="914400"/>
          </a:xfrm>
        </p:spPr>
        <p:txBody>
          <a:bodyPr/>
          <a:lstStyle/>
          <a:p>
            <a:r>
              <a:rPr lang="en-US" smtClean="0"/>
              <a:t>Click to edit Master title style</a:t>
            </a:r>
            <a:endParaRPr lang="en-US" dirty="0"/>
          </a:p>
        </p:txBody>
      </p:sp>
      <p:sp>
        <p:nvSpPr>
          <p:cNvPr id="22"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23"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24"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1668005862"/>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Reference: Question, Title 1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4"/>
          <p:cNvSpPr>
            <a:spLocks noGrp="1"/>
          </p:cNvSpPr>
          <p:nvPr>
            <p:ph type="sldNum" sz="quarter" idx="36"/>
          </p:nvPr>
        </p:nvSpPr>
        <p:spPr>
          <a:xfrm>
            <a:off x="8729663" y="6629400"/>
            <a:ext cx="406400" cy="228600"/>
          </a:xfrm>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3" name="Date Placeholder 1"/>
          <p:cNvSpPr>
            <a:spLocks noGrp="1"/>
          </p:cNvSpPr>
          <p:nvPr>
            <p:ph type="dt" sz="half" idx="34"/>
          </p:nvPr>
        </p:nvSpPr>
        <p:spPr>
          <a:xfrm>
            <a:off x="47625" y="6629400"/>
            <a:ext cx="2836863" cy="228600"/>
          </a:xfrm>
        </p:spPr>
        <p:txBody>
          <a:bodyPr/>
          <a:lstStyle/>
          <a:p>
            <a:pPr>
              <a:defRPr/>
            </a:pPr>
            <a:r>
              <a:rPr lang="en-US" smtClean="0"/>
              <a:t>CISR v1.0</a:t>
            </a:r>
            <a:endParaRPr lang="en-US" dirty="0"/>
          </a:p>
        </p:txBody>
      </p:sp>
      <p:sp>
        <p:nvSpPr>
          <p:cNvPr id="4" name="Footer Placeholder 2"/>
          <p:cNvSpPr>
            <a:spLocks noGrp="1"/>
          </p:cNvSpPr>
          <p:nvPr>
            <p:ph type="ftr" sz="quarter" idx="35"/>
          </p:nvPr>
        </p:nvSpPr>
        <p:spPr>
          <a:xfrm>
            <a:off x="2971800" y="6629400"/>
            <a:ext cx="3200400" cy="228600"/>
          </a:xfrm>
        </p:spPr>
        <p:txBody>
          <a:bodyPr/>
          <a:lstStyle/>
          <a:p>
            <a:pPr>
              <a:defRPr/>
            </a:pPr>
            <a:r>
              <a:rPr lang="en-US" smtClean="0"/>
              <a:t>Module 7: Cybersecurity</a:t>
            </a:r>
            <a:endParaRPr lang="en-US" dirty="0"/>
          </a:p>
        </p:txBody>
      </p:sp>
      <p:sp>
        <p:nvSpPr>
          <p:cNvPr id="5" name="Content Placeholder 13"/>
          <p:cNvSpPr>
            <a:spLocks noGrp="1"/>
          </p:cNvSpPr>
          <p:nvPr>
            <p:ph sz="quarter" idx="13"/>
          </p:nvPr>
        </p:nvSpPr>
        <p:spPr>
          <a:xfrm>
            <a:off x="411163" y="1220788"/>
            <a:ext cx="4027486"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6" name="Content Placeholder 13"/>
          <p:cNvSpPr>
            <a:spLocks noGrp="1"/>
          </p:cNvSpPr>
          <p:nvPr>
            <p:ph sz="quarter" idx="14"/>
          </p:nvPr>
        </p:nvSpPr>
        <p:spPr>
          <a:xfrm>
            <a:off x="4705350" y="1220789"/>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7" name="Content Placeholder 13"/>
          <p:cNvSpPr>
            <a:spLocks noGrp="1"/>
          </p:cNvSpPr>
          <p:nvPr>
            <p:ph sz="quarter" idx="19"/>
          </p:nvPr>
        </p:nvSpPr>
        <p:spPr>
          <a:xfrm>
            <a:off x="41116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8" name="Title 3"/>
          <p:cNvSpPr>
            <a:spLocks noGrp="1"/>
          </p:cNvSpPr>
          <p:nvPr>
            <p:ph type="title"/>
          </p:nvPr>
        </p:nvSpPr>
        <p:spPr>
          <a:xfrm>
            <a:off x="411163" y="231775"/>
            <a:ext cx="5988050" cy="914400"/>
          </a:xfrm>
        </p:spPr>
        <p:txBody>
          <a:bodyPr/>
          <a:lstStyle/>
          <a:p>
            <a:r>
              <a:rPr lang="en-US" smtClean="0"/>
              <a:t>Click to edit Master title style</a:t>
            </a:r>
            <a:endParaRPr lang="en-US" dirty="0"/>
          </a:p>
        </p:txBody>
      </p:sp>
      <p:sp>
        <p:nvSpPr>
          <p:cNvPr id="9"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0"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1"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1476872181"/>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Reference: Question, Title 2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6" name="Slide Number Placeholder 4"/>
          <p:cNvSpPr>
            <a:spLocks noGrp="1"/>
          </p:cNvSpPr>
          <p:nvPr>
            <p:ph type="sldNum" sz="quarter" idx="39"/>
          </p:nvPr>
        </p:nvSpPr>
        <p:spPr>
          <a:xfrm>
            <a:off x="8729663" y="6629400"/>
            <a:ext cx="406400" cy="228600"/>
          </a:xfrm>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17" name="Date Placeholder 2"/>
          <p:cNvSpPr>
            <a:spLocks noGrp="1"/>
          </p:cNvSpPr>
          <p:nvPr>
            <p:ph type="dt" sz="half" idx="37"/>
          </p:nvPr>
        </p:nvSpPr>
        <p:spPr>
          <a:xfrm>
            <a:off x="47625" y="6629400"/>
            <a:ext cx="2836863" cy="228600"/>
          </a:xfrm>
        </p:spPr>
        <p:txBody>
          <a:bodyPr/>
          <a:lstStyle/>
          <a:p>
            <a:pPr>
              <a:defRPr/>
            </a:pPr>
            <a:r>
              <a:rPr lang="en-US" smtClean="0"/>
              <a:t>CISR v1.0</a:t>
            </a:r>
            <a:endParaRPr lang="en-US" dirty="0"/>
          </a:p>
        </p:txBody>
      </p:sp>
      <p:sp>
        <p:nvSpPr>
          <p:cNvPr id="18" name="Footer Placeholder 3"/>
          <p:cNvSpPr>
            <a:spLocks noGrp="1"/>
          </p:cNvSpPr>
          <p:nvPr>
            <p:ph type="ftr" sz="quarter" idx="38"/>
          </p:nvPr>
        </p:nvSpPr>
        <p:spPr>
          <a:xfrm>
            <a:off x="2971800" y="6629400"/>
            <a:ext cx="3200400" cy="228600"/>
          </a:xfrm>
        </p:spPr>
        <p:txBody>
          <a:bodyPr/>
          <a:lstStyle/>
          <a:p>
            <a:pPr>
              <a:defRPr/>
            </a:pPr>
            <a:r>
              <a:rPr lang="en-US" smtClean="0"/>
              <a:t>Module 7: Cybersecurity</a:t>
            </a:r>
            <a:endParaRPr lang="en-US" dirty="0"/>
          </a:p>
        </p:txBody>
      </p:sp>
      <p:sp>
        <p:nvSpPr>
          <p:cNvPr id="19" name="Content Placeholder 13"/>
          <p:cNvSpPr>
            <a:spLocks noGrp="1"/>
          </p:cNvSpPr>
          <p:nvPr>
            <p:ph sz="quarter" idx="25"/>
          </p:nvPr>
        </p:nvSpPr>
        <p:spPr>
          <a:xfrm>
            <a:off x="4705351" y="1220788"/>
            <a:ext cx="4024312" cy="1781491"/>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20" name="Content Placeholder 13"/>
          <p:cNvSpPr>
            <a:spLocks noGrp="1"/>
          </p:cNvSpPr>
          <p:nvPr>
            <p:ph sz="quarter" idx="26"/>
          </p:nvPr>
        </p:nvSpPr>
        <p:spPr>
          <a:xfrm>
            <a:off x="4705350" y="3150870"/>
            <a:ext cx="4024313" cy="1783080"/>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1" name="Title 1"/>
          <p:cNvSpPr>
            <a:spLocks noGrp="1"/>
          </p:cNvSpPr>
          <p:nvPr>
            <p:ph type="title"/>
          </p:nvPr>
        </p:nvSpPr>
        <p:spPr>
          <a:xfrm>
            <a:off x="411163" y="231775"/>
            <a:ext cx="5988050" cy="914400"/>
          </a:xfrm>
        </p:spPr>
        <p:txBody>
          <a:bodyPr/>
          <a:lstStyle/>
          <a:p>
            <a:r>
              <a:rPr lang="en-US" smtClean="0"/>
              <a:t>Click to edit Master title style</a:t>
            </a:r>
            <a:endParaRPr lang="en-US"/>
          </a:p>
        </p:txBody>
      </p:sp>
      <p:sp>
        <p:nvSpPr>
          <p:cNvPr id="22"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23"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24"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
        <p:nvSpPr>
          <p:cNvPr id="25" name="Content Placeholder 13"/>
          <p:cNvSpPr>
            <a:spLocks noGrp="1"/>
          </p:cNvSpPr>
          <p:nvPr>
            <p:ph sz="quarter" idx="13"/>
          </p:nvPr>
        </p:nvSpPr>
        <p:spPr>
          <a:xfrm>
            <a:off x="411163" y="1220788"/>
            <a:ext cx="4027486"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6" name="Content Placeholder 13"/>
          <p:cNvSpPr>
            <a:spLocks noGrp="1"/>
          </p:cNvSpPr>
          <p:nvPr>
            <p:ph sz="quarter" idx="19"/>
          </p:nvPr>
        </p:nvSpPr>
        <p:spPr>
          <a:xfrm>
            <a:off x="41116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extLst>
      <p:ext uri="{BB962C8B-B14F-4D97-AF65-F5344CB8AC3E}">
        <p14:creationId xmlns:p14="http://schemas.microsoft.com/office/powerpoint/2010/main" val="1108619801"/>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Reference: Question, Title 2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3" name="Slide Number Placeholder 4"/>
          <p:cNvSpPr>
            <a:spLocks noGrp="1"/>
          </p:cNvSpPr>
          <p:nvPr>
            <p:ph type="sldNum" sz="quarter" idx="12"/>
          </p:nvPr>
        </p:nvSpPr>
        <p:spPr>
          <a:xfrm>
            <a:off x="8729663" y="6629400"/>
            <a:ext cx="406400" cy="228600"/>
          </a:xfrm>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14" name="Date Placeholder 2"/>
          <p:cNvSpPr>
            <a:spLocks noGrp="1"/>
          </p:cNvSpPr>
          <p:nvPr>
            <p:ph type="dt" sz="half" idx="10"/>
          </p:nvPr>
        </p:nvSpPr>
        <p:spPr>
          <a:xfrm>
            <a:off x="47625" y="6629400"/>
            <a:ext cx="2836863" cy="228600"/>
          </a:xfrm>
        </p:spPr>
        <p:txBody>
          <a:bodyPr/>
          <a:lstStyle/>
          <a:p>
            <a:pPr>
              <a:defRPr/>
            </a:pPr>
            <a:r>
              <a:rPr lang="en-US" smtClean="0"/>
              <a:t>CISR v1.0</a:t>
            </a:r>
            <a:endParaRPr lang="en-US" dirty="0"/>
          </a:p>
        </p:txBody>
      </p:sp>
      <p:sp>
        <p:nvSpPr>
          <p:cNvPr id="15" name="Footer Placeholder 3"/>
          <p:cNvSpPr>
            <a:spLocks noGrp="1"/>
          </p:cNvSpPr>
          <p:nvPr>
            <p:ph type="ftr" sz="quarter" idx="11"/>
          </p:nvPr>
        </p:nvSpPr>
        <p:spPr>
          <a:xfrm>
            <a:off x="2971800" y="6629400"/>
            <a:ext cx="3200400" cy="228600"/>
          </a:xfrm>
        </p:spPr>
        <p:txBody>
          <a:bodyPr/>
          <a:lstStyle/>
          <a:p>
            <a:pPr>
              <a:defRPr/>
            </a:pPr>
            <a:r>
              <a:rPr lang="en-US" smtClean="0"/>
              <a:t>Module 7: Cybersecurity</a:t>
            </a:r>
            <a:endParaRPr lang="en-US" dirty="0"/>
          </a:p>
        </p:txBody>
      </p:sp>
      <p:sp>
        <p:nvSpPr>
          <p:cNvPr id="27" name="Title 1"/>
          <p:cNvSpPr>
            <a:spLocks noGrp="1"/>
          </p:cNvSpPr>
          <p:nvPr>
            <p:ph type="title"/>
          </p:nvPr>
        </p:nvSpPr>
        <p:spPr>
          <a:xfrm>
            <a:off x="411163" y="231775"/>
            <a:ext cx="5988050" cy="914400"/>
          </a:xfrm>
        </p:spPr>
        <p:txBody>
          <a:bodyPr/>
          <a:lstStyle/>
          <a:p>
            <a:r>
              <a:rPr lang="en-US" smtClean="0"/>
              <a:t>Click to edit Master title style</a:t>
            </a:r>
            <a:endParaRPr lang="en-US"/>
          </a:p>
        </p:txBody>
      </p:sp>
      <p:sp>
        <p:nvSpPr>
          <p:cNvPr id="28"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29"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30"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649447339"/>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Reference: Question, Title 2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3" name="Slide Number Placeholder 4"/>
          <p:cNvSpPr>
            <a:spLocks noGrp="1"/>
          </p:cNvSpPr>
          <p:nvPr>
            <p:ph type="sldNum" sz="quarter" idx="12"/>
          </p:nvPr>
        </p:nvSpPr>
        <p:spPr>
          <a:xfrm>
            <a:off x="8729663" y="6629400"/>
            <a:ext cx="406400" cy="228600"/>
          </a:xfrm>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14" name="Date Placeholder 2"/>
          <p:cNvSpPr>
            <a:spLocks noGrp="1"/>
          </p:cNvSpPr>
          <p:nvPr>
            <p:ph type="dt" sz="half" idx="10"/>
          </p:nvPr>
        </p:nvSpPr>
        <p:spPr>
          <a:xfrm>
            <a:off x="47625" y="6629400"/>
            <a:ext cx="2836863" cy="228600"/>
          </a:xfrm>
        </p:spPr>
        <p:txBody>
          <a:bodyPr/>
          <a:lstStyle/>
          <a:p>
            <a:pPr>
              <a:defRPr/>
            </a:pPr>
            <a:r>
              <a:rPr lang="en-US" smtClean="0"/>
              <a:t>CISR v1.0</a:t>
            </a:r>
            <a:endParaRPr lang="en-US" dirty="0"/>
          </a:p>
        </p:txBody>
      </p:sp>
      <p:sp>
        <p:nvSpPr>
          <p:cNvPr id="15" name="Footer Placeholder 3"/>
          <p:cNvSpPr>
            <a:spLocks noGrp="1"/>
          </p:cNvSpPr>
          <p:nvPr>
            <p:ph type="ftr" sz="quarter" idx="11"/>
          </p:nvPr>
        </p:nvSpPr>
        <p:spPr>
          <a:xfrm>
            <a:off x="2971800" y="6629400"/>
            <a:ext cx="3200400" cy="228600"/>
          </a:xfrm>
        </p:spPr>
        <p:txBody>
          <a:bodyPr/>
          <a:lstStyle/>
          <a:p>
            <a:pPr>
              <a:defRPr/>
            </a:pPr>
            <a:r>
              <a:rPr lang="en-US" smtClean="0"/>
              <a:t>Module 7: Cybersecurity</a:t>
            </a:r>
            <a:endParaRPr lang="en-US" dirty="0"/>
          </a:p>
        </p:txBody>
      </p:sp>
      <p:sp>
        <p:nvSpPr>
          <p:cNvPr id="9" name="Title 1"/>
          <p:cNvSpPr>
            <a:spLocks noGrp="1"/>
          </p:cNvSpPr>
          <p:nvPr>
            <p:ph type="title"/>
          </p:nvPr>
        </p:nvSpPr>
        <p:spPr>
          <a:xfrm>
            <a:off x="411163" y="231775"/>
            <a:ext cx="8318500" cy="914400"/>
          </a:xfrm>
        </p:spPr>
        <p:txBody>
          <a:bodyPr/>
          <a:lstStyle/>
          <a:p>
            <a:r>
              <a:rPr lang="en-US" dirty="0" smtClean="0"/>
              <a:t>Click to edit Master title style</a:t>
            </a:r>
            <a:endParaRPr lang="en-US" dirty="0"/>
          </a:p>
        </p:txBody>
      </p:sp>
      <p:sp>
        <p:nvSpPr>
          <p:cNvPr id="10" name="Picture Placeholder Icon"/>
          <p:cNvSpPr>
            <a:spLocks noGrp="1"/>
          </p:cNvSpPr>
          <p:nvPr>
            <p:ph type="pic" sz="quarter" idx="33" hasCustomPrompt="1"/>
          </p:nvPr>
        </p:nvSpPr>
        <p:spPr>
          <a:xfrm>
            <a:off x="8409623" y="822960"/>
            <a:ext cx="320040" cy="320040"/>
          </a:xfrm>
          <a:prstGeom prst="rect">
            <a:avLst/>
          </a:prstGeom>
          <a:ln w="19050">
            <a:solidFill>
              <a:schemeClr val="bg1"/>
            </a:solidFill>
          </a:ln>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1" name="Content Placeholder 13"/>
          <p:cNvSpPr>
            <a:spLocks noGrp="1"/>
          </p:cNvSpPr>
          <p:nvPr>
            <p:ph sz="quarter" idx="13"/>
          </p:nvPr>
        </p:nvSpPr>
        <p:spPr>
          <a:xfrm>
            <a:off x="412750" y="1217957"/>
            <a:ext cx="8318500" cy="3719511"/>
          </a:xfrm>
          <a:prstGeom prst="rect">
            <a:avLst/>
          </a:prstGeom>
        </p:spPr>
        <p:txBody>
          <a:bodyPr/>
          <a:lstStyle>
            <a:lvl1pPr marL="228600" indent="-228600">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3957796920"/>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Reference: 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3" name="Date Placeholder 2"/>
          <p:cNvSpPr>
            <a:spLocks noGrp="1"/>
          </p:cNvSpPr>
          <p:nvPr>
            <p:ph type="dt" sz="half" idx="10"/>
          </p:nvPr>
        </p:nvSpPr>
        <p:spPr/>
        <p:txBody>
          <a:bodyPr/>
          <a:lstStyle/>
          <a:p>
            <a:pPr>
              <a:defRPr/>
            </a:pPr>
            <a:r>
              <a:rPr lang="en-US" smtClean="0"/>
              <a:t>CISR v1.0</a:t>
            </a:r>
            <a:endParaRPr lang="en-US" dirty="0"/>
          </a:p>
        </p:txBody>
      </p:sp>
      <p:sp>
        <p:nvSpPr>
          <p:cNvPr id="4" name="Footer Placeholder 3"/>
          <p:cNvSpPr>
            <a:spLocks noGrp="1"/>
          </p:cNvSpPr>
          <p:nvPr>
            <p:ph type="ftr" sz="quarter" idx="11"/>
          </p:nvPr>
        </p:nvSpPr>
        <p:spPr/>
        <p:txBody>
          <a:bodyPr/>
          <a:lstStyle/>
          <a:p>
            <a:pPr>
              <a:defRPr/>
            </a:pPr>
            <a:r>
              <a:rPr lang="en-US" smtClean="0"/>
              <a:t>Module 7: Cybersecurity</a:t>
            </a:r>
            <a:endParaRPr lang="en-US" dirty="0"/>
          </a:p>
        </p:txBody>
      </p:sp>
      <p:sp>
        <p:nvSpPr>
          <p:cNvPr id="2" name="Title 1"/>
          <p:cNvSpPr>
            <a:spLocks noGrp="1"/>
          </p:cNvSpPr>
          <p:nvPr>
            <p:ph type="title"/>
          </p:nvPr>
        </p:nvSpPr>
        <p:spPr>
          <a:xfrm>
            <a:off x="411163" y="231775"/>
            <a:ext cx="8318500" cy="914400"/>
          </a:xfrm>
        </p:spPr>
        <p:txBody>
          <a:bodyPr/>
          <a:lstStyle/>
          <a:p>
            <a:r>
              <a:rPr lang="en-US" dirty="0" smtClean="0"/>
              <a:t>Click to edit Master title style</a:t>
            </a:r>
            <a:endParaRPr lang="en-US" dirty="0"/>
          </a:p>
        </p:txBody>
      </p:sp>
      <p:sp>
        <p:nvSpPr>
          <p:cNvPr id="27" name="Picture Placeholder Icon"/>
          <p:cNvSpPr>
            <a:spLocks noGrp="1"/>
          </p:cNvSpPr>
          <p:nvPr>
            <p:ph type="pic" sz="quarter" idx="33" hasCustomPrompt="1"/>
          </p:nvPr>
        </p:nvSpPr>
        <p:spPr>
          <a:xfrm>
            <a:off x="8409623" y="822960"/>
            <a:ext cx="320040" cy="320040"/>
          </a:xfrm>
          <a:prstGeom prst="rect">
            <a:avLst/>
          </a:prstGeom>
          <a:ln w="19050">
            <a:solidFill>
              <a:schemeClr val="bg1"/>
            </a:solidFill>
          </a:ln>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1" name="Content Placeholder 13"/>
          <p:cNvSpPr>
            <a:spLocks noGrp="1"/>
          </p:cNvSpPr>
          <p:nvPr>
            <p:ph sz="quarter" idx="13"/>
          </p:nvPr>
        </p:nvSpPr>
        <p:spPr>
          <a:xfrm>
            <a:off x="412750" y="1217957"/>
            <a:ext cx="8318500" cy="3719511"/>
          </a:xfrm>
          <a:prstGeom prst="rect">
            <a:avLst/>
          </a:prstGeom>
        </p:spPr>
        <p:txBody>
          <a:bodyPr/>
          <a:lstStyle>
            <a:lvl1pPr marL="228600" indent="-228600">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2495054542"/>
      </p:ext>
    </p:extLst>
  </p:cSld>
  <p:clrMapOvr>
    <a:masterClrMapping/>
  </p:clrMapOvr>
  <p:transition spd="med"/>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Reference: 1 Title and 2 Content">
    <p:spTree>
      <p:nvGrpSpPr>
        <p:cNvPr id="1" name=""/>
        <p:cNvGrpSpPr/>
        <p:nvPr/>
      </p:nvGrpSpPr>
      <p:grpSpPr>
        <a:xfrm>
          <a:off x="0" y="0"/>
          <a:ext cx="0" cy="0"/>
          <a:chOff x="0" y="0"/>
          <a:chExt cx="0" cy="0"/>
        </a:xfrm>
      </p:grpSpPr>
      <p:sp>
        <p:nvSpPr>
          <p:cNvPr id="21" name="Content Placeholder 13"/>
          <p:cNvSpPr>
            <a:spLocks noGrp="1"/>
          </p:cNvSpPr>
          <p:nvPr>
            <p:ph sz="quarter" idx="13"/>
          </p:nvPr>
        </p:nvSpPr>
        <p:spPr>
          <a:xfrm>
            <a:off x="411164" y="1220788"/>
            <a:ext cx="4027486"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2" name="Content Placeholder 13"/>
          <p:cNvSpPr>
            <a:spLocks noGrp="1"/>
          </p:cNvSpPr>
          <p:nvPr>
            <p:ph sz="quarter" idx="14"/>
          </p:nvPr>
        </p:nvSpPr>
        <p:spPr>
          <a:xfrm>
            <a:off x="4705350" y="1220789"/>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9" name="Rectangle 9"/>
          <p:cNvSpPr>
            <a:spLocks noGrp="1" noChangeArrowheads="1"/>
          </p:cNvSpPr>
          <p:nvPr>
            <p:ph type="sldNum" sz="quarter" idx="19"/>
          </p:nvPr>
        </p:nvSpPr>
        <p:spPr>
          <a:ln/>
        </p:spPr>
        <p:txBody>
          <a:bodyPr/>
          <a:lstStyle>
            <a:lvl1pPr>
              <a:defRPr/>
            </a:lvl1pPr>
          </a:lstStyle>
          <a:p>
            <a:pPr>
              <a:defRPr/>
            </a:pPr>
            <a:r>
              <a:rPr lang="en-US" altLang="en-US"/>
              <a:t> </a:t>
            </a:r>
            <a:fld id="{9C6635B0-4939-4DBA-98A8-758956F2095A}" type="slidenum">
              <a:rPr lang="en-US" altLang="en-US"/>
              <a:pPr>
                <a:defRPr/>
              </a:pPr>
              <a:t>‹#›</a:t>
            </a:fld>
            <a:endParaRPr lang="en-US" altLang="en-US"/>
          </a:p>
        </p:txBody>
      </p:sp>
      <p:sp>
        <p:nvSpPr>
          <p:cNvPr id="10" name="Rectangle 10"/>
          <p:cNvSpPr>
            <a:spLocks noGrp="1" noChangeArrowheads="1"/>
          </p:cNvSpPr>
          <p:nvPr>
            <p:ph type="ftr" sz="quarter" idx="20"/>
          </p:nvPr>
        </p:nvSpPr>
        <p:spPr>
          <a:ln/>
        </p:spPr>
        <p:txBody>
          <a:bodyPr/>
          <a:lstStyle>
            <a:lvl1pPr>
              <a:defRPr/>
            </a:lvl1pPr>
          </a:lstStyle>
          <a:p>
            <a:pPr>
              <a:defRPr/>
            </a:pPr>
            <a:r>
              <a:rPr lang="en-US" smtClean="0"/>
              <a:t>Module 7: Cybersecurity</a:t>
            </a:r>
            <a:endParaRPr lang="en-US" dirty="0"/>
          </a:p>
        </p:txBody>
      </p:sp>
      <p:sp>
        <p:nvSpPr>
          <p:cNvPr id="11" name="Date Placeholder 11"/>
          <p:cNvSpPr>
            <a:spLocks noGrp="1"/>
          </p:cNvSpPr>
          <p:nvPr>
            <p:ph type="dt" sz="half" idx="21"/>
          </p:nvPr>
        </p:nvSpPr>
        <p:spPr/>
        <p:txBody>
          <a:bodyPr/>
          <a:lstStyle>
            <a:lvl1pPr>
              <a:defRPr/>
            </a:lvl1pPr>
          </a:lstStyle>
          <a:p>
            <a:pPr>
              <a:defRPr/>
            </a:pPr>
            <a:r>
              <a:rPr lang="en-US" smtClean="0"/>
              <a:t>CISR v1.0</a:t>
            </a:r>
            <a:endParaRPr lang="en-US" dirty="0"/>
          </a:p>
        </p:txBody>
      </p:sp>
      <p:sp>
        <p:nvSpPr>
          <p:cNvPr id="12" name="Title 1"/>
          <p:cNvSpPr>
            <a:spLocks noGrp="1"/>
          </p:cNvSpPr>
          <p:nvPr>
            <p:ph type="title"/>
          </p:nvPr>
        </p:nvSpPr>
        <p:spPr>
          <a:xfrm>
            <a:off x="411163" y="231775"/>
            <a:ext cx="8318500" cy="914400"/>
          </a:xfrm>
        </p:spPr>
        <p:txBody>
          <a:bodyPr/>
          <a:lstStyle/>
          <a:p>
            <a:r>
              <a:rPr lang="en-US" dirty="0" smtClean="0"/>
              <a:t>Click to edit Master title style</a:t>
            </a:r>
            <a:endParaRPr lang="en-US" dirty="0"/>
          </a:p>
        </p:txBody>
      </p:sp>
      <p:sp>
        <p:nvSpPr>
          <p:cNvPr id="13" name="Picture Placeholder Icon"/>
          <p:cNvSpPr>
            <a:spLocks noGrp="1"/>
          </p:cNvSpPr>
          <p:nvPr>
            <p:ph type="pic" sz="quarter" idx="33" hasCustomPrompt="1"/>
          </p:nvPr>
        </p:nvSpPr>
        <p:spPr>
          <a:xfrm>
            <a:off x="8409623" y="822960"/>
            <a:ext cx="320040" cy="320040"/>
          </a:xfrm>
          <a:prstGeom prst="rect">
            <a:avLst/>
          </a:prstGeom>
          <a:ln w="19050">
            <a:solidFill>
              <a:schemeClr val="bg1"/>
            </a:solidFill>
          </a:ln>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Tree>
    <p:extLst>
      <p:ext uri="{BB962C8B-B14F-4D97-AF65-F5344CB8AC3E}">
        <p14:creationId xmlns:p14="http://schemas.microsoft.com/office/powerpoint/2010/main" val="229944589"/>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Reference: Title and 2 Content Right">
    <p:spTree>
      <p:nvGrpSpPr>
        <p:cNvPr id="1" name=""/>
        <p:cNvGrpSpPr/>
        <p:nvPr/>
      </p:nvGrpSpPr>
      <p:grpSpPr>
        <a:xfrm>
          <a:off x="0" y="0"/>
          <a:ext cx="0" cy="0"/>
          <a:chOff x="0" y="0"/>
          <a:chExt cx="0" cy="0"/>
        </a:xfrm>
      </p:grpSpPr>
      <p:sp>
        <p:nvSpPr>
          <p:cNvPr id="2" name="Date Placeholder 1"/>
          <p:cNvSpPr>
            <a:spLocks noGrp="1"/>
          </p:cNvSpPr>
          <p:nvPr>
            <p:ph type="dt" sz="half" idx="20"/>
          </p:nvPr>
        </p:nvSpPr>
        <p:spPr/>
        <p:txBody>
          <a:bodyPr/>
          <a:lstStyle/>
          <a:p>
            <a:pPr>
              <a:defRPr/>
            </a:pPr>
            <a:r>
              <a:rPr lang="en-US" smtClean="0"/>
              <a:t>CISR v1.0</a:t>
            </a:r>
            <a:endParaRPr lang="en-US" dirty="0"/>
          </a:p>
        </p:txBody>
      </p:sp>
      <p:sp>
        <p:nvSpPr>
          <p:cNvPr id="3" name="Footer Placeholder 2"/>
          <p:cNvSpPr>
            <a:spLocks noGrp="1"/>
          </p:cNvSpPr>
          <p:nvPr>
            <p:ph type="ftr" sz="quarter" idx="21"/>
          </p:nvPr>
        </p:nvSpPr>
        <p:spPr/>
        <p:txBody>
          <a:bodyPr/>
          <a:lstStyle/>
          <a:p>
            <a:pPr>
              <a:defRPr/>
            </a:pPr>
            <a:r>
              <a:rPr lang="en-US" smtClean="0"/>
              <a:t>Module 7: Cybersecurity</a:t>
            </a:r>
            <a:endParaRPr lang="en-US" dirty="0"/>
          </a:p>
        </p:txBody>
      </p:sp>
      <p:sp>
        <p:nvSpPr>
          <p:cNvPr id="5" name="Slide Number Placeholder 4"/>
          <p:cNvSpPr>
            <a:spLocks noGrp="1"/>
          </p:cNvSpPr>
          <p:nvPr>
            <p:ph type="sldNum" sz="quarter" idx="22"/>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21" name="Content Placeholder 13"/>
          <p:cNvSpPr>
            <a:spLocks noGrp="1"/>
          </p:cNvSpPr>
          <p:nvPr>
            <p:ph sz="quarter" idx="13"/>
          </p:nvPr>
        </p:nvSpPr>
        <p:spPr>
          <a:xfrm>
            <a:off x="4705350" y="1217659"/>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2" name="Content Placeholder 13"/>
          <p:cNvSpPr>
            <a:spLocks noGrp="1"/>
          </p:cNvSpPr>
          <p:nvPr>
            <p:ph sz="quarter" idx="14"/>
          </p:nvPr>
        </p:nvSpPr>
        <p:spPr>
          <a:xfrm>
            <a:off x="407022" y="1219823"/>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3" name="Content Placeholder 13"/>
          <p:cNvSpPr>
            <a:spLocks noGrp="1"/>
          </p:cNvSpPr>
          <p:nvPr>
            <p:ph sz="quarter" idx="19"/>
          </p:nvPr>
        </p:nvSpPr>
        <p:spPr>
          <a:xfrm>
            <a:off x="470630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6" name="Title 1"/>
          <p:cNvSpPr>
            <a:spLocks noGrp="1"/>
          </p:cNvSpPr>
          <p:nvPr>
            <p:ph type="title"/>
          </p:nvPr>
        </p:nvSpPr>
        <p:spPr>
          <a:xfrm>
            <a:off x="411163" y="231775"/>
            <a:ext cx="8318500" cy="914400"/>
          </a:xfrm>
        </p:spPr>
        <p:txBody>
          <a:bodyPr/>
          <a:lstStyle/>
          <a:p>
            <a:r>
              <a:rPr lang="en-US" dirty="0" smtClean="0"/>
              <a:t>Click to edit Master title style</a:t>
            </a:r>
            <a:endParaRPr lang="en-US" dirty="0"/>
          </a:p>
        </p:txBody>
      </p:sp>
      <p:sp>
        <p:nvSpPr>
          <p:cNvPr id="17" name="Picture Placeholder Icon"/>
          <p:cNvSpPr>
            <a:spLocks noGrp="1"/>
          </p:cNvSpPr>
          <p:nvPr>
            <p:ph type="pic" sz="quarter" idx="33" hasCustomPrompt="1"/>
          </p:nvPr>
        </p:nvSpPr>
        <p:spPr>
          <a:xfrm>
            <a:off x="8409623" y="822960"/>
            <a:ext cx="320040" cy="320040"/>
          </a:xfrm>
          <a:prstGeom prst="rect">
            <a:avLst/>
          </a:prstGeom>
          <a:ln w="19050">
            <a:solidFill>
              <a:schemeClr val="bg1"/>
            </a:solidFill>
          </a:ln>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Tree>
    <p:extLst>
      <p:ext uri="{BB962C8B-B14F-4D97-AF65-F5344CB8AC3E}">
        <p14:creationId xmlns:p14="http://schemas.microsoft.com/office/powerpoint/2010/main" val="93029687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Primary: Title 1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3" y="228600"/>
            <a:ext cx="8318500" cy="914400"/>
          </a:xfrm>
        </p:spPr>
        <p:txBody>
          <a:bodyPr/>
          <a:lstStyle>
            <a:lvl1pPr>
              <a:defRPr sz="3200">
                <a:latin typeface="Arial" pitchFamily="34" charset="0"/>
                <a:cs typeface="Arial" pitchFamily="34" charset="0"/>
              </a:defRPr>
            </a:lvl1pPr>
          </a:lstStyle>
          <a:p>
            <a:r>
              <a:rPr lang="en-US" dirty="0"/>
              <a:t>Click to edit Header</a:t>
            </a:r>
          </a:p>
        </p:txBody>
      </p:sp>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tx1"/>
                </a:solidFill>
                <a:latin typeface="Arial" pitchFamily="34" charset="0"/>
                <a:cs typeface="Arial" pitchFamily="34" charset="0"/>
              </a:defRPr>
            </a:lvl1pPr>
          </a:lstStyle>
          <a:p>
            <a:pPr>
              <a:defRPr/>
            </a:pPr>
            <a:r>
              <a:rPr lang="en-US"/>
              <a:t>Module 7: Cybersecurity</a:t>
            </a:r>
            <a:endParaRPr lang="en-US" dirty="0"/>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tx1"/>
                </a:solidFill>
              </a:defRPr>
            </a:lvl1pPr>
          </a:lstStyle>
          <a:p>
            <a:r>
              <a:rPr lang="en-US" smtClean="0"/>
              <a:t>CISR v1.0</a:t>
            </a:r>
            <a:endParaRPr lang="en-US" dirty="0"/>
          </a:p>
        </p:txBody>
      </p:sp>
      <p:sp>
        <p:nvSpPr>
          <p:cNvPr id="8"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tx1"/>
                </a:solidFill>
                <a:latin typeface="Arial" pitchFamily="34" charset="0"/>
                <a:cs typeface="Arial" pitchFamily="34" charset="0"/>
              </a:defRPr>
            </a:lvl1pPr>
          </a:lstStyle>
          <a:p>
            <a:pPr>
              <a:defRPr/>
            </a:pPr>
            <a:r>
              <a:rPr lang="en-US"/>
              <a:t> </a:t>
            </a:r>
            <a:fld id="{1E05A8D5-9D50-4F79-AAB3-D0C9B9E3293E}" type="slidenum">
              <a:rPr lang="en-US" smtClean="0"/>
              <a:pPr>
                <a:defRPr/>
              </a:pPr>
              <a:t>‹#›</a:t>
            </a:fld>
            <a:endParaRPr lang="en-US" dirty="0"/>
          </a:p>
        </p:txBody>
      </p:sp>
      <p:sp>
        <p:nvSpPr>
          <p:cNvPr id="6" name="Content Placeholder 5"/>
          <p:cNvSpPr>
            <a:spLocks noGrp="1"/>
          </p:cNvSpPr>
          <p:nvPr>
            <p:ph sz="quarter" idx="10" hasCustomPrompt="1"/>
          </p:nvPr>
        </p:nvSpPr>
        <p:spPr>
          <a:xfrm>
            <a:off x="411163" y="1220788"/>
            <a:ext cx="8318499" cy="3719512"/>
          </a:xfrm>
        </p:spPr>
        <p:txBody>
          <a:bodyPr/>
          <a:lstStyle>
            <a:lvl1pPr marL="225425" indent="-225425">
              <a:defRPr/>
            </a:lvl1pPr>
            <a:lvl2pPr marL="548640">
              <a:defRPr/>
            </a:lvl2pPr>
            <a:lvl3pPr marL="822960" indent="-228600">
              <a:defRPr/>
            </a:lvl3pPr>
          </a:lstStyle>
          <a:p>
            <a:pPr lvl="0"/>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570502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Reference: Title and 2 Content Left">
    <p:spTree>
      <p:nvGrpSpPr>
        <p:cNvPr id="1" name=""/>
        <p:cNvGrpSpPr/>
        <p:nvPr/>
      </p:nvGrpSpPr>
      <p:grpSpPr>
        <a:xfrm>
          <a:off x="0" y="0"/>
          <a:ext cx="0" cy="0"/>
          <a:chOff x="0" y="0"/>
          <a:chExt cx="0" cy="0"/>
        </a:xfrm>
      </p:grpSpPr>
      <p:sp>
        <p:nvSpPr>
          <p:cNvPr id="5" name="Slide Number Placeholder 4"/>
          <p:cNvSpPr>
            <a:spLocks noGrp="1"/>
          </p:cNvSpPr>
          <p:nvPr>
            <p:ph type="sldNum" sz="quarter" idx="36"/>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2" name="Date Placeholder 1"/>
          <p:cNvSpPr>
            <a:spLocks noGrp="1"/>
          </p:cNvSpPr>
          <p:nvPr>
            <p:ph type="dt" sz="half" idx="34"/>
          </p:nvPr>
        </p:nvSpPr>
        <p:spPr/>
        <p:txBody>
          <a:bodyPr/>
          <a:lstStyle/>
          <a:p>
            <a:pPr>
              <a:defRPr/>
            </a:pPr>
            <a:r>
              <a:rPr lang="en-US" smtClean="0"/>
              <a:t>CISR v1.0</a:t>
            </a:r>
            <a:endParaRPr lang="en-US" dirty="0"/>
          </a:p>
        </p:txBody>
      </p:sp>
      <p:sp>
        <p:nvSpPr>
          <p:cNvPr id="3" name="Footer Placeholder 2"/>
          <p:cNvSpPr>
            <a:spLocks noGrp="1"/>
          </p:cNvSpPr>
          <p:nvPr>
            <p:ph type="ftr" sz="quarter" idx="35"/>
          </p:nvPr>
        </p:nvSpPr>
        <p:spPr/>
        <p:txBody>
          <a:bodyPr/>
          <a:lstStyle/>
          <a:p>
            <a:pPr>
              <a:defRPr/>
            </a:pPr>
            <a:r>
              <a:rPr lang="en-US" smtClean="0"/>
              <a:t>Module 7: Cybersecurity</a:t>
            </a:r>
            <a:endParaRPr lang="en-US" dirty="0"/>
          </a:p>
        </p:txBody>
      </p:sp>
      <p:sp>
        <p:nvSpPr>
          <p:cNvPr id="21" name="Content Placeholder 13"/>
          <p:cNvSpPr>
            <a:spLocks noGrp="1"/>
          </p:cNvSpPr>
          <p:nvPr>
            <p:ph sz="quarter" idx="13"/>
          </p:nvPr>
        </p:nvSpPr>
        <p:spPr>
          <a:xfrm>
            <a:off x="411163" y="1220788"/>
            <a:ext cx="4027486"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2" name="Content Placeholder 13"/>
          <p:cNvSpPr>
            <a:spLocks noGrp="1"/>
          </p:cNvSpPr>
          <p:nvPr>
            <p:ph sz="quarter" idx="14"/>
          </p:nvPr>
        </p:nvSpPr>
        <p:spPr>
          <a:xfrm>
            <a:off x="4705350" y="1220789"/>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3" name="Content Placeholder 13"/>
          <p:cNvSpPr>
            <a:spLocks noGrp="1"/>
          </p:cNvSpPr>
          <p:nvPr>
            <p:ph sz="quarter" idx="19"/>
          </p:nvPr>
        </p:nvSpPr>
        <p:spPr>
          <a:xfrm>
            <a:off x="41116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6" name="Title 1"/>
          <p:cNvSpPr>
            <a:spLocks noGrp="1"/>
          </p:cNvSpPr>
          <p:nvPr>
            <p:ph type="title"/>
          </p:nvPr>
        </p:nvSpPr>
        <p:spPr>
          <a:xfrm>
            <a:off x="411163" y="231775"/>
            <a:ext cx="8318500" cy="914400"/>
          </a:xfrm>
        </p:spPr>
        <p:txBody>
          <a:bodyPr/>
          <a:lstStyle/>
          <a:p>
            <a:r>
              <a:rPr lang="en-US" dirty="0" smtClean="0"/>
              <a:t>Click to edit Master title style</a:t>
            </a:r>
            <a:endParaRPr lang="en-US" dirty="0"/>
          </a:p>
        </p:txBody>
      </p:sp>
      <p:sp>
        <p:nvSpPr>
          <p:cNvPr id="17" name="Picture Placeholder Icon"/>
          <p:cNvSpPr>
            <a:spLocks noGrp="1"/>
          </p:cNvSpPr>
          <p:nvPr>
            <p:ph type="pic" sz="quarter" idx="33" hasCustomPrompt="1"/>
          </p:nvPr>
        </p:nvSpPr>
        <p:spPr>
          <a:xfrm>
            <a:off x="8409623" y="822960"/>
            <a:ext cx="320040" cy="320040"/>
          </a:xfrm>
          <a:prstGeom prst="rect">
            <a:avLst/>
          </a:prstGeom>
          <a:ln w="19050">
            <a:solidFill>
              <a:schemeClr val="bg1"/>
            </a:solidFill>
          </a:ln>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Tree>
    <p:extLst>
      <p:ext uri="{BB962C8B-B14F-4D97-AF65-F5344CB8AC3E}">
        <p14:creationId xmlns:p14="http://schemas.microsoft.com/office/powerpoint/2010/main" val="2398160566"/>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Reference: Title, 4 Content">
    <p:spTree>
      <p:nvGrpSpPr>
        <p:cNvPr id="1" name=""/>
        <p:cNvGrpSpPr/>
        <p:nvPr/>
      </p:nvGrpSpPr>
      <p:grpSpPr>
        <a:xfrm>
          <a:off x="0" y="0"/>
          <a:ext cx="0" cy="0"/>
          <a:chOff x="0" y="0"/>
          <a:chExt cx="0" cy="0"/>
        </a:xfrm>
      </p:grpSpPr>
      <p:sp>
        <p:nvSpPr>
          <p:cNvPr id="5" name="Slide Number Placeholder 4"/>
          <p:cNvSpPr>
            <a:spLocks noGrp="1"/>
          </p:cNvSpPr>
          <p:nvPr>
            <p:ph type="sldNum" sz="quarter" idx="39"/>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3" name="Date Placeholder 2"/>
          <p:cNvSpPr>
            <a:spLocks noGrp="1"/>
          </p:cNvSpPr>
          <p:nvPr>
            <p:ph type="dt" sz="half" idx="37"/>
          </p:nvPr>
        </p:nvSpPr>
        <p:spPr/>
        <p:txBody>
          <a:bodyPr/>
          <a:lstStyle/>
          <a:p>
            <a:pPr>
              <a:defRPr/>
            </a:pPr>
            <a:r>
              <a:rPr lang="en-US" smtClean="0"/>
              <a:t>CISR v1.0</a:t>
            </a:r>
            <a:endParaRPr lang="en-US" dirty="0"/>
          </a:p>
        </p:txBody>
      </p:sp>
      <p:sp>
        <p:nvSpPr>
          <p:cNvPr id="4" name="Footer Placeholder 3"/>
          <p:cNvSpPr>
            <a:spLocks noGrp="1"/>
          </p:cNvSpPr>
          <p:nvPr>
            <p:ph type="ftr" sz="quarter" idx="38"/>
          </p:nvPr>
        </p:nvSpPr>
        <p:spPr/>
        <p:txBody>
          <a:bodyPr/>
          <a:lstStyle/>
          <a:p>
            <a:pPr>
              <a:defRPr/>
            </a:pPr>
            <a:r>
              <a:rPr lang="en-US" smtClean="0"/>
              <a:t>Module 7: Cybersecurity</a:t>
            </a:r>
            <a:endParaRPr lang="en-US" dirty="0"/>
          </a:p>
        </p:txBody>
      </p:sp>
      <p:sp>
        <p:nvSpPr>
          <p:cNvPr id="34" name="Content Placeholder 13"/>
          <p:cNvSpPr>
            <a:spLocks noGrp="1"/>
          </p:cNvSpPr>
          <p:nvPr>
            <p:ph sz="quarter" idx="25"/>
          </p:nvPr>
        </p:nvSpPr>
        <p:spPr>
          <a:xfrm>
            <a:off x="4705351" y="1220788"/>
            <a:ext cx="4024312" cy="1781491"/>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35" name="Content Placeholder 13"/>
          <p:cNvSpPr>
            <a:spLocks noGrp="1"/>
          </p:cNvSpPr>
          <p:nvPr>
            <p:ph sz="quarter" idx="26"/>
          </p:nvPr>
        </p:nvSpPr>
        <p:spPr>
          <a:xfrm>
            <a:off x="4705350" y="3150870"/>
            <a:ext cx="4024313" cy="1783080"/>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6" name="Content Placeholder 13"/>
          <p:cNvSpPr>
            <a:spLocks noGrp="1"/>
          </p:cNvSpPr>
          <p:nvPr>
            <p:ph sz="quarter" idx="13"/>
          </p:nvPr>
        </p:nvSpPr>
        <p:spPr>
          <a:xfrm>
            <a:off x="411163" y="1220788"/>
            <a:ext cx="4027486"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7" name="Content Placeholder 13"/>
          <p:cNvSpPr>
            <a:spLocks noGrp="1"/>
          </p:cNvSpPr>
          <p:nvPr>
            <p:ph sz="quarter" idx="19"/>
          </p:nvPr>
        </p:nvSpPr>
        <p:spPr>
          <a:xfrm>
            <a:off x="41116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8" name="Title 1"/>
          <p:cNvSpPr>
            <a:spLocks noGrp="1"/>
          </p:cNvSpPr>
          <p:nvPr>
            <p:ph type="title"/>
          </p:nvPr>
        </p:nvSpPr>
        <p:spPr>
          <a:xfrm>
            <a:off x="411163" y="231775"/>
            <a:ext cx="8318500" cy="914400"/>
          </a:xfrm>
        </p:spPr>
        <p:txBody>
          <a:bodyPr/>
          <a:lstStyle/>
          <a:p>
            <a:r>
              <a:rPr lang="en-US" dirty="0" smtClean="0"/>
              <a:t>Click to edit Master title style</a:t>
            </a:r>
            <a:endParaRPr lang="en-US" dirty="0"/>
          </a:p>
        </p:txBody>
      </p:sp>
      <p:sp>
        <p:nvSpPr>
          <p:cNvPr id="19" name="Picture Placeholder Icon"/>
          <p:cNvSpPr>
            <a:spLocks noGrp="1"/>
          </p:cNvSpPr>
          <p:nvPr>
            <p:ph type="pic" sz="quarter" idx="33" hasCustomPrompt="1"/>
          </p:nvPr>
        </p:nvSpPr>
        <p:spPr>
          <a:xfrm>
            <a:off x="8409623" y="822960"/>
            <a:ext cx="320040" cy="320040"/>
          </a:xfrm>
          <a:prstGeom prst="rect">
            <a:avLst/>
          </a:prstGeom>
          <a:ln w="19050">
            <a:solidFill>
              <a:schemeClr val="bg1"/>
            </a:solidFill>
          </a:ln>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Tree>
    <p:extLst>
      <p:ext uri="{BB962C8B-B14F-4D97-AF65-F5344CB8AC3E}">
        <p14:creationId xmlns:p14="http://schemas.microsoft.com/office/powerpoint/2010/main" val="4024693735"/>
      </p:ext>
    </p:extLst>
  </p:cSld>
  <p:clrMapOvr>
    <a:masterClrMapping/>
  </p:clrMapOvr>
  <p:transition spd="med"/>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Reference: Title 1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lvl1pPr>
              <a:defRPr>
                <a:solidFill>
                  <a:schemeClr val="tx1"/>
                </a:solidFill>
              </a:defRPr>
            </a:lvl1pPr>
          </a:lstStyle>
          <a:p>
            <a:r>
              <a:rPr lang="en-US" smtClean="0"/>
              <a:t>CISR v1.0</a:t>
            </a:r>
            <a:endParaRPr lang="en-US" dirty="0"/>
          </a:p>
        </p:txBody>
      </p:sp>
      <p:sp>
        <p:nvSpPr>
          <p:cNvPr id="9" name="Slide Number Placeholder 8"/>
          <p:cNvSpPr>
            <a:spLocks noGrp="1"/>
          </p:cNvSpPr>
          <p:nvPr>
            <p:ph type="sldNum" sz="quarter" idx="11"/>
          </p:nvPr>
        </p:nvSpPr>
        <p:spPr/>
        <p:txBody>
          <a:bodyPr/>
          <a:lstStyle>
            <a:lvl1pPr>
              <a:defRPr>
                <a:solidFill>
                  <a:schemeClr val="tx1"/>
                </a:solidFill>
              </a:defRPr>
            </a:lvl1pPr>
          </a:lstStyle>
          <a:p>
            <a:pPr>
              <a:defRPr/>
            </a:pPr>
            <a:r>
              <a:rPr lang="en-US"/>
              <a:t> </a:t>
            </a:r>
            <a:fld id="{1E05A8D5-9D50-4F79-AAB3-D0C9B9E3293E}" type="slidenum">
              <a:rPr lang="en-US" smtClean="0"/>
              <a:pPr>
                <a:defRPr/>
              </a:pPr>
              <a:t>‹#›</a:t>
            </a:fld>
            <a:endParaRPr lang="en-US" dirty="0"/>
          </a:p>
        </p:txBody>
      </p:sp>
      <p:sp>
        <p:nvSpPr>
          <p:cNvPr id="10" name="Footer Placeholder 9"/>
          <p:cNvSpPr>
            <a:spLocks noGrp="1"/>
          </p:cNvSpPr>
          <p:nvPr>
            <p:ph type="ftr" sz="quarter" idx="12"/>
          </p:nvPr>
        </p:nvSpPr>
        <p:spPr/>
        <p:txBody>
          <a:bodyPr/>
          <a:lstStyle>
            <a:lvl1pPr>
              <a:defRPr>
                <a:solidFill>
                  <a:schemeClr val="tx1"/>
                </a:solidFill>
              </a:defRPr>
            </a:lvl1pPr>
          </a:lstStyle>
          <a:p>
            <a:pPr>
              <a:defRPr/>
            </a:pPr>
            <a:r>
              <a:rPr lang="en-US"/>
              <a:t>Module 7: Cybersecurity</a:t>
            </a:r>
            <a:endParaRPr lang="en-US" dirty="0"/>
          </a:p>
        </p:txBody>
      </p:sp>
      <p:sp>
        <p:nvSpPr>
          <p:cNvPr id="14" name="Content Placeholder 13"/>
          <p:cNvSpPr>
            <a:spLocks noGrp="1"/>
          </p:cNvSpPr>
          <p:nvPr>
            <p:ph sz="quarter" idx="13" hasCustomPrompt="1"/>
          </p:nvPr>
        </p:nvSpPr>
        <p:spPr>
          <a:xfrm>
            <a:off x="411163" y="1220789"/>
            <a:ext cx="8318500" cy="3713161"/>
          </a:xfrm>
          <a:prstGeom prst="rect">
            <a:avLst/>
          </a:prstGeom>
        </p:spPr>
        <p:txBody>
          <a:bodyPr/>
          <a:lstStyle>
            <a:lvl1pPr marL="228600" indent="-228600">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15" name="Text Placeholder 12"/>
          <p:cNvSpPr>
            <a:spLocks noGrp="1"/>
          </p:cNvSpPr>
          <p:nvPr>
            <p:ph type="body" sz="quarter" idx="14"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a:t>Refer To:</a:t>
            </a:r>
          </a:p>
          <a:p>
            <a:pPr lvl="0"/>
            <a:r>
              <a:rPr lang="en-US" dirty="0"/>
              <a:t>Addendum #.#, Handout #.#, Book</a:t>
            </a:r>
          </a:p>
        </p:txBody>
      </p:sp>
      <p:sp>
        <p:nvSpPr>
          <p:cNvPr id="26" name="Picture Placeholder 16"/>
          <p:cNvSpPr>
            <a:spLocks noGrp="1"/>
          </p:cNvSpPr>
          <p:nvPr>
            <p:ph type="pic" sz="quarter" idx="15"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8" name="Picture Placeholder 16"/>
          <p:cNvSpPr>
            <a:spLocks noGrp="1"/>
          </p:cNvSpPr>
          <p:nvPr>
            <p:ph type="pic" sz="quarter" idx="17"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9" name="Picture Placeholder 16"/>
          <p:cNvSpPr>
            <a:spLocks noGrp="1"/>
          </p:cNvSpPr>
          <p:nvPr>
            <p:ph type="pic" sz="quarter" idx="18"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69519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Reference: Question- 1 Title 1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lvl1pPr>
              <a:defRPr>
                <a:solidFill>
                  <a:schemeClr val="tx1"/>
                </a:solidFill>
              </a:defRPr>
            </a:lvl1pPr>
          </a:lstStyle>
          <a:p>
            <a:r>
              <a:rPr lang="en-US" smtClean="0"/>
              <a:t>CISR v1.0</a:t>
            </a:r>
            <a:endParaRPr lang="en-US" dirty="0"/>
          </a:p>
        </p:txBody>
      </p:sp>
      <p:sp>
        <p:nvSpPr>
          <p:cNvPr id="9" name="Slide Number Placeholder 8"/>
          <p:cNvSpPr>
            <a:spLocks noGrp="1"/>
          </p:cNvSpPr>
          <p:nvPr>
            <p:ph type="sldNum" sz="quarter" idx="11"/>
          </p:nvPr>
        </p:nvSpPr>
        <p:spPr/>
        <p:txBody>
          <a:bodyPr/>
          <a:lstStyle>
            <a:lvl1pPr>
              <a:defRPr>
                <a:solidFill>
                  <a:schemeClr val="tx1"/>
                </a:solidFill>
              </a:defRPr>
            </a:lvl1pPr>
          </a:lstStyle>
          <a:p>
            <a:pPr>
              <a:defRPr/>
            </a:pPr>
            <a:r>
              <a:rPr lang="en-US"/>
              <a:t> </a:t>
            </a:r>
            <a:fld id="{1E05A8D5-9D50-4F79-AAB3-D0C9B9E3293E}" type="slidenum">
              <a:rPr lang="en-US" smtClean="0"/>
              <a:pPr>
                <a:defRPr/>
              </a:pPr>
              <a:t>‹#›</a:t>
            </a:fld>
            <a:endParaRPr lang="en-US" dirty="0"/>
          </a:p>
        </p:txBody>
      </p:sp>
      <p:sp>
        <p:nvSpPr>
          <p:cNvPr id="10" name="Footer Placeholder 9"/>
          <p:cNvSpPr>
            <a:spLocks noGrp="1"/>
          </p:cNvSpPr>
          <p:nvPr>
            <p:ph type="ftr" sz="quarter" idx="12"/>
          </p:nvPr>
        </p:nvSpPr>
        <p:spPr/>
        <p:txBody>
          <a:bodyPr/>
          <a:lstStyle>
            <a:lvl1pPr>
              <a:defRPr>
                <a:solidFill>
                  <a:schemeClr val="tx1"/>
                </a:solidFill>
              </a:defRPr>
            </a:lvl1pPr>
          </a:lstStyle>
          <a:p>
            <a:pPr>
              <a:defRPr/>
            </a:pPr>
            <a:r>
              <a:rPr lang="en-US"/>
              <a:t>Module 7: Cybersecurity</a:t>
            </a:r>
            <a:endParaRPr lang="en-US" dirty="0"/>
          </a:p>
        </p:txBody>
      </p:sp>
      <p:sp>
        <p:nvSpPr>
          <p:cNvPr id="14" name="Content Placeholder 13"/>
          <p:cNvSpPr>
            <a:spLocks noGrp="1"/>
          </p:cNvSpPr>
          <p:nvPr>
            <p:ph sz="quarter" idx="13" hasCustomPrompt="1"/>
          </p:nvPr>
        </p:nvSpPr>
        <p:spPr>
          <a:xfrm>
            <a:off x="411163" y="1220788"/>
            <a:ext cx="8318500" cy="3719512"/>
          </a:xfrm>
          <a:prstGeom prst="rect">
            <a:avLst/>
          </a:prstGeom>
        </p:spPr>
        <p:txBody>
          <a:bodyPr/>
          <a:lstStyle>
            <a:lvl1pPr marL="228600" indent="-228600">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15" name="Text Placeholder 12"/>
          <p:cNvSpPr>
            <a:spLocks noGrp="1"/>
          </p:cNvSpPr>
          <p:nvPr>
            <p:ph type="body" sz="quarter" idx="14"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a:t>Refer To:</a:t>
            </a:r>
          </a:p>
          <a:p>
            <a:pPr lvl="0"/>
            <a:r>
              <a:rPr lang="en-US" dirty="0"/>
              <a:t>Addendum #.#, Handout #.#, Book</a:t>
            </a:r>
          </a:p>
        </p:txBody>
      </p:sp>
      <p:sp>
        <p:nvSpPr>
          <p:cNvPr id="26" name="Picture Placeholder 16"/>
          <p:cNvSpPr>
            <a:spLocks noGrp="1"/>
          </p:cNvSpPr>
          <p:nvPr>
            <p:ph type="pic" sz="quarter" idx="15"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8" name="Picture Placeholder 16"/>
          <p:cNvSpPr>
            <a:spLocks noGrp="1"/>
          </p:cNvSpPr>
          <p:nvPr>
            <p:ph type="pic" sz="quarter" idx="17"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9" name="Picture Placeholder 16"/>
          <p:cNvSpPr>
            <a:spLocks noGrp="1"/>
          </p:cNvSpPr>
          <p:nvPr>
            <p:ph type="pic" sz="quarter" idx="18"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677515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Reference: Title Content 2 Stagger">
    <p:spTree>
      <p:nvGrpSpPr>
        <p:cNvPr id="1" name=""/>
        <p:cNvGrpSpPr/>
        <p:nvPr/>
      </p:nvGrpSpPr>
      <p:grpSpPr>
        <a:xfrm>
          <a:off x="0" y="0"/>
          <a:ext cx="0" cy="0"/>
          <a:chOff x="0" y="0"/>
          <a:chExt cx="0" cy="0"/>
        </a:xfrm>
      </p:grpSpPr>
      <p:sp>
        <p:nvSpPr>
          <p:cNvPr id="11" name="Footer Placeholder 10"/>
          <p:cNvSpPr>
            <a:spLocks noGrp="1" noChangeArrowheads="1"/>
          </p:cNvSpPr>
          <p:nvPr>
            <p:ph type="ftr" sz="quarter" idx="14"/>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tx1"/>
                </a:solidFill>
                <a:latin typeface="Arial" pitchFamily="34" charset="0"/>
                <a:cs typeface="Arial" pitchFamily="34" charset="0"/>
              </a:defRPr>
            </a:lvl1pPr>
          </a:lstStyle>
          <a:p>
            <a:pPr>
              <a:defRPr/>
            </a:pPr>
            <a:r>
              <a:rPr lang="en-US"/>
              <a:t>Module 7: Cybersecurity</a:t>
            </a:r>
            <a:endParaRPr lang="en-US" dirty="0"/>
          </a:p>
        </p:txBody>
      </p:sp>
      <p:sp>
        <p:nvSpPr>
          <p:cNvPr id="12" name="Date Placeholder 11"/>
          <p:cNvSpPr>
            <a:spLocks noGrp="1"/>
          </p:cNvSpPr>
          <p:nvPr>
            <p:ph type="dt" sz="half" idx="15"/>
          </p:nvPr>
        </p:nvSpPr>
        <p:spPr>
          <a:xfrm>
            <a:off x="47624" y="6629400"/>
            <a:ext cx="2836864" cy="228600"/>
          </a:xfrm>
          <a:prstGeom prst="rect">
            <a:avLst/>
          </a:prstGeom>
        </p:spPr>
        <p:txBody>
          <a:bodyPr vert="horz" wrap="none" lIns="9144" tIns="9144" rIns="45720" bIns="9144" rtlCol="0" anchor="ctr"/>
          <a:lstStyle>
            <a:lvl1pPr algn="l">
              <a:defRPr sz="1000" b="1">
                <a:solidFill>
                  <a:schemeClr val="tx1"/>
                </a:solidFill>
              </a:defRPr>
            </a:lvl1pPr>
          </a:lstStyle>
          <a:p>
            <a:r>
              <a:rPr lang="en-US" smtClean="0"/>
              <a:t>CISR v1.0</a:t>
            </a:r>
            <a:endParaRPr lang="en-US" dirty="0"/>
          </a:p>
        </p:txBody>
      </p:sp>
      <p:sp>
        <p:nvSpPr>
          <p:cNvPr id="17"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tx1"/>
                </a:solidFill>
                <a:latin typeface="Arial" pitchFamily="34" charset="0"/>
                <a:cs typeface="Arial" pitchFamily="34" charset="0"/>
              </a:defRPr>
            </a:lvl1pPr>
          </a:lstStyle>
          <a:p>
            <a:pPr>
              <a:defRPr/>
            </a:pPr>
            <a:r>
              <a:rPr lang="en-US"/>
              <a:t> </a:t>
            </a:r>
            <a:fld id="{1E05A8D5-9D50-4F79-AAB3-D0C9B9E3293E}" type="slidenum">
              <a:rPr lang="en-US" smtClean="0"/>
              <a:pPr>
                <a:defRPr/>
              </a:pPr>
              <a:t>‹#›</a:t>
            </a:fld>
            <a:endParaRPr lang="en-US" dirty="0"/>
          </a:p>
        </p:txBody>
      </p:sp>
      <p:sp>
        <p:nvSpPr>
          <p:cNvPr id="19" name="Content Placeholder 6"/>
          <p:cNvSpPr>
            <a:spLocks noGrp="1"/>
          </p:cNvSpPr>
          <p:nvPr>
            <p:ph sz="quarter" idx="16" hasCustomPrompt="1"/>
          </p:nvPr>
        </p:nvSpPr>
        <p:spPr>
          <a:xfrm>
            <a:off x="4754563" y="4162489"/>
            <a:ext cx="3975100" cy="1755648"/>
          </a:xfrm>
        </p:spPr>
        <p:txBody>
          <a:bodyPr/>
          <a:lstStyle>
            <a:lvl1pPr marL="228600" indent="-228600">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20" name="Content Placeholder 6"/>
          <p:cNvSpPr>
            <a:spLocks noGrp="1"/>
          </p:cNvSpPr>
          <p:nvPr>
            <p:ph sz="quarter" idx="17" hasCustomPrompt="1"/>
          </p:nvPr>
        </p:nvSpPr>
        <p:spPr>
          <a:xfrm>
            <a:off x="411163" y="1220788"/>
            <a:ext cx="8318500" cy="2743200"/>
          </a:xfrm>
        </p:spPr>
        <p:txBody>
          <a:bodyPr/>
          <a:lstStyle>
            <a:lvl1pPr marL="228600" indent="-228600">
              <a:defRPr lang="en-US" sz="2800" b="1" dirty="0" smtClean="0">
                <a:solidFill>
                  <a:schemeClr val="tx1"/>
                </a:solidFill>
                <a:latin typeface="+mn-lt"/>
                <a:ea typeface="+mn-ea"/>
                <a:cs typeface="Arial" pitchFamily="34" charset="0"/>
              </a:defRPr>
            </a:lvl1pPr>
            <a:lvl4pPr>
              <a:defRPr/>
            </a:lvl4pPr>
          </a:lstStyle>
          <a:p>
            <a:pPr marL="228600" lvl="0" indent="-228600" algn="l" rtl="0" eaLnBrk="1" fontAlgn="base" hangingPunct="1">
              <a:spcBef>
                <a:spcPts val="0"/>
              </a:spcBef>
              <a:spcAft>
                <a:spcPts val="200"/>
              </a:spcAft>
              <a:buSzPct val="88000"/>
              <a:buFont typeface="Wingdings" pitchFamily="2" charset="2"/>
              <a:buChar char="§"/>
            </a:pPr>
            <a:r>
              <a:rPr lang="en-US" dirty="0"/>
              <a:t>Click to edit Layout</a:t>
            </a:r>
          </a:p>
          <a:p>
            <a:pPr lvl="1"/>
            <a:r>
              <a:rPr lang="en-US" dirty="0"/>
              <a:t>Second level</a:t>
            </a:r>
          </a:p>
          <a:p>
            <a:pPr lvl="2"/>
            <a:r>
              <a:rPr lang="en-US" dirty="0"/>
              <a:t>Third level</a:t>
            </a:r>
          </a:p>
          <a:p>
            <a:pPr lvl="3"/>
            <a:r>
              <a:rPr lang="en-US" dirty="0"/>
              <a:t>Fourth level</a:t>
            </a:r>
          </a:p>
        </p:txBody>
      </p:sp>
      <p:sp>
        <p:nvSpPr>
          <p:cNvPr id="8" name="Text Placeholder 12"/>
          <p:cNvSpPr>
            <a:spLocks noGrp="1"/>
          </p:cNvSpPr>
          <p:nvPr>
            <p:ph type="body" sz="quarter" idx="18"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a:t>Refer To:</a:t>
            </a:r>
          </a:p>
          <a:p>
            <a:pPr lvl="0"/>
            <a:r>
              <a:rPr lang="en-US" dirty="0"/>
              <a:t>Addendum #.#, Handout #.#, Book</a:t>
            </a:r>
          </a:p>
        </p:txBody>
      </p:sp>
      <p:sp>
        <p:nvSpPr>
          <p:cNvPr id="9" name="Picture Placeholder 16"/>
          <p:cNvSpPr>
            <a:spLocks noGrp="1"/>
          </p:cNvSpPr>
          <p:nvPr>
            <p:ph type="pic" sz="quarter" idx="19"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10" name="Picture Placeholder 16"/>
          <p:cNvSpPr>
            <a:spLocks noGrp="1"/>
          </p:cNvSpPr>
          <p:nvPr>
            <p:ph type="pic" sz="quarter" idx="20"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13" name="Picture Placeholder 16"/>
          <p:cNvSpPr>
            <a:spLocks noGrp="1"/>
          </p:cNvSpPr>
          <p:nvPr>
            <p:ph type="pic" sz="quarter" idx="21"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51591088"/>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Reference: Title and 2 Content">
    <p:spTree>
      <p:nvGrpSpPr>
        <p:cNvPr id="1" name=""/>
        <p:cNvGrpSpPr/>
        <p:nvPr/>
      </p:nvGrpSpPr>
      <p:grpSpPr>
        <a:xfrm>
          <a:off x="0" y="0"/>
          <a:ext cx="0" cy="0"/>
          <a:chOff x="0" y="0"/>
          <a:chExt cx="0" cy="0"/>
        </a:xfrm>
      </p:grpSpPr>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7: Cybersecurity</a:t>
            </a:r>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4"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21" name="Content Placeholder 13"/>
          <p:cNvSpPr>
            <a:spLocks noGrp="1"/>
          </p:cNvSpPr>
          <p:nvPr>
            <p:ph sz="quarter" idx="13" hasCustomPrompt="1"/>
          </p:nvPr>
        </p:nvSpPr>
        <p:spPr>
          <a:xfrm>
            <a:off x="411164" y="1220788"/>
            <a:ext cx="3976686" cy="3713162"/>
          </a:xfrm>
          <a:prstGeom prst="rect">
            <a:avLst/>
          </a:prstGeom>
        </p:spPr>
        <p:txBody>
          <a:bodyPr/>
          <a:lstStyle>
            <a:lvl1pPr marL="228600" indent="-228600">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22" name="Content Placeholder 13"/>
          <p:cNvSpPr>
            <a:spLocks noGrp="1"/>
          </p:cNvSpPr>
          <p:nvPr>
            <p:ph sz="quarter" idx="14" hasCustomPrompt="1"/>
          </p:nvPr>
        </p:nvSpPr>
        <p:spPr>
          <a:xfrm>
            <a:off x="4754563" y="1220789"/>
            <a:ext cx="3975100" cy="3713162"/>
          </a:xfrm>
          <a:prstGeom prst="rect">
            <a:avLst/>
          </a:prstGeom>
        </p:spPr>
        <p:txBody>
          <a:bodyPr/>
          <a:lstStyle>
            <a:lvl1pPr marL="228600" indent="-228600">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18" name="Text Placeholder 12"/>
          <p:cNvSpPr>
            <a:spLocks noGrp="1"/>
          </p:cNvSpPr>
          <p:nvPr>
            <p:ph type="body" sz="quarter" idx="15"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a:t>Refer To:</a:t>
            </a:r>
          </a:p>
          <a:p>
            <a:pPr lvl="0"/>
            <a:r>
              <a:rPr lang="en-US" dirty="0"/>
              <a:t>Addendum #.#, Handout #.#, Book</a:t>
            </a:r>
          </a:p>
        </p:txBody>
      </p:sp>
      <p:sp>
        <p:nvSpPr>
          <p:cNvPr id="19" name="Picture Placeholder 16"/>
          <p:cNvSpPr>
            <a:spLocks noGrp="1"/>
          </p:cNvSpPr>
          <p:nvPr>
            <p:ph type="pic" sz="quarter" idx="16"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0" name="Picture Placeholder 16"/>
          <p:cNvSpPr>
            <a:spLocks noGrp="1"/>
          </p:cNvSpPr>
          <p:nvPr>
            <p:ph type="pic" sz="quarter" idx="17"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4" name="Picture Placeholder 16"/>
          <p:cNvSpPr>
            <a:spLocks noGrp="1"/>
          </p:cNvSpPr>
          <p:nvPr>
            <p:ph type="pic" sz="quarter" idx="18"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4" name="Title 3"/>
          <p:cNvSpPr>
            <a:spLocks noGrp="1"/>
          </p:cNvSpPr>
          <p:nvPr>
            <p:ph type="title" hasCustomPrompt="1"/>
          </p:nvPr>
        </p:nvSpPr>
        <p:spPr/>
        <p:txBody>
          <a:bodyPr/>
          <a:lstStyle/>
          <a:p>
            <a:r>
              <a:rPr lang="en-US" dirty="0"/>
              <a:t>Click to edit Header</a:t>
            </a:r>
          </a:p>
        </p:txBody>
      </p:sp>
    </p:spTree>
    <p:extLst>
      <p:ext uri="{BB962C8B-B14F-4D97-AF65-F5344CB8AC3E}">
        <p14:creationId xmlns:p14="http://schemas.microsoft.com/office/powerpoint/2010/main" val="35066591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Reference: Question - Title 2 Content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r>
              <a:rPr lang="en-US" smtClean="0">
                <a:solidFill>
                  <a:srgbClr val="FFFFFF">
                    <a:lumMod val="85000"/>
                  </a:srgbClr>
                </a:solidFill>
              </a:rPr>
              <a:t>CISR v1.0</a:t>
            </a:r>
            <a:endParaRPr lang="en-US" dirty="0">
              <a:solidFill>
                <a:srgbClr val="FFFFFF">
                  <a:lumMod val="85000"/>
                </a:srgbClr>
              </a:solidFill>
            </a:endParaRPr>
          </a:p>
        </p:txBody>
      </p:sp>
      <p:sp>
        <p:nvSpPr>
          <p:cNvPr id="9" name="Slide Number Placeholder 8"/>
          <p:cNvSpPr>
            <a:spLocks noGrp="1"/>
          </p:cNvSpPr>
          <p:nvPr>
            <p:ph type="sldNum" sz="quarter" idx="11"/>
          </p:nvPr>
        </p:nvSpPr>
        <p:spPr/>
        <p:txBody>
          <a:body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10" name="Footer Placeholder 9"/>
          <p:cNvSpPr>
            <a:spLocks noGrp="1"/>
          </p:cNvSpPr>
          <p:nvPr>
            <p:ph type="ftr" sz="quarter" idx="12"/>
          </p:nvPr>
        </p:nvSpPr>
        <p:spPr/>
        <p:txBody>
          <a:bodyPr/>
          <a:lstStyle/>
          <a:p>
            <a:pPr>
              <a:defRPr/>
            </a:pPr>
            <a:r>
              <a:rPr lang="en-US" dirty="0">
                <a:solidFill>
                  <a:srgbClr val="FFFFFF"/>
                </a:solidFill>
              </a:rPr>
              <a:t>Module 7: Cybersecurity</a:t>
            </a:r>
          </a:p>
        </p:txBody>
      </p:sp>
      <p:sp>
        <p:nvSpPr>
          <p:cNvPr id="14" name="Content Placeholder 13"/>
          <p:cNvSpPr>
            <a:spLocks noGrp="1"/>
          </p:cNvSpPr>
          <p:nvPr>
            <p:ph sz="quarter" idx="13" hasCustomPrompt="1"/>
          </p:nvPr>
        </p:nvSpPr>
        <p:spPr>
          <a:xfrm>
            <a:off x="411163" y="1220789"/>
            <a:ext cx="3976687" cy="3701732"/>
          </a:xfrm>
          <a:prstGeom prst="rect">
            <a:avLst/>
          </a:prstGeom>
        </p:spPr>
        <p:txBody>
          <a:bodyPr/>
          <a:lstStyle>
            <a:lvl1pPr>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15" name="Text Placeholder 12"/>
          <p:cNvSpPr>
            <a:spLocks noGrp="1"/>
          </p:cNvSpPr>
          <p:nvPr>
            <p:ph type="body" sz="quarter" idx="14"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a:t>Refer to:</a:t>
            </a:r>
          </a:p>
          <a:p>
            <a:pPr lvl="0"/>
            <a:r>
              <a:rPr lang="en-US" dirty="0"/>
              <a:t>Addendum #.#, Handout #.#, Book</a:t>
            </a:r>
          </a:p>
        </p:txBody>
      </p:sp>
      <p:sp>
        <p:nvSpPr>
          <p:cNvPr id="27" name="Title 26"/>
          <p:cNvSpPr>
            <a:spLocks noGrp="1"/>
          </p:cNvSpPr>
          <p:nvPr>
            <p:ph type="title" hasCustomPrompt="1"/>
          </p:nvPr>
        </p:nvSpPr>
        <p:spPr>
          <a:xfrm>
            <a:off x="411163" y="228600"/>
            <a:ext cx="5994984" cy="914400"/>
          </a:xfrm>
          <a:solidFill>
            <a:schemeClr val="bg2">
              <a:lumMod val="60000"/>
              <a:lumOff val="40000"/>
            </a:schemeClr>
          </a:solidFill>
        </p:spPr>
        <p:txBody>
          <a:bodyPr/>
          <a:lstStyle>
            <a:lvl1pPr>
              <a:defRPr/>
            </a:lvl1pPr>
          </a:lstStyle>
          <a:p>
            <a:r>
              <a:rPr lang="en-US" dirty="0"/>
              <a:t>Click to edit Header</a:t>
            </a:r>
          </a:p>
        </p:txBody>
      </p:sp>
      <p:sp>
        <p:nvSpPr>
          <p:cNvPr id="26" name="Picture Placeholder 16"/>
          <p:cNvSpPr>
            <a:spLocks noGrp="1"/>
          </p:cNvSpPr>
          <p:nvPr>
            <p:ph type="pic" sz="quarter" idx="15"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8" name="Picture Placeholder 16"/>
          <p:cNvSpPr>
            <a:spLocks noGrp="1"/>
          </p:cNvSpPr>
          <p:nvPr>
            <p:ph type="pic" sz="quarter" idx="17"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9" name="Picture Placeholder 16"/>
          <p:cNvSpPr>
            <a:spLocks noGrp="1"/>
          </p:cNvSpPr>
          <p:nvPr>
            <p:ph type="pic" sz="quarter" idx="18"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11" name="Content Placeholder 13"/>
          <p:cNvSpPr>
            <a:spLocks noGrp="1"/>
          </p:cNvSpPr>
          <p:nvPr>
            <p:ph sz="quarter" idx="19" hasCustomPrompt="1"/>
          </p:nvPr>
        </p:nvSpPr>
        <p:spPr>
          <a:xfrm>
            <a:off x="4754563" y="1220788"/>
            <a:ext cx="3978274" cy="3703320"/>
          </a:xfrm>
          <a:prstGeom prst="rect">
            <a:avLst/>
          </a:prstGeom>
        </p:spPr>
        <p:txBody>
          <a:bodyPr/>
          <a:lstStyle>
            <a:lvl1pPr>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3846142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Reference: Title and 2 Content Right">
    <p:spTree>
      <p:nvGrpSpPr>
        <p:cNvPr id="1" name=""/>
        <p:cNvGrpSpPr/>
        <p:nvPr/>
      </p:nvGrpSpPr>
      <p:grpSpPr>
        <a:xfrm>
          <a:off x="0" y="0"/>
          <a:ext cx="0" cy="0"/>
          <a:chOff x="0" y="0"/>
          <a:chExt cx="0" cy="0"/>
        </a:xfrm>
      </p:grpSpPr>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7: Cybersecurity</a:t>
            </a:r>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4"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21" name="Content Placeholder 13"/>
          <p:cNvSpPr>
            <a:spLocks noGrp="1"/>
          </p:cNvSpPr>
          <p:nvPr>
            <p:ph sz="quarter" idx="13" hasCustomPrompt="1"/>
          </p:nvPr>
        </p:nvSpPr>
        <p:spPr>
          <a:xfrm>
            <a:off x="4754562" y="1224974"/>
            <a:ext cx="3974147" cy="1783080"/>
          </a:xfrm>
          <a:prstGeom prst="rect">
            <a:avLst/>
          </a:prstGeom>
        </p:spPr>
        <p:txBody>
          <a:bodyPr/>
          <a:lstStyle>
            <a:lvl1pPr marL="228600" indent="-228600">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22" name="Content Placeholder 13"/>
          <p:cNvSpPr>
            <a:spLocks noGrp="1"/>
          </p:cNvSpPr>
          <p:nvPr>
            <p:ph sz="quarter" idx="14" hasCustomPrompt="1"/>
          </p:nvPr>
        </p:nvSpPr>
        <p:spPr>
          <a:xfrm>
            <a:off x="414337" y="1227138"/>
            <a:ext cx="3973513" cy="3713162"/>
          </a:xfrm>
          <a:prstGeom prst="rect">
            <a:avLst/>
          </a:prstGeom>
        </p:spPr>
        <p:txBody>
          <a:bodyPr/>
          <a:lstStyle>
            <a:lvl1pPr marL="228600" indent="-228600">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18" name="Text Placeholder 12"/>
          <p:cNvSpPr>
            <a:spLocks noGrp="1"/>
          </p:cNvSpPr>
          <p:nvPr>
            <p:ph type="body" sz="quarter" idx="15"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a:t>Refer To:</a:t>
            </a:r>
          </a:p>
          <a:p>
            <a:pPr lvl="0"/>
            <a:r>
              <a:rPr lang="en-US" dirty="0"/>
              <a:t>Addendum #.#, Handout #.#, Book</a:t>
            </a:r>
          </a:p>
        </p:txBody>
      </p:sp>
      <p:sp>
        <p:nvSpPr>
          <p:cNvPr id="19" name="Picture Placeholder 16"/>
          <p:cNvSpPr>
            <a:spLocks noGrp="1"/>
          </p:cNvSpPr>
          <p:nvPr>
            <p:ph type="pic" sz="quarter" idx="16"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0" name="Picture Placeholder 16"/>
          <p:cNvSpPr>
            <a:spLocks noGrp="1"/>
          </p:cNvSpPr>
          <p:nvPr>
            <p:ph type="pic" sz="quarter" idx="17"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4" name="Picture Placeholder 16"/>
          <p:cNvSpPr>
            <a:spLocks noGrp="1"/>
          </p:cNvSpPr>
          <p:nvPr>
            <p:ph type="pic" sz="quarter" idx="18"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4" name="Title 3"/>
          <p:cNvSpPr>
            <a:spLocks noGrp="1"/>
          </p:cNvSpPr>
          <p:nvPr>
            <p:ph type="title" hasCustomPrompt="1"/>
          </p:nvPr>
        </p:nvSpPr>
        <p:spPr/>
        <p:txBody>
          <a:bodyPr/>
          <a:lstStyle/>
          <a:p>
            <a:r>
              <a:rPr lang="en-US" dirty="0"/>
              <a:t>Click to edit Header</a:t>
            </a:r>
          </a:p>
        </p:txBody>
      </p:sp>
      <p:sp>
        <p:nvSpPr>
          <p:cNvPr id="13" name="Content Placeholder 13"/>
          <p:cNvSpPr>
            <a:spLocks noGrp="1"/>
          </p:cNvSpPr>
          <p:nvPr>
            <p:ph sz="quarter" idx="19" hasCustomPrompt="1"/>
          </p:nvPr>
        </p:nvSpPr>
        <p:spPr>
          <a:xfrm>
            <a:off x="4754563" y="3157220"/>
            <a:ext cx="3975100" cy="1783080"/>
          </a:xfrm>
          <a:prstGeom prst="rect">
            <a:avLst/>
          </a:prstGeom>
        </p:spPr>
        <p:txBody>
          <a:bodyPr/>
          <a:lstStyle>
            <a:lvl1pPr marL="228600" indent="-228600">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8313207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Reference: Title and 2 Content Left">
    <p:spTree>
      <p:nvGrpSpPr>
        <p:cNvPr id="1" name=""/>
        <p:cNvGrpSpPr/>
        <p:nvPr/>
      </p:nvGrpSpPr>
      <p:grpSpPr>
        <a:xfrm>
          <a:off x="0" y="0"/>
          <a:ext cx="0" cy="0"/>
          <a:chOff x="0" y="0"/>
          <a:chExt cx="0" cy="0"/>
        </a:xfrm>
      </p:grpSpPr>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7: Cybersecurity</a:t>
            </a:r>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4"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21" name="Content Placeholder 13"/>
          <p:cNvSpPr>
            <a:spLocks noGrp="1"/>
          </p:cNvSpPr>
          <p:nvPr>
            <p:ph sz="quarter" idx="13" hasCustomPrompt="1"/>
          </p:nvPr>
        </p:nvSpPr>
        <p:spPr>
          <a:xfrm>
            <a:off x="411163" y="1220788"/>
            <a:ext cx="3976687" cy="1783080"/>
          </a:xfrm>
          <a:prstGeom prst="rect">
            <a:avLst/>
          </a:prstGeom>
        </p:spPr>
        <p:txBody>
          <a:bodyPr/>
          <a:lstStyle>
            <a:lvl1pPr marL="228600" indent="-228600">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22" name="Content Placeholder 13"/>
          <p:cNvSpPr>
            <a:spLocks noGrp="1"/>
          </p:cNvSpPr>
          <p:nvPr>
            <p:ph sz="quarter" idx="14" hasCustomPrompt="1"/>
          </p:nvPr>
        </p:nvSpPr>
        <p:spPr>
          <a:xfrm>
            <a:off x="4754563" y="1220789"/>
            <a:ext cx="3975100" cy="3713162"/>
          </a:xfrm>
          <a:prstGeom prst="rect">
            <a:avLst/>
          </a:prstGeom>
        </p:spPr>
        <p:txBody>
          <a:bodyPr/>
          <a:lstStyle>
            <a:lvl1pPr marL="228600" indent="-228600">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18" name="Text Placeholder 12"/>
          <p:cNvSpPr>
            <a:spLocks noGrp="1"/>
          </p:cNvSpPr>
          <p:nvPr>
            <p:ph type="body" sz="quarter" idx="15"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a:t>Refer To:</a:t>
            </a:r>
          </a:p>
          <a:p>
            <a:pPr lvl="0"/>
            <a:r>
              <a:rPr lang="en-US" dirty="0"/>
              <a:t>Addendum #.#, Handout #.#, Book</a:t>
            </a:r>
          </a:p>
        </p:txBody>
      </p:sp>
      <p:sp>
        <p:nvSpPr>
          <p:cNvPr id="19" name="Picture Placeholder 16"/>
          <p:cNvSpPr>
            <a:spLocks noGrp="1"/>
          </p:cNvSpPr>
          <p:nvPr>
            <p:ph type="pic" sz="quarter" idx="16"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0" name="Picture Placeholder 16"/>
          <p:cNvSpPr>
            <a:spLocks noGrp="1"/>
          </p:cNvSpPr>
          <p:nvPr>
            <p:ph type="pic" sz="quarter" idx="17"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4" name="Picture Placeholder 16"/>
          <p:cNvSpPr>
            <a:spLocks noGrp="1"/>
          </p:cNvSpPr>
          <p:nvPr>
            <p:ph type="pic" sz="quarter" idx="18"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4" name="Title 3"/>
          <p:cNvSpPr>
            <a:spLocks noGrp="1"/>
          </p:cNvSpPr>
          <p:nvPr>
            <p:ph type="title" hasCustomPrompt="1"/>
          </p:nvPr>
        </p:nvSpPr>
        <p:spPr/>
        <p:txBody>
          <a:bodyPr/>
          <a:lstStyle/>
          <a:p>
            <a:r>
              <a:rPr lang="en-US" dirty="0"/>
              <a:t>Click to edit Header</a:t>
            </a:r>
          </a:p>
        </p:txBody>
      </p:sp>
      <p:sp>
        <p:nvSpPr>
          <p:cNvPr id="13" name="Content Placeholder 13"/>
          <p:cNvSpPr>
            <a:spLocks noGrp="1"/>
          </p:cNvSpPr>
          <p:nvPr>
            <p:ph sz="quarter" idx="19" hasCustomPrompt="1"/>
          </p:nvPr>
        </p:nvSpPr>
        <p:spPr>
          <a:xfrm>
            <a:off x="411163" y="3157220"/>
            <a:ext cx="3972613" cy="1783080"/>
          </a:xfrm>
          <a:prstGeom prst="rect">
            <a:avLst/>
          </a:prstGeom>
        </p:spPr>
        <p:txBody>
          <a:bodyPr/>
          <a:lstStyle>
            <a:lvl1pPr marL="228600" indent="-228600">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0083983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Reference: Title 4 Content">
    <p:spTree>
      <p:nvGrpSpPr>
        <p:cNvPr id="1" name=""/>
        <p:cNvGrpSpPr/>
        <p:nvPr/>
      </p:nvGrpSpPr>
      <p:grpSpPr>
        <a:xfrm>
          <a:off x="0" y="0"/>
          <a:ext cx="0" cy="0"/>
          <a:chOff x="0" y="0"/>
          <a:chExt cx="0" cy="0"/>
        </a:xfrm>
      </p:grpSpPr>
      <p:sp>
        <p:nvSpPr>
          <p:cNvPr id="11" name="Footer Placeholder 10"/>
          <p:cNvSpPr>
            <a:spLocks noGrp="1" noChangeArrowheads="1"/>
          </p:cNvSpPr>
          <p:nvPr>
            <p:ph type="ftr" sz="quarter" idx="14"/>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7: Cybersecurity</a:t>
            </a:r>
          </a:p>
        </p:txBody>
      </p:sp>
      <p:sp>
        <p:nvSpPr>
          <p:cNvPr id="12" name="Date Placeholder 11"/>
          <p:cNvSpPr>
            <a:spLocks noGrp="1"/>
          </p:cNvSpPr>
          <p:nvPr>
            <p:ph type="dt" sz="half" idx="15"/>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7"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23" name="Title 22"/>
          <p:cNvSpPr>
            <a:spLocks noGrp="1"/>
          </p:cNvSpPr>
          <p:nvPr>
            <p:ph type="title" hasCustomPrompt="1"/>
          </p:nvPr>
        </p:nvSpPr>
        <p:spPr>
          <a:xfrm>
            <a:off x="411164" y="228600"/>
            <a:ext cx="5988050" cy="914400"/>
          </a:xfrm>
          <a:prstGeom prst="rect">
            <a:avLst/>
          </a:prstGeom>
        </p:spPr>
        <p:txBody>
          <a:bodyPr/>
          <a:lstStyle>
            <a:lvl1pPr>
              <a:defRPr/>
            </a:lvl1pPr>
          </a:lstStyle>
          <a:p>
            <a:r>
              <a:rPr lang="en-US" dirty="0"/>
              <a:t>Click to edit Header</a:t>
            </a:r>
          </a:p>
        </p:txBody>
      </p:sp>
      <p:sp>
        <p:nvSpPr>
          <p:cNvPr id="16" name="Text Placeholder 12"/>
          <p:cNvSpPr>
            <a:spLocks noGrp="1"/>
          </p:cNvSpPr>
          <p:nvPr>
            <p:ph type="body" sz="quarter" idx="21"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a:t>Refer To:</a:t>
            </a:r>
          </a:p>
          <a:p>
            <a:pPr lvl="0"/>
            <a:r>
              <a:rPr lang="en-US" dirty="0"/>
              <a:t>Addendum #.#, Handout #.#, Book</a:t>
            </a:r>
          </a:p>
        </p:txBody>
      </p:sp>
      <p:sp>
        <p:nvSpPr>
          <p:cNvPr id="24" name="Picture Placeholder 16"/>
          <p:cNvSpPr>
            <a:spLocks noGrp="1"/>
          </p:cNvSpPr>
          <p:nvPr>
            <p:ph type="pic" sz="quarter" idx="22"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5" name="Picture Placeholder 16"/>
          <p:cNvSpPr>
            <a:spLocks noGrp="1"/>
          </p:cNvSpPr>
          <p:nvPr>
            <p:ph type="pic" sz="quarter" idx="17"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6" name="Picture Placeholder 16"/>
          <p:cNvSpPr>
            <a:spLocks noGrp="1"/>
          </p:cNvSpPr>
          <p:nvPr>
            <p:ph type="pic" sz="quarter" idx="23"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32" name="Content Placeholder 13"/>
          <p:cNvSpPr>
            <a:spLocks noGrp="1"/>
          </p:cNvSpPr>
          <p:nvPr>
            <p:ph sz="quarter" idx="13" hasCustomPrompt="1"/>
          </p:nvPr>
        </p:nvSpPr>
        <p:spPr>
          <a:xfrm>
            <a:off x="411164" y="1220788"/>
            <a:ext cx="3976686" cy="1737360"/>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46175" indent="-228600">
              <a:buFont typeface="Arial" pitchFamily="34" charset="0"/>
              <a:buChar char="•"/>
              <a:defRPr/>
            </a:lvl4pPr>
          </a:lstStyle>
          <a:p>
            <a:pPr marL="228600" lvl="0" indent="-228600" algn="l" rtl="0" eaLnBrk="1" fontAlgn="base" hangingPunct="1">
              <a:spcBef>
                <a:spcPts val="0"/>
              </a:spcBef>
              <a:spcAft>
                <a:spcPts val="200"/>
              </a:spcAft>
              <a:buSzPct val="88000"/>
              <a:buFont typeface="Wingdings" pitchFamily="2" charset="2"/>
              <a:buChar char="§"/>
            </a:pPr>
            <a:r>
              <a:rPr lang="en-US" dirty="0"/>
              <a:t>Click to edit Layout</a:t>
            </a:r>
          </a:p>
          <a:p>
            <a:pPr lvl="1"/>
            <a:r>
              <a:rPr lang="en-US" dirty="0"/>
              <a:t>Second level</a:t>
            </a:r>
          </a:p>
          <a:p>
            <a:pPr lvl="2"/>
            <a:r>
              <a:rPr lang="en-US" dirty="0"/>
              <a:t>Third level</a:t>
            </a:r>
          </a:p>
          <a:p>
            <a:pPr lvl="3"/>
            <a:r>
              <a:rPr lang="en-US" dirty="0"/>
              <a:t>Fourth level</a:t>
            </a:r>
          </a:p>
        </p:txBody>
      </p:sp>
      <p:sp>
        <p:nvSpPr>
          <p:cNvPr id="33" name="Content Placeholder 13"/>
          <p:cNvSpPr>
            <a:spLocks noGrp="1"/>
          </p:cNvSpPr>
          <p:nvPr>
            <p:ph sz="quarter" idx="24" hasCustomPrompt="1"/>
          </p:nvPr>
        </p:nvSpPr>
        <p:spPr>
          <a:xfrm>
            <a:off x="411163" y="3157220"/>
            <a:ext cx="3976687" cy="1737360"/>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46175" indent="-228600">
              <a:buFont typeface="Arial" pitchFamily="34" charset="0"/>
              <a:buChar char="•"/>
              <a:defRPr/>
            </a:lvl4pPr>
          </a:lstStyle>
          <a:p>
            <a:pPr marL="228600" lvl="0" indent="-228600" algn="l" rtl="0" eaLnBrk="1" fontAlgn="base" hangingPunct="1">
              <a:spcBef>
                <a:spcPts val="0"/>
              </a:spcBef>
              <a:spcAft>
                <a:spcPts val="200"/>
              </a:spcAft>
              <a:buSzPct val="88000"/>
              <a:buFont typeface="Wingdings" pitchFamily="2" charset="2"/>
              <a:buChar char="§"/>
            </a:pPr>
            <a:r>
              <a:rPr lang="en-US" dirty="0"/>
              <a:t>Click to edit Layout</a:t>
            </a:r>
          </a:p>
          <a:p>
            <a:pPr lvl="1"/>
            <a:r>
              <a:rPr lang="en-US" dirty="0"/>
              <a:t>Second level</a:t>
            </a:r>
          </a:p>
          <a:p>
            <a:pPr lvl="2"/>
            <a:r>
              <a:rPr lang="en-US" dirty="0"/>
              <a:t>Third level</a:t>
            </a:r>
          </a:p>
          <a:p>
            <a:pPr lvl="3"/>
            <a:r>
              <a:rPr lang="en-US" dirty="0"/>
              <a:t>Fourth level</a:t>
            </a:r>
          </a:p>
        </p:txBody>
      </p:sp>
      <p:sp>
        <p:nvSpPr>
          <p:cNvPr id="34" name="Content Placeholder 13"/>
          <p:cNvSpPr>
            <a:spLocks noGrp="1"/>
          </p:cNvSpPr>
          <p:nvPr>
            <p:ph sz="quarter" idx="25" hasCustomPrompt="1"/>
          </p:nvPr>
        </p:nvSpPr>
        <p:spPr>
          <a:xfrm>
            <a:off x="4754563" y="1220788"/>
            <a:ext cx="3975100" cy="1737360"/>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marL="228600" lvl="0" indent="-228600" algn="l" rtl="0" eaLnBrk="1" fontAlgn="base" hangingPunct="1">
              <a:spcBef>
                <a:spcPts val="0"/>
              </a:spcBef>
              <a:spcAft>
                <a:spcPts val="200"/>
              </a:spcAft>
              <a:buSzPct val="88000"/>
              <a:buFont typeface="Wingdings" pitchFamily="2" charset="2"/>
              <a:buChar char="§"/>
            </a:pPr>
            <a:r>
              <a:rPr lang="en-US" dirty="0"/>
              <a:t>Click to edit Layout</a:t>
            </a:r>
          </a:p>
          <a:p>
            <a:pPr lvl="1"/>
            <a:r>
              <a:rPr lang="en-US" dirty="0"/>
              <a:t>Second level</a:t>
            </a:r>
          </a:p>
          <a:p>
            <a:pPr lvl="2"/>
            <a:r>
              <a:rPr lang="en-US" dirty="0"/>
              <a:t>Third level</a:t>
            </a:r>
          </a:p>
          <a:p>
            <a:pPr lvl="3"/>
            <a:r>
              <a:rPr lang="en-US" dirty="0"/>
              <a:t>Fourth level</a:t>
            </a:r>
          </a:p>
        </p:txBody>
      </p:sp>
      <p:sp>
        <p:nvSpPr>
          <p:cNvPr id="35" name="Content Placeholder 13"/>
          <p:cNvSpPr>
            <a:spLocks noGrp="1"/>
          </p:cNvSpPr>
          <p:nvPr>
            <p:ph sz="quarter" idx="26" hasCustomPrompt="1"/>
          </p:nvPr>
        </p:nvSpPr>
        <p:spPr>
          <a:xfrm>
            <a:off x="4754562" y="3150870"/>
            <a:ext cx="3975101" cy="1737360"/>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marL="228600" lvl="0" indent="-228600" algn="l" rtl="0" eaLnBrk="1" fontAlgn="base" hangingPunct="1">
              <a:spcBef>
                <a:spcPts val="0"/>
              </a:spcBef>
              <a:spcAft>
                <a:spcPts val="200"/>
              </a:spcAft>
              <a:buSzPct val="88000"/>
              <a:buFont typeface="Wingdings" pitchFamily="2" charset="2"/>
              <a:buChar char="§"/>
            </a:pPr>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097296031"/>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Primary: Question - Title 1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lvl1pPr>
              <a:defRPr>
                <a:solidFill>
                  <a:schemeClr val="tx1"/>
                </a:solidFill>
              </a:defRPr>
            </a:lvl1pPr>
          </a:lstStyle>
          <a:p>
            <a:r>
              <a:rPr lang="en-US" smtClean="0"/>
              <a:t>CISR v1.0</a:t>
            </a:r>
            <a:endParaRPr lang="en-US" dirty="0"/>
          </a:p>
        </p:txBody>
      </p:sp>
      <p:sp>
        <p:nvSpPr>
          <p:cNvPr id="9" name="Slide Number Placeholder 8"/>
          <p:cNvSpPr>
            <a:spLocks noGrp="1"/>
          </p:cNvSpPr>
          <p:nvPr>
            <p:ph type="sldNum" sz="quarter" idx="11"/>
          </p:nvPr>
        </p:nvSpPr>
        <p:spPr/>
        <p:txBody>
          <a:bodyPr/>
          <a:lstStyle>
            <a:lvl1pPr>
              <a:defRPr>
                <a:solidFill>
                  <a:schemeClr val="tx1"/>
                </a:solidFill>
              </a:defRPr>
            </a:lvl1pPr>
          </a:lstStyle>
          <a:p>
            <a:pPr>
              <a:defRPr/>
            </a:pPr>
            <a:r>
              <a:rPr lang="en-US"/>
              <a:t> </a:t>
            </a:r>
            <a:fld id="{1E05A8D5-9D50-4F79-AAB3-D0C9B9E3293E}" type="slidenum">
              <a:rPr lang="en-US" smtClean="0"/>
              <a:pPr>
                <a:defRPr/>
              </a:pPr>
              <a:t>‹#›</a:t>
            </a:fld>
            <a:endParaRPr lang="en-US" dirty="0"/>
          </a:p>
        </p:txBody>
      </p:sp>
      <p:sp>
        <p:nvSpPr>
          <p:cNvPr id="10" name="Footer Placeholder 9"/>
          <p:cNvSpPr>
            <a:spLocks noGrp="1"/>
          </p:cNvSpPr>
          <p:nvPr>
            <p:ph type="ftr" sz="quarter" idx="12"/>
          </p:nvPr>
        </p:nvSpPr>
        <p:spPr/>
        <p:txBody>
          <a:bodyPr/>
          <a:lstStyle>
            <a:lvl1pPr>
              <a:defRPr>
                <a:solidFill>
                  <a:schemeClr val="tx1"/>
                </a:solidFill>
              </a:defRPr>
            </a:lvl1pPr>
          </a:lstStyle>
          <a:p>
            <a:pPr>
              <a:defRPr/>
            </a:pPr>
            <a:r>
              <a:rPr lang="en-US"/>
              <a:t>Module 7: Cybersecurity</a:t>
            </a:r>
            <a:endParaRPr lang="en-US" dirty="0"/>
          </a:p>
        </p:txBody>
      </p:sp>
      <p:sp>
        <p:nvSpPr>
          <p:cNvPr id="14" name="Content Placeholder 13"/>
          <p:cNvSpPr>
            <a:spLocks noGrp="1"/>
          </p:cNvSpPr>
          <p:nvPr>
            <p:ph sz="quarter" idx="13" hasCustomPrompt="1"/>
          </p:nvPr>
        </p:nvSpPr>
        <p:spPr>
          <a:xfrm>
            <a:off x="411163" y="1220788"/>
            <a:ext cx="8318500" cy="3719512"/>
          </a:xfrm>
          <a:prstGeom prst="rect">
            <a:avLst/>
          </a:prstGeom>
        </p:spPr>
        <p:txBody>
          <a:bodyPr/>
          <a:lstStyle>
            <a:lvl1pPr marL="228600" indent="-228600">
              <a:defRPr/>
            </a:lvl1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27" name="Title 26"/>
          <p:cNvSpPr>
            <a:spLocks noGrp="1"/>
          </p:cNvSpPr>
          <p:nvPr>
            <p:ph type="title" hasCustomPrompt="1"/>
          </p:nvPr>
        </p:nvSpPr>
        <p:spPr/>
        <p:txBody>
          <a:bodyPr/>
          <a:lstStyle>
            <a:lvl1pPr>
              <a:defRPr/>
            </a:lvl1pPr>
          </a:lstStyle>
          <a:p>
            <a:r>
              <a:rPr lang="en-US" dirty="0"/>
              <a:t>Click to edit Header</a:t>
            </a:r>
          </a:p>
        </p:txBody>
      </p:sp>
    </p:spTree>
    <p:extLst>
      <p:ext uri="{BB962C8B-B14F-4D97-AF65-F5344CB8AC3E}">
        <p14:creationId xmlns:p14="http://schemas.microsoft.com/office/powerpoint/2010/main" val="111447815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eference: Title">
    <p:spTree>
      <p:nvGrpSpPr>
        <p:cNvPr id="1" name=""/>
        <p:cNvGrpSpPr/>
        <p:nvPr/>
      </p:nvGrpSpPr>
      <p:grpSpPr>
        <a:xfrm>
          <a:off x="0" y="0"/>
          <a:ext cx="0" cy="0"/>
          <a:chOff x="0" y="0"/>
          <a:chExt cx="0" cy="0"/>
        </a:xfrm>
      </p:grpSpPr>
      <p:sp>
        <p:nvSpPr>
          <p:cNvPr id="11" name="Footer Placeholder 10"/>
          <p:cNvSpPr>
            <a:spLocks noGrp="1" noChangeArrowheads="1"/>
          </p:cNvSpPr>
          <p:nvPr>
            <p:ph type="ftr" sz="quarter" idx="14"/>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7: Cybersecurity</a:t>
            </a:r>
          </a:p>
        </p:txBody>
      </p:sp>
      <p:sp>
        <p:nvSpPr>
          <p:cNvPr id="12" name="Date Placeholder 11"/>
          <p:cNvSpPr>
            <a:spLocks noGrp="1"/>
          </p:cNvSpPr>
          <p:nvPr>
            <p:ph type="dt" sz="half" idx="15"/>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7"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23" name="Title 22"/>
          <p:cNvSpPr>
            <a:spLocks noGrp="1"/>
          </p:cNvSpPr>
          <p:nvPr>
            <p:ph type="title" hasCustomPrompt="1"/>
          </p:nvPr>
        </p:nvSpPr>
        <p:spPr>
          <a:xfrm>
            <a:off x="411164" y="228600"/>
            <a:ext cx="5988050" cy="914400"/>
          </a:xfrm>
          <a:prstGeom prst="rect">
            <a:avLst/>
          </a:prstGeom>
        </p:spPr>
        <p:txBody>
          <a:bodyPr/>
          <a:lstStyle/>
          <a:p>
            <a:r>
              <a:rPr lang="en-US" dirty="0"/>
              <a:t>Click to edit Header</a:t>
            </a:r>
          </a:p>
        </p:txBody>
      </p:sp>
      <p:sp>
        <p:nvSpPr>
          <p:cNvPr id="16" name="Text Placeholder 12"/>
          <p:cNvSpPr>
            <a:spLocks noGrp="1"/>
          </p:cNvSpPr>
          <p:nvPr>
            <p:ph type="body" sz="quarter" idx="16"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a:t>Refer To:</a:t>
            </a:r>
          </a:p>
          <a:p>
            <a:pPr lvl="0"/>
            <a:r>
              <a:rPr lang="en-US" dirty="0"/>
              <a:t>Addendum #.#, Handout #.#, Book</a:t>
            </a:r>
          </a:p>
        </p:txBody>
      </p:sp>
      <p:sp>
        <p:nvSpPr>
          <p:cNvPr id="19" name="Picture Placeholder 16"/>
          <p:cNvSpPr>
            <a:spLocks noGrp="1"/>
          </p:cNvSpPr>
          <p:nvPr>
            <p:ph type="pic" sz="quarter" idx="17"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0" name="Picture Placeholder 16"/>
          <p:cNvSpPr>
            <a:spLocks noGrp="1"/>
          </p:cNvSpPr>
          <p:nvPr>
            <p:ph type="pic" sz="quarter" idx="18"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21" name="Picture Placeholder 16"/>
          <p:cNvSpPr>
            <a:spLocks noGrp="1"/>
          </p:cNvSpPr>
          <p:nvPr>
            <p:ph type="pic" sz="quarter" idx="19"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Tree>
    <p:extLst>
      <p:ext uri="{BB962C8B-B14F-4D97-AF65-F5344CB8AC3E}">
        <p14:creationId xmlns:p14="http://schemas.microsoft.com/office/powerpoint/2010/main" val="3843627833"/>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Reference: Long Title and 1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3" y="228600"/>
            <a:ext cx="8318500" cy="914400"/>
          </a:xfrm>
        </p:spPr>
        <p:txBody>
          <a:bodyPr/>
          <a:lstStyle>
            <a:lvl1pPr>
              <a:defRPr sz="3200">
                <a:latin typeface="Arial" pitchFamily="34" charset="0"/>
                <a:cs typeface="Arial" pitchFamily="34" charset="0"/>
              </a:defRPr>
            </a:lvl1pPr>
          </a:lstStyle>
          <a:p>
            <a:r>
              <a:rPr lang="en-US" dirty="0"/>
              <a:t>Click to edit Header</a:t>
            </a:r>
          </a:p>
        </p:txBody>
      </p:sp>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tx1"/>
                </a:solidFill>
                <a:latin typeface="Arial" pitchFamily="34" charset="0"/>
                <a:cs typeface="Arial" pitchFamily="34" charset="0"/>
              </a:defRPr>
            </a:lvl1pPr>
          </a:lstStyle>
          <a:p>
            <a:pPr>
              <a:defRPr/>
            </a:pPr>
            <a:r>
              <a:rPr lang="en-US"/>
              <a:t>Module 7: Cybersecurity</a:t>
            </a:r>
            <a:endParaRPr lang="en-US" dirty="0"/>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tx1"/>
                </a:solidFill>
              </a:defRPr>
            </a:lvl1pPr>
          </a:lstStyle>
          <a:p>
            <a:r>
              <a:rPr lang="en-US" smtClean="0"/>
              <a:t>CISR v1.0</a:t>
            </a:r>
            <a:endParaRPr lang="en-US" dirty="0"/>
          </a:p>
        </p:txBody>
      </p:sp>
      <p:sp>
        <p:nvSpPr>
          <p:cNvPr id="8"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tx1"/>
                </a:solidFill>
                <a:latin typeface="Arial" pitchFamily="34" charset="0"/>
                <a:cs typeface="Arial" pitchFamily="34" charset="0"/>
              </a:defRPr>
            </a:lvl1pPr>
          </a:lstStyle>
          <a:p>
            <a:pPr>
              <a:defRPr/>
            </a:pPr>
            <a:r>
              <a:rPr lang="en-US"/>
              <a:t> </a:t>
            </a:r>
            <a:fld id="{1E05A8D5-9D50-4F79-AAB3-D0C9B9E3293E}" type="slidenum">
              <a:rPr lang="en-US" smtClean="0"/>
              <a:pPr>
                <a:defRPr/>
              </a:pPr>
              <a:t>‹#›</a:t>
            </a:fld>
            <a:endParaRPr lang="en-US" dirty="0"/>
          </a:p>
        </p:txBody>
      </p:sp>
      <p:sp>
        <p:nvSpPr>
          <p:cNvPr id="6" name="Content Placeholder 5"/>
          <p:cNvSpPr>
            <a:spLocks noGrp="1"/>
          </p:cNvSpPr>
          <p:nvPr>
            <p:ph sz="quarter" idx="10" hasCustomPrompt="1"/>
          </p:nvPr>
        </p:nvSpPr>
        <p:spPr>
          <a:xfrm>
            <a:off x="411163" y="1220788"/>
            <a:ext cx="8318500" cy="3713161"/>
          </a:xfrm>
        </p:spPr>
        <p:txBody>
          <a:bodyPr/>
          <a:lstStyle>
            <a:lvl1pPr marL="233363" indent="-233363">
              <a:defRPr lang="en-US" sz="2800" b="1" dirty="0" smtClean="0">
                <a:solidFill>
                  <a:schemeClr val="tx1"/>
                </a:solidFill>
                <a:latin typeface="+mn-lt"/>
                <a:ea typeface="+mn-ea"/>
                <a:cs typeface="Arial" pitchFamily="34" charset="0"/>
              </a:defRPr>
            </a:lvl1pPr>
          </a:lstStyle>
          <a:p>
            <a:pPr marL="228600" lvl="0" indent="-228600" algn="l" rtl="0" eaLnBrk="1" fontAlgn="base" hangingPunct="1">
              <a:spcBef>
                <a:spcPts val="0"/>
              </a:spcBef>
              <a:spcAft>
                <a:spcPts val="200"/>
              </a:spcAft>
              <a:buSzPct val="88000"/>
              <a:buFont typeface="Wingdings" pitchFamily="2" charset="2"/>
              <a:buChar char="§"/>
            </a:pPr>
            <a:r>
              <a:rPr lang="en-US" dirty="0"/>
              <a:t>Click to edit Layout</a:t>
            </a:r>
          </a:p>
          <a:p>
            <a:pPr lvl="1"/>
            <a:r>
              <a:rPr lang="en-US" dirty="0"/>
              <a:t>Second level</a:t>
            </a:r>
          </a:p>
          <a:p>
            <a:pPr lvl="2"/>
            <a:r>
              <a:rPr lang="en-US" dirty="0"/>
              <a:t>Third level</a:t>
            </a:r>
          </a:p>
          <a:p>
            <a:pPr lvl="3"/>
            <a:r>
              <a:rPr lang="en-US" dirty="0"/>
              <a:t>Fourth level</a:t>
            </a:r>
          </a:p>
        </p:txBody>
      </p:sp>
      <p:sp>
        <p:nvSpPr>
          <p:cNvPr id="7" name="Picture Placeholder 16"/>
          <p:cNvSpPr>
            <a:spLocks noGrp="1"/>
          </p:cNvSpPr>
          <p:nvPr>
            <p:ph type="pic" sz="quarter" idx="17"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9" name="Picture Placeholder 16"/>
          <p:cNvSpPr>
            <a:spLocks noGrp="1"/>
          </p:cNvSpPr>
          <p:nvPr>
            <p:ph type="pic" sz="quarter" idx="18"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10" name="Picture Placeholder 16"/>
          <p:cNvSpPr>
            <a:spLocks noGrp="1"/>
          </p:cNvSpPr>
          <p:nvPr>
            <p:ph type="pic" sz="quarter" idx="19"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Tree>
    <p:extLst>
      <p:ext uri="{BB962C8B-B14F-4D97-AF65-F5344CB8AC3E}">
        <p14:creationId xmlns:p14="http://schemas.microsoft.com/office/powerpoint/2010/main" val="932848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Reference: Long Title and 2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3" y="228600"/>
            <a:ext cx="8318500" cy="914400"/>
          </a:xfrm>
        </p:spPr>
        <p:txBody>
          <a:bodyPr/>
          <a:lstStyle>
            <a:lvl1pPr>
              <a:defRPr sz="3200">
                <a:latin typeface="Arial" pitchFamily="34" charset="0"/>
                <a:cs typeface="Arial" pitchFamily="34" charset="0"/>
              </a:defRPr>
            </a:lvl1pPr>
          </a:lstStyle>
          <a:p>
            <a:r>
              <a:rPr lang="en-US" dirty="0"/>
              <a:t>Click to edit Header</a:t>
            </a:r>
          </a:p>
        </p:txBody>
      </p:sp>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7: Cybersecurity</a:t>
            </a:r>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8"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6" name="Content Placeholder 5"/>
          <p:cNvSpPr>
            <a:spLocks noGrp="1"/>
          </p:cNvSpPr>
          <p:nvPr>
            <p:ph sz="quarter" idx="10" hasCustomPrompt="1"/>
          </p:nvPr>
        </p:nvSpPr>
        <p:spPr>
          <a:xfrm>
            <a:off x="411163" y="1220788"/>
            <a:ext cx="3976687" cy="3713161"/>
          </a:xfrm>
        </p:spPr>
        <p:txBody>
          <a:bodyPr/>
          <a:lstStyle>
            <a:lvl1pPr marL="233363" indent="-233363">
              <a:defRPr lang="en-US" sz="2800" b="1" dirty="0" smtClean="0">
                <a:solidFill>
                  <a:schemeClr val="tx1"/>
                </a:solidFill>
                <a:latin typeface="+mn-lt"/>
                <a:ea typeface="+mn-ea"/>
                <a:cs typeface="Arial" pitchFamily="34" charset="0"/>
              </a:defRPr>
            </a:lvl1pPr>
          </a:lstStyle>
          <a:p>
            <a:pPr marL="228600" lvl="0" indent="-228600" algn="l" rtl="0" eaLnBrk="1" fontAlgn="base" hangingPunct="1">
              <a:spcBef>
                <a:spcPts val="0"/>
              </a:spcBef>
              <a:spcAft>
                <a:spcPts val="200"/>
              </a:spcAft>
              <a:buSzPct val="88000"/>
              <a:buFont typeface="Wingdings" pitchFamily="2" charset="2"/>
              <a:buChar char="§"/>
            </a:pPr>
            <a:r>
              <a:rPr lang="en-US" dirty="0"/>
              <a:t>Click to edit Layout</a:t>
            </a:r>
          </a:p>
          <a:p>
            <a:pPr lvl="1"/>
            <a:r>
              <a:rPr lang="en-US" dirty="0"/>
              <a:t>Second level</a:t>
            </a:r>
          </a:p>
          <a:p>
            <a:pPr lvl="2"/>
            <a:r>
              <a:rPr lang="en-US" dirty="0"/>
              <a:t>Third level</a:t>
            </a:r>
          </a:p>
          <a:p>
            <a:pPr lvl="3"/>
            <a:r>
              <a:rPr lang="en-US" dirty="0"/>
              <a:t>Fourth level</a:t>
            </a:r>
          </a:p>
        </p:txBody>
      </p:sp>
      <p:sp>
        <p:nvSpPr>
          <p:cNvPr id="7" name="Content Placeholder 5"/>
          <p:cNvSpPr>
            <a:spLocks noGrp="1"/>
          </p:cNvSpPr>
          <p:nvPr>
            <p:ph sz="quarter" idx="11" hasCustomPrompt="1"/>
          </p:nvPr>
        </p:nvSpPr>
        <p:spPr>
          <a:xfrm>
            <a:off x="4754563" y="1220788"/>
            <a:ext cx="3978274" cy="3703320"/>
          </a:xfrm>
        </p:spPr>
        <p:txBody>
          <a:bodyPr/>
          <a:lstStyle>
            <a:lvl1pPr marL="233363" indent="-233363">
              <a:defRPr lang="en-US" sz="2800" b="1" dirty="0" smtClean="0">
                <a:solidFill>
                  <a:schemeClr val="tx1"/>
                </a:solidFill>
                <a:latin typeface="+mn-lt"/>
                <a:ea typeface="+mn-ea"/>
                <a:cs typeface="Arial" pitchFamily="34" charset="0"/>
              </a:defRPr>
            </a:lvl1pPr>
          </a:lstStyle>
          <a:p>
            <a:pPr marL="228600" lvl="0" indent="-228600" algn="l" rtl="0" eaLnBrk="1" fontAlgn="base" hangingPunct="1">
              <a:spcBef>
                <a:spcPts val="0"/>
              </a:spcBef>
              <a:spcAft>
                <a:spcPts val="200"/>
              </a:spcAft>
              <a:buSzPct val="88000"/>
              <a:buFont typeface="Wingdings" pitchFamily="2" charset="2"/>
              <a:buChar char="§"/>
            </a:pPr>
            <a:r>
              <a:rPr lang="en-US" dirty="0"/>
              <a:t>Click to edit Layout</a:t>
            </a:r>
          </a:p>
          <a:p>
            <a:pPr lvl="1"/>
            <a:r>
              <a:rPr lang="en-US" dirty="0"/>
              <a:t>Second level</a:t>
            </a:r>
          </a:p>
          <a:p>
            <a:pPr lvl="2"/>
            <a:r>
              <a:rPr lang="en-US" dirty="0"/>
              <a:t>Third level</a:t>
            </a:r>
          </a:p>
          <a:p>
            <a:pPr lvl="3"/>
            <a:r>
              <a:rPr lang="en-US" dirty="0"/>
              <a:t>Fourth level</a:t>
            </a:r>
          </a:p>
        </p:txBody>
      </p:sp>
      <p:sp>
        <p:nvSpPr>
          <p:cNvPr id="9" name="Picture Placeholder 16"/>
          <p:cNvSpPr>
            <a:spLocks noGrp="1"/>
          </p:cNvSpPr>
          <p:nvPr>
            <p:ph type="pic" sz="quarter" idx="17"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10" name="Picture Placeholder 16"/>
          <p:cNvSpPr>
            <a:spLocks noGrp="1"/>
          </p:cNvSpPr>
          <p:nvPr>
            <p:ph type="pic" sz="quarter" idx="18"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13" name="Picture Placeholder 16"/>
          <p:cNvSpPr>
            <a:spLocks noGrp="1"/>
          </p:cNvSpPr>
          <p:nvPr>
            <p:ph type="pic" sz="quarter" idx="19"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Tree>
    <p:extLst>
      <p:ext uri="{BB962C8B-B14F-4D97-AF65-F5344CB8AC3E}">
        <p14:creationId xmlns:p14="http://schemas.microsoft.com/office/powerpoint/2010/main" val="40559301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Reference: Long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3" y="228600"/>
            <a:ext cx="8318500" cy="914400"/>
          </a:xfrm>
        </p:spPr>
        <p:txBody>
          <a:bodyPr/>
          <a:lstStyle>
            <a:lvl1pPr>
              <a:defRPr sz="3200">
                <a:latin typeface="Arial" pitchFamily="34" charset="0"/>
                <a:cs typeface="Arial" pitchFamily="34" charset="0"/>
              </a:defRPr>
            </a:lvl1pPr>
          </a:lstStyle>
          <a:p>
            <a:r>
              <a:rPr lang="en-US" dirty="0"/>
              <a:t>Click to edit Header</a:t>
            </a:r>
          </a:p>
        </p:txBody>
      </p:sp>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7: Cybersecurity</a:t>
            </a:r>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8"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9" name="Picture Placeholder 16"/>
          <p:cNvSpPr>
            <a:spLocks noGrp="1"/>
          </p:cNvSpPr>
          <p:nvPr>
            <p:ph type="pic" sz="quarter" idx="17"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10" name="Picture Placeholder 16"/>
          <p:cNvSpPr>
            <a:spLocks noGrp="1"/>
          </p:cNvSpPr>
          <p:nvPr>
            <p:ph type="pic" sz="quarter" idx="18"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
        <p:nvSpPr>
          <p:cNvPr id="13" name="Picture Placeholder 16"/>
          <p:cNvSpPr>
            <a:spLocks noGrp="1"/>
          </p:cNvSpPr>
          <p:nvPr>
            <p:ph type="pic" sz="quarter" idx="19"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a:t>ICON</a:t>
            </a:r>
          </a:p>
        </p:txBody>
      </p:sp>
    </p:spTree>
    <p:extLst>
      <p:ext uri="{BB962C8B-B14F-4D97-AF65-F5344CB8AC3E}">
        <p14:creationId xmlns:p14="http://schemas.microsoft.com/office/powerpoint/2010/main" val="256065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rimary: Title and 2 Content Stagg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3" y="228600"/>
            <a:ext cx="8318500" cy="914400"/>
          </a:xfrm>
        </p:spPr>
        <p:txBody>
          <a:bodyPr/>
          <a:lstStyle>
            <a:lvl1pPr>
              <a:defRPr>
                <a:latin typeface="Arial" pitchFamily="34" charset="0"/>
                <a:cs typeface="Arial" pitchFamily="34" charset="0"/>
              </a:defRPr>
            </a:lvl1pPr>
          </a:lstStyle>
          <a:p>
            <a:r>
              <a:rPr lang="en-US" dirty="0"/>
              <a:t>Click to edit Header</a:t>
            </a:r>
          </a:p>
        </p:txBody>
      </p:sp>
      <p:sp>
        <p:nvSpPr>
          <p:cNvPr id="11" name="Footer Placeholder 10"/>
          <p:cNvSpPr>
            <a:spLocks noGrp="1" noChangeArrowheads="1"/>
          </p:cNvSpPr>
          <p:nvPr>
            <p:ph type="ftr" sz="quarter" idx="14"/>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tx1"/>
                </a:solidFill>
                <a:latin typeface="Arial" pitchFamily="34" charset="0"/>
                <a:cs typeface="Arial" pitchFamily="34" charset="0"/>
              </a:defRPr>
            </a:lvl1pPr>
          </a:lstStyle>
          <a:p>
            <a:pPr>
              <a:defRPr/>
            </a:pPr>
            <a:r>
              <a:rPr lang="en-US"/>
              <a:t>Module 7: Cybersecurity</a:t>
            </a:r>
            <a:endParaRPr lang="en-US" dirty="0"/>
          </a:p>
        </p:txBody>
      </p:sp>
      <p:sp>
        <p:nvSpPr>
          <p:cNvPr id="12" name="Date Placeholder 11"/>
          <p:cNvSpPr>
            <a:spLocks noGrp="1"/>
          </p:cNvSpPr>
          <p:nvPr>
            <p:ph type="dt" sz="half" idx="15"/>
          </p:nvPr>
        </p:nvSpPr>
        <p:spPr>
          <a:xfrm>
            <a:off x="47624" y="6629400"/>
            <a:ext cx="2836864" cy="228600"/>
          </a:xfrm>
          <a:prstGeom prst="rect">
            <a:avLst/>
          </a:prstGeom>
        </p:spPr>
        <p:txBody>
          <a:bodyPr vert="horz" wrap="none" lIns="9144" tIns="9144" rIns="45720" bIns="9144" rtlCol="0" anchor="ctr"/>
          <a:lstStyle>
            <a:lvl1pPr algn="l">
              <a:defRPr sz="1000" b="1">
                <a:solidFill>
                  <a:schemeClr val="tx1"/>
                </a:solidFill>
              </a:defRPr>
            </a:lvl1pPr>
          </a:lstStyle>
          <a:p>
            <a:r>
              <a:rPr lang="en-US" smtClean="0"/>
              <a:t>CISR v1.0</a:t>
            </a:r>
            <a:endParaRPr lang="en-US" dirty="0"/>
          </a:p>
        </p:txBody>
      </p:sp>
      <p:sp>
        <p:nvSpPr>
          <p:cNvPr id="17"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tx1"/>
                </a:solidFill>
                <a:latin typeface="Arial" pitchFamily="34" charset="0"/>
                <a:cs typeface="Arial" pitchFamily="34" charset="0"/>
              </a:defRPr>
            </a:lvl1pPr>
          </a:lstStyle>
          <a:p>
            <a:pPr>
              <a:defRPr/>
            </a:pPr>
            <a:r>
              <a:rPr lang="en-US"/>
              <a:t> </a:t>
            </a:r>
            <a:fld id="{1E05A8D5-9D50-4F79-AAB3-D0C9B9E3293E}" type="slidenum">
              <a:rPr lang="en-US" smtClean="0"/>
              <a:pPr>
                <a:defRPr/>
              </a:pPr>
              <a:t>‹#›</a:t>
            </a:fld>
            <a:endParaRPr lang="en-US" dirty="0"/>
          </a:p>
        </p:txBody>
      </p:sp>
      <p:sp>
        <p:nvSpPr>
          <p:cNvPr id="19" name="Content Placeholder 6"/>
          <p:cNvSpPr>
            <a:spLocks noGrp="1"/>
          </p:cNvSpPr>
          <p:nvPr>
            <p:ph sz="quarter" idx="16" hasCustomPrompt="1"/>
          </p:nvPr>
        </p:nvSpPr>
        <p:spPr>
          <a:xfrm>
            <a:off x="4705350" y="4162489"/>
            <a:ext cx="4024313" cy="1755648"/>
          </a:xfrm>
        </p:spPr>
        <p:txBody>
          <a:bodyPr/>
          <a:lstStyle>
            <a:lvl1pPr marL="228600" indent="-228600">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20" name="Content Placeholder 6"/>
          <p:cNvSpPr>
            <a:spLocks noGrp="1"/>
          </p:cNvSpPr>
          <p:nvPr>
            <p:ph sz="quarter" idx="17" hasCustomPrompt="1"/>
          </p:nvPr>
        </p:nvSpPr>
        <p:spPr>
          <a:xfrm>
            <a:off x="411163" y="1220788"/>
            <a:ext cx="8318500" cy="2743200"/>
          </a:xfrm>
        </p:spPr>
        <p:txBody>
          <a:bodyPr/>
          <a:lstStyle>
            <a:lvl1pPr marL="228600" indent="-228600">
              <a:defRPr lang="en-US" sz="2800" b="1" dirty="0" smtClean="0">
                <a:solidFill>
                  <a:schemeClr val="tx1"/>
                </a:solidFill>
                <a:latin typeface="+mn-lt"/>
                <a:ea typeface="+mn-ea"/>
                <a:cs typeface="Arial" pitchFamily="34" charset="0"/>
              </a:defRPr>
            </a:lvl1pPr>
            <a:lvl4pPr>
              <a:defRPr/>
            </a:lvl4pPr>
          </a:lstStyle>
          <a:p>
            <a:pPr marL="228600" lvl="0" indent="-228600" algn="l" rtl="0" eaLnBrk="1" fontAlgn="base" hangingPunct="1">
              <a:spcBef>
                <a:spcPts val="0"/>
              </a:spcBef>
              <a:spcAft>
                <a:spcPts val="200"/>
              </a:spcAft>
              <a:buSzPct val="88000"/>
              <a:buFont typeface="Wingdings" pitchFamily="2" charset="2"/>
              <a:buChar char="§"/>
            </a:pPr>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407516326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rimary: Title and 2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solidFill>
                  <a:schemeClr val="tx1"/>
                </a:solidFill>
              </a:defRPr>
            </a:lvl1pPr>
          </a:lstStyle>
          <a:p>
            <a:pPr>
              <a:defRPr/>
            </a:pPr>
            <a:r>
              <a:rPr lang="en-US"/>
              <a:t> </a:t>
            </a:r>
            <a:fld id="{1E05A8D5-9D50-4F79-AAB3-D0C9B9E3293E}" type="slidenum">
              <a:rPr lang="en-US" smtClean="0"/>
              <a:pPr>
                <a:defRPr/>
              </a:pPr>
              <a:t>‹#›</a:t>
            </a:fld>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pPr>
              <a:defRPr/>
            </a:pPr>
            <a:r>
              <a:rPr lang="en-US"/>
              <a:t>Module 7: Cybersecurity</a:t>
            </a:r>
            <a:endParaRPr lang="en-US" dirty="0"/>
          </a:p>
        </p:txBody>
      </p:sp>
      <p:sp>
        <p:nvSpPr>
          <p:cNvPr id="5" name="Date Placeholder 4"/>
          <p:cNvSpPr>
            <a:spLocks noGrp="1"/>
          </p:cNvSpPr>
          <p:nvPr>
            <p:ph type="dt" sz="half" idx="12"/>
          </p:nvPr>
        </p:nvSpPr>
        <p:spPr/>
        <p:txBody>
          <a:bodyPr/>
          <a:lstStyle>
            <a:lvl1pPr>
              <a:defRPr>
                <a:solidFill>
                  <a:schemeClr val="tx1"/>
                </a:solidFill>
              </a:defRPr>
            </a:lvl1pPr>
          </a:lstStyle>
          <a:p>
            <a:r>
              <a:rPr lang="en-US" smtClean="0"/>
              <a:t>CISR v1.0</a:t>
            </a:r>
            <a:endParaRPr lang="en-US" dirty="0"/>
          </a:p>
        </p:txBody>
      </p:sp>
      <p:sp>
        <p:nvSpPr>
          <p:cNvPr id="6" name="Content Placeholder 13"/>
          <p:cNvSpPr>
            <a:spLocks noGrp="1"/>
          </p:cNvSpPr>
          <p:nvPr>
            <p:ph sz="quarter" idx="13" hasCustomPrompt="1"/>
          </p:nvPr>
        </p:nvSpPr>
        <p:spPr>
          <a:xfrm>
            <a:off x="411163" y="1219200"/>
            <a:ext cx="3976687" cy="3721099"/>
          </a:xfrm>
          <a:prstGeom prst="rect">
            <a:avLst/>
          </a:prstGeom>
        </p:spPr>
        <p:txBody>
          <a:bodyPr/>
          <a:lstStyle>
            <a:lvl1pPr>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7" name="Content Placeholder 13"/>
          <p:cNvSpPr>
            <a:spLocks noGrp="1"/>
          </p:cNvSpPr>
          <p:nvPr>
            <p:ph sz="quarter" idx="14" hasCustomPrompt="1"/>
          </p:nvPr>
        </p:nvSpPr>
        <p:spPr>
          <a:xfrm>
            <a:off x="4754563" y="1220787"/>
            <a:ext cx="3975100" cy="3721099"/>
          </a:xfrm>
          <a:prstGeom prst="rect">
            <a:avLst/>
          </a:prstGeom>
        </p:spPr>
        <p:txBody>
          <a:bodyPr/>
          <a:lstStyle>
            <a:lvl1pPr>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879761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rimary: Question - Title and 2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4" name="Footer Placeholder 3"/>
          <p:cNvSpPr>
            <a:spLocks noGrp="1"/>
          </p:cNvSpPr>
          <p:nvPr>
            <p:ph type="ftr" sz="quarter" idx="11"/>
          </p:nvPr>
        </p:nvSpPr>
        <p:spPr/>
        <p:txBody>
          <a:bodyPr/>
          <a:lstStyle/>
          <a:p>
            <a:pPr>
              <a:defRPr/>
            </a:pPr>
            <a:r>
              <a:rPr lang="en-US" dirty="0">
                <a:solidFill>
                  <a:srgbClr val="FFFFFF"/>
                </a:solidFill>
              </a:rPr>
              <a:t>Module 7: Cybersecurity</a:t>
            </a:r>
          </a:p>
        </p:txBody>
      </p:sp>
      <p:sp>
        <p:nvSpPr>
          <p:cNvPr id="5" name="Date Placeholder 4"/>
          <p:cNvSpPr>
            <a:spLocks noGrp="1"/>
          </p:cNvSpPr>
          <p:nvPr>
            <p:ph type="dt" sz="half" idx="12"/>
          </p:nvPr>
        </p:nvSpPr>
        <p:spPr/>
        <p:txBody>
          <a:bodyPr/>
          <a:lstStyle/>
          <a:p>
            <a:r>
              <a:rPr lang="en-US" smtClean="0">
                <a:solidFill>
                  <a:srgbClr val="FFFFFF">
                    <a:lumMod val="85000"/>
                  </a:srgbClr>
                </a:solidFill>
              </a:rPr>
              <a:t>CISR v1.0</a:t>
            </a:r>
            <a:endParaRPr lang="en-US" dirty="0">
              <a:solidFill>
                <a:srgbClr val="FFFFFF">
                  <a:lumMod val="85000"/>
                </a:srgbClr>
              </a:solidFill>
            </a:endParaRPr>
          </a:p>
        </p:txBody>
      </p:sp>
      <p:sp>
        <p:nvSpPr>
          <p:cNvPr id="6" name="Content Placeholder 13"/>
          <p:cNvSpPr>
            <a:spLocks noGrp="1"/>
          </p:cNvSpPr>
          <p:nvPr>
            <p:ph sz="quarter" idx="13" hasCustomPrompt="1"/>
          </p:nvPr>
        </p:nvSpPr>
        <p:spPr>
          <a:xfrm>
            <a:off x="411163" y="1219201"/>
            <a:ext cx="3976687" cy="3719512"/>
          </a:xfrm>
          <a:prstGeom prst="rect">
            <a:avLst/>
          </a:prstGeom>
        </p:spPr>
        <p:txBody>
          <a:bodyPr/>
          <a:lstStyle>
            <a:lvl1pPr>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7" name="Content Placeholder 13"/>
          <p:cNvSpPr>
            <a:spLocks noGrp="1"/>
          </p:cNvSpPr>
          <p:nvPr>
            <p:ph sz="quarter" idx="14" hasCustomPrompt="1"/>
          </p:nvPr>
        </p:nvSpPr>
        <p:spPr>
          <a:xfrm>
            <a:off x="4754563" y="1220788"/>
            <a:ext cx="3975100" cy="3719512"/>
          </a:xfrm>
          <a:prstGeom prst="rect">
            <a:avLst/>
          </a:prstGeom>
        </p:spPr>
        <p:txBody>
          <a:bodyPr/>
          <a:lstStyle>
            <a:lvl1pPr>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675729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rimary: Title, 1 Content, and 2 Content Rig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2" y="228600"/>
            <a:ext cx="8318501" cy="914400"/>
          </a:xfrm>
        </p:spPr>
        <p:txBody>
          <a:bodyPr/>
          <a:lstStyle>
            <a:lvl1pPr>
              <a:defRPr>
                <a:latin typeface="Arial" pitchFamily="34" charset="0"/>
                <a:cs typeface="Arial" pitchFamily="34" charset="0"/>
              </a:defRPr>
            </a:lvl1pPr>
          </a:lstStyle>
          <a:p>
            <a:r>
              <a:rPr lang="en-US" dirty="0"/>
              <a:t>Click to edit Header</a:t>
            </a:r>
          </a:p>
        </p:txBody>
      </p:sp>
      <p:sp>
        <p:nvSpPr>
          <p:cNvPr id="10" name="Rectangle 10"/>
          <p:cNvSpPr>
            <a:spLocks noGrp="1" noChangeArrowheads="1"/>
          </p:cNvSpPr>
          <p:nvPr>
            <p:ph type="ftr" sz="quarter" idx="10"/>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7: Cybersecurity</a:t>
            </a:r>
          </a:p>
        </p:txBody>
      </p:sp>
      <p:sp>
        <p:nvSpPr>
          <p:cNvPr id="14" name="Date Placeholder 11"/>
          <p:cNvSpPr>
            <a:spLocks noGrp="1"/>
          </p:cNvSpPr>
          <p:nvPr>
            <p:ph type="dt" sz="half" idx="11"/>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5"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9" name="Content Placeholder 6"/>
          <p:cNvSpPr>
            <a:spLocks noGrp="1"/>
          </p:cNvSpPr>
          <p:nvPr>
            <p:ph sz="quarter" idx="12" hasCustomPrompt="1"/>
          </p:nvPr>
        </p:nvSpPr>
        <p:spPr>
          <a:xfrm>
            <a:off x="411163" y="1220790"/>
            <a:ext cx="3976687" cy="3719509"/>
          </a:xfrm>
        </p:spPr>
        <p:txBody>
          <a:bodyPr/>
          <a:lstStyle>
            <a:lvl1pPr marL="228600" indent="-228600">
              <a:defRPr baseline="0"/>
            </a:lvl1pPr>
            <a:lvl4pPr>
              <a:defRPr/>
            </a:lvl4pPr>
          </a:lstStyle>
          <a:p>
            <a:pPr lvl="0"/>
            <a:r>
              <a:rPr lang="en-US" dirty="0"/>
              <a:t>Click to edit Layout </a:t>
            </a:r>
          </a:p>
          <a:p>
            <a:pPr lvl="1"/>
            <a:r>
              <a:rPr lang="en-US" dirty="0"/>
              <a:t>Second level</a:t>
            </a:r>
          </a:p>
          <a:p>
            <a:pPr lvl="2"/>
            <a:r>
              <a:rPr lang="en-US" dirty="0"/>
              <a:t>Third level</a:t>
            </a:r>
          </a:p>
          <a:p>
            <a:pPr lvl="3"/>
            <a:r>
              <a:rPr lang="en-US" dirty="0"/>
              <a:t>Fourth level</a:t>
            </a:r>
          </a:p>
        </p:txBody>
      </p:sp>
      <p:sp>
        <p:nvSpPr>
          <p:cNvPr id="16" name="Content Placeholder 6"/>
          <p:cNvSpPr>
            <a:spLocks noGrp="1"/>
          </p:cNvSpPr>
          <p:nvPr>
            <p:ph sz="quarter" idx="13" hasCustomPrompt="1"/>
          </p:nvPr>
        </p:nvSpPr>
        <p:spPr>
          <a:xfrm>
            <a:off x="4754563" y="1220788"/>
            <a:ext cx="3975100" cy="1737360"/>
          </a:xfrm>
        </p:spPr>
        <p:txBody>
          <a:bodyPr/>
          <a:lstStyle>
            <a:lvl1pPr marL="228600" indent="-228600">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17" name="Content Placeholder 6"/>
          <p:cNvSpPr>
            <a:spLocks noGrp="1"/>
          </p:cNvSpPr>
          <p:nvPr>
            <p:ph sz="quarter" idx="14" hasCustomPrompt="1"/>
          </p:nvPr>
        </p:nvSpPr>
        <p:spPr>
          <a:xfrm>
            <a:off x="4754563" y="3202940"/>
            <a:ext cx="3975100" cy="1737360"/>
          </a:xfrm>
        </p:spPr>
        <p:txBody>
          <a:bodyPr/>
          <a:lstStyle>
            <a:lvl1pPr marL="228600" indent="-228600">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22827684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rimary: Title Content and 2 Content Lef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2" y="228600"/>
            <a:ext cx="8318501" cy="914400"/>
          </a:xfrm>
        </p:spPr>
        <p:txBody>
          <a:bodyPr/>
          <a:lstStyle>
            <a:lvl1pPr>
              <a:defRPr>
                <a:latin typeface="Arial" pitchFamily="34" charset="0"/>
                <a:cs typeface="Arial" pitchFamily="34" charset="0"/>
              </a:defRPr>
            </a:lvl1pPr>
          </a:lstStyle>
          <a:p>
            <a:r>
              <a:rPr lang="en-US" dirty="0"/>
              <a:t>Click to edit Header</a:t>
            </a:r>
          </a:p>
        </p:txBody>
      </p:sp>
      <p:sp>
        <p:nvSpPr>
          <p:cNvPr id="10" name="Rectangle 10"/>
          <p:cNvSpPr>
            <a:spLocks noGrp="1" noChangeArrowheads="1"/>
          </p:cNvSpPr>
          <p:nvPr>
            <p:ph type="ftr" sz="quarter" idx="10"/>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7: Cybersecurity</a:t>
            </a:r>
          </a:p>
        </p:txBody>
      </p:sp>
      <p:sp>
        <p:nvSpPr>
          <p:cNvPr id="14" name="Date Placeholder 11"/>
          <p:cNvSpPr>
            <a:spLocks noGrp="1"/>
          </p:cNvSpPr>
          <p:nvPr>
            <p:ph type="dt" sz="half" idx="11"/>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5"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9" name="Content Placeholder 6"/>
          <p:cNvSpPr>
            <a:spLocks noGrp="1"/>
          </p:cNvSpPr>
          <p:nvPr>
            <p:ph sz="quarter" idx="12" hasCustomPrompt="1"/>
          </p:nvPr>
        </p:nvSpPr>
        <p:spPr>
          <a:xfrm>
            <a:off x="4754563" y="1220788"/>
            <a:ext cx="3975100" cy="3719511"/>
          </a:xfrm>
        </p:spPr>
        <p:txBody>
          <a:bodyPr/>
          <a:lstStyle>
            <a:lvl1pPr marL="228600" indent="-228600">
              <a:defRPr baseline="0"/>
            </a:lvl1pPr>
            <a:lvl4pPr>
              <a:defRPr/>
            </a:lvl4pPr>
          </a:lstStyle>
          <a:p>
            <a:pPr lvl="0"/>
            <a:r>
              <a:rPr lang="en-US" dirty="0"/>
              <a:t>Click to edit Layout </a:t>
            </a:r>
          </a:p>
          <a:p>
            <a:pPr lvl="1"/>
            <a:r>
              <a:rPr lang="en-US" dirty="0"/>
              <a:t>Second level</a:t>
            </a:r>
          </a:p>
          <a:p>
            <a:pPr lvl="2"/>
            <a:r>
              <a:rPr lang="en-US" dirty="0"/>
              <a:t>Third level</a:t>
            </a:r>
          </a:p>
          <a:p>
            <a:pPr lvl="3"/>
            <a:r>
              <a:rPr lang="en-US" dirty="0"/>
              <a:t>Fourth level</a:t>
            </a:r>
          </a:p>
        </p:txBody>
      </p:sp>
      <p:sp>
        <p:nvSpPr>
          <p:cNvPr id="16" name="Content Placeholder 6"/>
          <p:cNvSpPr>
            <a:spLocks noGrp="1"/>
          </p:cNvSpPr>
          <p:nvPr>
            <p:ph sz="quarter" idx="13" hasCustomPrompt="1"/>
          </p:nvPr>
        </p:nvSpPr>
        <p:spPr>
          <a:xfrm>
            <a:off x="411163" y="1222376"/>
            <a:ext cx="3976687" cy="1737360"/>
          </a:xfrm>
        </p:spPr>
        <p:txBody>
          <a:bodyPr/>
          <a:lstStyle>
            <a:lvl1pPr marL="228600" indent="-228600">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17" name="Content Placeholder 6"/>
          <p:cNvSpPr>
            <a:spLocks noGrp="1"/>
          </p:cNvSpPr>
          <p:nvPr>
            <p:ph sz="quarter" idx="14" hasCustomPrompt="1"/>
          </p:nvPr>
        </p:nvSpPr>
        <p:spPr>
          <a:xfrm>
            <a:off x="411163" y="3202940"/>
            <a:ext cx="3976687" cy="1737360"/>
          </a:xfrm>
        </p:spPr>
        <p:txBody>
          <a:bodyPr/>
          <a:lstStyle>
            <a:lvl1pPr marL="228600" indent="-228600">
              <a:defRPr/>
            </a:lvl1pPr>
            <a:lvl4pPr>
              <a:defRPr/>
            </a:lvl4pPr>
          </a:lstStyle>
          <a:p>
            <a:pPr lvl="0"/>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91933612"/>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image" Target="../media/image1.jpg"/><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theme" Target="../theme/theme2.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31" name="Rectangle 7"/>
          <p:cNvSpPr>
            <a:spLocks noGrp="1" noChangeArrowheads="1"/>
          </p:cNvSpPr>
          <p:nvPr>
            <p:ph type="title"/>
          </p:nvPr>
        </p:nvSpPr>
        <p:spPr bwMode="auto">
          <a:xfrm>
            <a:off x="411163" y="228600"/>
            <a:ext cx="8318500" cy="914400"/>
          </a:xfrm>
          <a:prstGeom prst="rect">
            <a:avLst/>
          </a:prstGeom>
          <a:noFill/>
          <a:ln w="9525">
            <a:noFill/>
            <a:miter lim="800000"/>
            <a:headEnd/>
            <a:tailEnd/>
          </a:ln>
          <a:effectLst/>
        </p:spPr>
        <p:txBody>
          <a:bodyPr vert="horz" wrap="square" lIns="9144" tIns="9144" rIns="9144" bIns="9144" numCol="1" anchor="ctr" anchorCtr="0" compatLnSpc="1">
            <a:prstTxWarp prst="textNoShape">
              <a:avLst/>
            </a:prstTxWarp>
          </a:bodyPr>
          <a:lstStyle/>
          <a:p>
            <a:pPr lvl="0"/>
            <a:r>
              <a:rPr lang="en-US" dirty="0"/>
              <a:t>Click to edit Header</a:t>
            </a:r>
          </a:p>
        </p:txBody>
      </p:sp>
      <p:sp>
        <p:nvSpPr>
          <p:cNvPr id="1027" name="Rectangle 8"/>
          <p:cNvSpPr>
            <a:spLocks noGrp="1" noChangeArrowheads="1"/>
          </p:cNvSpPr>
          <p:nvPr>
            <p:ph type="body" idx="1"/>
          </p:nvPr>
        </p:nvSpPr>
        <p:spPr bwMode="auto">
          <a:xfrm>
            <a:off x="411163" y="1220788"/>
            <a:ext cx="8318500" cy="3716972"/>
          </a:xfrm>
          <a:prstGeom prst="rect">
            <a:avLst/>
          </a:prstGeom>
          <a:noFill/>
          <a:ln w="9525">
            <a:noFill/>
            <a:miter lim="800000"/>
            <a:headEnd/>
            <a:tailEnd/>
          </a:ln>
        </p:spPr>
        <p:txBody>
          <a:bodyPr vert="horz" wrap="square" lIns="9144" tIns="9144" rIns="9144" bIns="9144" numCol="1" anchor="t" anchorCtr="0" compatLnSpc="1">
            <a:prstTxWarp prst="textNoShape">
              <a:avLst/>
            </a:prstTxWarp>
          </a:bodyPr>
          <a:lstStyle/>
          <a:p>
            <a:pPr lvl="0"/>
            <a:r>
              <a:rPr lang="en-US" dirty="0"/>
              <a:t>Click to edit Layout</a:t>
            </a:r>
          </a:p>
          <a:p>
            <a:pPr lvl="1"/>
            <a:r>
              <a:rPr lang="en-US" dirty="0"/>
              <a:t>Second level</a:t>
            </a:r>
          </a:p>
          <a:p>
            <a:pPr lvl="2"/>
            <a:r>
              <a:rPr lang="en-US" dirty="0"/>
              <a:t>Third level</a:t>
            </a:r>
          </a:p>
          <a:p>
            <a:pPr lvl="3"/>
            <a:r>
              <a:rPr lang="en-US" dirty="0"/>
              <a:t>Fourth level</a:t>
            </a:r>
          </a:p>
        </p:txBody>
      </p:sp>
      <p:sp>
        <p:nvSpPr>
          <p:cNvPr id="1033"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1034" name="Rectangle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7: Cybersecurity</a:t>
            </a:r>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Tree>
    <p:extLst>
      <p:ext uri="{BB962C8B-B14F-4D97-AF65-F5344CB8AC3E}">
        <p14:creationId xmlns:p14="http://schemas.microsoft.com/office/powerpoint/2010/main" val="3521870160"/>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Lst>
  <p:hf hdr="0"/>
  <p:txStyles>
    <p:title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p:titleStyle>
    <p:body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160" userDrawn="1">
          <p15:clr>
            <a:srgbClr val="F26B43"/>
          </p15:clr>
        </p15:guide>
        <p15:guide id="2" pos="2880" userDrawn="1">
          <p15:clr>
            <a:srgbClr val="F26B43"/>
          </p15:clr>
        </p15:guide>
        <p15:guide id="3" orient="horz" pos="776" userDrawn="1">
          <p15:clr>
            <a:srgbClr val="F26B43"/>
          </p15:clr>
        </p15:guide>
        <p15:guide id="4" orient="horz" pos="720" userDrawn="1">
          <p15:clr>
            <a:srgbClr val="F26B43"/>
          </p15:clr>
        </p15:guide>
        <p15:guide id="5" pos="2763" userDrawn="1">
          <p15:clr>
            <a:srgbClr val="F26B43"/>
          </p15:clr>
        </p15:guide>
        <p15:guide id="6" pos="299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3">
            <a:lum/>
          </a:blip>
          <a:srcRect/>
          <a:stretch>
            <a:fillRect/>
          </a:stretch>
        </a:blipFill>
        <a:effectLst/>
      </p:bgPr>
    </p:bg>
    <p:spTree>
      <p:nvGrpSpPr>
        <p:cNvPr id="1" name=""/>
        <p:cNvGrpSpPr/>
        <p:nvPr/>
      </p:nvGrpSpPr>
      <p:grpSpPr>
        <a:xfrm>
          <a:off x="0" y="0"/>
          <a:ext cx="0" cy="0"/>
          <a:chOff x="0" y="0"/>
          <a:chExt cx="0" cy="0"/>
        </a:xfrm>
      </p:grpSpPr>
      <p:sp>
        <p:nvSpPr>
          <p:cNvPr id="1033"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1034" name="Rectangle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a:solidFill>
                  <a:srgbClr val="FFFFFF"/>
                </a:solidFill>
              </a:rPr>
              <a:t>Module 7: Cybersecurity</a:t>
            </a:r>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6" name="Title Placeholder 15"/>
          <p:cNvSpPr>
            <a:spLocks noGrp="1"/>
          </p:cNvSpPr>
          <p:nvPr>
            <p:ph type="title"/>
          </p:nvPr>
        </p:nvSpPr>
        <p:spPr>
          <a:xfrm>
            <a:off x="411164" y="228600"/>
            <a:ext cx="5988050" cy="914400"/>
          </a:xfrm>
          <a:prstGeom prst="rect">
            <a:avLst/>
          </a:prstGeom>
          <a:solidFill>
            <a:schemeClr val="bg2">
              <a:lumMod val="60000"/>
              <a:lumOff val="40000"/>
            </a:schemeClr>
          </a:solidFill>
        </p:spPr>
        <p:txBody>
          <a:bodyPr vert="horz" lIns="91440" tIns="45720" rIns="91440" bIns="45720" rtlCol="0" anchor="ctr">
            <a:normAutofit/>
          </a:bodyPr>
          <a:lstStyle/>
          <a:p>
            <a:r>
              <a:rPr lang="en-US" dirty="0"/>
              <a:t>Click to edit Header</a:t>
            </a:r>
          </a:p>
        </p:txBody>
      </p:sp>
      <p:sp>
        <p:nvSpPr>
          <p:cNvPr id="11" name="Rectangle 8"/>
          <p:cNvSpPr>
            <a:spLocks noGrp="1" noChangeArrowheads="1"/>
          </p:cNvSpPr>
          <p:nvPr>
            <p:ph type="body" idx="1"/>
          </p:nvPr>
        </p:nvSpPr>
        <p:spPr bwMode="auto">
          <a:xfrm>
            <a:off x="411163" y="1220788"/>
            <a:ext cx="8318500" cy="3713162"/>
          </a:xfrm>
          <a:prstGeom prst="rect">
            <a:avLst/>
          </a:prstGeom>
          <a:noFill/>
          <a:ln w="9525">
            <a:noFill/>
            <a:miter lim="800000"/>
            <a:headEnd/>
            <a:tailEnd/>
          </a:ln>
        </p:spPr>
        <p:txBody>
          <a:bodyPr vert="horz" wrap="square" lIns="9144" tIns="9144" rIns="9144" bIns="9144" numCol="1" anchor="t" anchorCtr="0" compatLnSpc="1">
            <a:prstTxWarp prst="textNoShape">
              <a:avLst/>
            </a:prstTxWarp>
          </a:bodyPr>
          <a:lstStyle/>
          <a:p>
            <a:pPr lvl="0"/>
            <a:r>
              <a:rPr lang="en-US" dirty="0"/>
              <a:t>Click to edit Layout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270805390"/>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 id="2147483792" r:id="rId18"/>
    <p:sldLayoutId id="2147483793" r:id="rId19"/>
    <p:sldLayoutId id="2147483763" r:id="rId20"/>
    <p:sldLayoutId id="2147483764" r:id="rId21"/>
    <p:sldLayoutId id="2147483765" r:id="rId22"/>
    <p:sldLayoutId id="2147483766" r:id="rId23"/>
    <p:sldLayoutId id="2147483767" r:id="rId24"/>
    <p:sldLayoutId id="2147483768" r:id="rId25"/>
    <p:sldLayoutId id="2147483769" r:id="rId26"/>
    <p:sldLayoutId id="2147483770" r:id="rId27"/>
    <p:sldLayoutId id="2147483771" r:id="rId28"/>
    <p:sldLayoutId id="2147483772" r:id="rId29"/>
    <p:sldLayoutId id="2147483773" r:id="rId30"/>
    <p:sldLayoutId id="2147483774" r:id="rId31"/>
  </p:sldLayoutIdLst>
  <p:hf hdr="0"/>
  <p:txStyles>
    <p:title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p:titleStyle>
    <p:body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hyperlink" Target="http://www.dhs.gov/about-stopthinkconnect" TargetMode="External"/><Relationship Id="rId2" Type="http://schemas.openxmlformats.org/officeDocument/2006/relationships/image" Target="../media/image13.jpeg"/><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p:txBody>
          <a:bodyPr/>
          <a:lstStyle/>
          <a:p>
            <a:pPr algn="ctr" rtl="1"/>
            <a:r>
              <a:rPr lang="ar-SA" sz="4000" dirty="0"/>
              <a:t>الأمن السيبراني</a:t>
            </a:r>
            <a:endParaRPr lang="ar-EG" sz="4000" dirty="0"/>
          </a:p>
        </p:txBody>
      </p:sp>
      <p:sp>
        <p:nvSpPr>
          <p:cNvPr id="5" name="Text Placeholder 4"/>
          <p:cNvSpPr>
            <a:spLocks noGrp="1"/>
          </p:cNvSpPr>
          <p:nvPr>
            <p:ph type="body" sz="quarter" idx="10"/>
          </p:nvPr>
        </p:nvSpPr>
        <p:spPr/>
        <p:txBody>
          <a:bodyPr/>
          <a:lstStyle/>
          <a:p>
            <a:pPr rtl="1"/>
            <a:r>
              <a:rPr lang="ar-SA" sz="3200" dirty="0">
                <a:effectLst>
                  <a:outerShdw blurRad="38100" dist="38100" dir="2700000" algn="tl">
                    <a:srgbClr val="000000">
                      <a:alpha val="43137"/>
                    </a:srgbClr>
                  </a:outerShdw>
                </a:effectLst>
              </a:rPr>
              <a:t>الوحدة </a:t>
            </a:r>
            <a:r>
              <a:rPr sz="3200" dirty="0">
                <a:effectLst>
                  <a:outerShdw blurRad="38100" dist="38100" dir="2700000" algn="tl">
                    <a:srgbClr val="000000">
                      <a:alpha val="43137"/>
                    </a:srgbClr>
                  </a:outerShdw>
                </a:effectLst>
              </a:rPr>
              <a:t>7</a:t>
            </a:r>
            <a:endParaRPr lang="ar-EG" sz="3200" dirty="0">
              <a:effectLst>
                <a:outerShdw blurRad="38100" dist="38100" dir="2700000" algn="tl">
                  <a:srgbClr val="000000">
                    <a:alpha val="43137"/>
                  </a:srgbClr>
                </a:outerShdw>
              </a:effectLst>
            </a:endParaRPr>
          </a:p>
        </p:txBody>
      </p:sp>
      <p:sp>
        <p:nvSpPr>
          <p:cNvPr id="4" name="Date Placeholder 3"/>
          <p:cNvSpPr>
            <a:spLocks noGrp="1"/>
          </p:cNvSpPr>
          <p:nvPr>
            <p:ph type="dt" sz="half" idx="11"/>
          </p:nvPr>
        </p:nvSpPr>
        <p:spPr/>
        <p:txBody>
          <a:bodyPr/>
          <a:lstStyle/>
          <a:p>
            <a:pPr algn="l"/>
            <a:r>
              <a:rPr lang="en-US" smtClean="0"/>
              <a:t>CISR v1.0</a:t>
            </a:r>
            <a:endParaRPr lang="ar-EG" dirty="0"/>
          </a:p>
        </p:txBody>
      </p:sp>
      <p:sp>
        <p:nvSpPr>
          <p:cNvPr id="6" name="Footer Placeholder 5"/>
          <p:cNvSpPr>
            <a:spLocks noGrp="1"/>
          </p:cNvSpPr>
          <p:nvPr>
            <p:ph type="ftr" sz="quarter" idx="12"/>
          </p:nvPr>
        </p:nvSpPr>
        <p:spPr/>
        <p:txBody>
          <a:bodyPr/>
          <a:lstStyle/>
          <a:p>
            <a:pPr rtl="1"/>
            <a:r>
              <a:rPr dirty="0"/>
              <a:t>Module 7: Cybersecurity</a:t>
            </a:r>
            <a:endParaRPr lang="ar-EG" dirty="0"/>
          </a:p>
        </p:txBody>
      </p:sp>
      <p:sp>
        <p:nvSpPr>
          <p:cNvPr id="3" name="Slide Number Placeholder 2"/>
          <p:cNvSpPr>
            <a:spLocks noGrp="1"/>
          </p:cNvSpPr>
          <p:nvPr>
            <p:ph type="sldNum" sz="quarter" idx="13"/>
          </p:nvPr>
        </p:nvSpPr>
        <p:spPr/>
        <p:txBody>
          <a:bodyPr/>
          <a:lstStyle/>
          <a:p>
            <a:pPr algn="r" rtl="1"/>
            <a:r>
              <a:rPr dirty="0"/>
              <a:t> </a:t>
            </a:r>
            <a:fld id="{1E05A8D5-9D50-4F79-AAB3-D0C9B9E3293E}" type="slidenum">
              <a:rPr lang="en-US" smtClean="0"/>
              <a:pPr/>
              <a:t>1</a:t>
            </a:fld>
            <a:endParaRPr lang="ar-EG"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rtl="1"/>
            <a:r>
              <a:rPr lang="ar-SA" dirty="0"/>
              <a:t>الحماية من التهديدات السيبرانية </a:t>
            </a:r>
            <a:r>
              <a:rPr lang="ar-EG" dirty="0"/>
              <a:t>(</a:t>
            </a:r>
            <a:r>
              <a:rPr dirty="0"/>
              <a:t>2</a:t>
            </a:r>
            <a:r>
              <a:rPr lang="ar-SA" dirty="0"/>
              <a:t> من </a:t>
            </a:r>
            <a:r>
              <a:rPr dirty="0"/>
              <a:t>2</a:t>
            </a:r>
            <a:r>
              <a:rPr lang="ar-EG" dirty="0"/>
              <a:t>)</a:t>
            </a:r>
          </a:p>
        </p:txBody>
      </p:sp>
      <p:sp>
        <p:nvSpPr>
          <p:cNvPr id="3" name="Footer Placeholder 2"/>
          <p:cNvSpPr>
            <a:spLocks noGrp="1"/>
          </p:cNvSpPr>
          <p:nvPr>
            <p:ph type="ftr" sz="quarter" idx="14"/>
          </p:nvPr>
        </p:nvSpPr>
        <p:spPr/>
        <p:txBody>
          <a:bodyPr/>
          <a:lstStyle/>
          <a:p>
            <a:pPr rtl="1"/>
            <a:r>
              <a:rPr dirty="0"/>
              <a:t>Module 7: Cybersecurity</a:t>
            </a:r>
            <a:endParaRPr lang="ar-EG" dirty="0"/>
          </a:p>
        </p:txBody>
      </p:sp>
      <p:sp>
        <p:nvSpPr>
          <p:cNvPr id="4" name="Date Placeholder 3"/>
          <p:cNvSpPr>
            <a:spLocks noGrp="1"/>
          </p:cNvSpPr>
          <p:nvPr>
            <p:ph type="dt" sz="half" idx="15"/>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10</a:t>
            </a:fld>
            <a:endParaRPr lang="ar-EG" dirty="0"/>
          </a:p>
        </p:txBody>
      </p:sp>
      <p:pic>
        <p:nvPicPr>
          <p:cNvPr id="4098" name="Picture 2"/>
          <p:cNvPicPr>
            <a:picLocks noGrp="1" noChangeAspect="1" noChangeArrowheads="1"/>
          </p:cNvPicPr>
          <p:nvPr>
            <p:ph sz="quarter" idx="16"/>
          </p:nvPr>
        </p:nvPicPr>
        <p:blipFill>
          <a:blip r:embed="rId2">
            <a:extLst>
              <a:ext uri="{28A0092B-C50C-407E-A947-70E740481C1C}">
                <a14:useLocalDpi xmlns:a14="http://schemas.microsoft.com/office/drawing/2010/main" val="0"/>
              </a:ext>
            </a:extLst>
          </a:blip>
          <a:srcRect/>
          <a:stretch>
            <a:fillRect/>
          </a:stretch>
        </p:blipFill>
        <p:spPr>
          <a:xfrm>
            <a:off x="4144047" y="3619501"/>
            <a:ext cx="2527897" cy="2252980"/>
          </a:xfrm>
        </p:spPr>
      </p:pic>
      <p:sp>
        <p:nvSpPr>
          <p:cNvPr id="9" name="Content Placeholder 8"/>
          <p:cNvSpPr>
            <a:spLocks noGrp="1"/>
          </p:cNvSpPr>
          <p:nvPr>
            <p:ph sz="quarter" idx="17"/>
          </p:nvPr>
        </p:nvSpPr>
        <p:spPr/>
        <p:txBody>
          <a:bodyPr/>
          <a:lstStyle/>
          <a:p>
            <a:pPr algn="r" rtl="1"/>
            <a:r>
              <a:rPr lang="ar-SA" dirty="0"/>
              <a:t>بناء الشراكات المجتمعية</a:t>
            </a:r>
          </a:p>
          <a:p>
            <a:pPr algn="r" rtl="1"/>
            <a:r>
              <a:rPr lang="ar-SA" dirty="0"/>
              <a:t>تحديد البنية الأساسية السيبرانية الحرجة</a:t>
            </a:r>
          </a:p>
          <a:p>
            <a:pPr algn="r" rtl="1"/>
            <a:r>
              <a:rPr lang="ar-SA" dirty="0"/>
              <a:t>عدم مركزية البنية الأساسية السيبرانية الحرجة</a:t>
            </a:r>
          </a:p>
          <a:p>
            <a:pPr algn="r" rtl="1"/>
            <a:r>
              <a:rPr lang="ar-SA" dirty="0"/>
              <a:t>دمج التكنولوجيا لحماية التكنولوجيا</a:t>
            </a:r>
          </a:p>
          <a:p>
            <a:pPr rtl="1"/>
            <a:endParaRPr lang="ar-EG" dirty="0"/>
          </a:p>
        </p:txBody>
      </p:sp>
      <p:sp>
        <p:nvSpPr>
          <p:cNvPr id="11" name="TextBox 10"/>
          <p:cNvSpPr txBox="1"/>
          <p:nvPr/>
        </p:nvSpPr>
        <p:spPr>
          <a:xfrm>
            <a:off x="5281295" y="5657037"/>
            <a:ext cx="1390649" cy="215444"/>
          </a:xfrm>
          <a:prstGeom prst="rect">
            <a:avLst/>
          </a:prstGeom>
          <a:noFill/>
        </p:spPr>
        <p:txBody>
          <a:bodyPr wrap="square" rtlCol="0">
            <a:spAutoFit/>
          </a:bodyPr>
          <a:lstStyle/>
          <a:p>
            <a:pPr algn="r" rtl="1"/>
            <a:r>
              <a:rPr lang="en-US" sz="800" b="1" dirty="0">
                <a:solidFill>
                  <a:schemeClr val="bg1"/>
                </a:solidFill>
              </a:rPr>
              <a:t>Source: Getty Images</a:t>
            </a:r>
            <a:endParaRPr lang="ar-EG" sz="800" b="1" dirty="0">
              <a:solidFill>
                <a:schemeClr val="bg1"/>
              </a:solidFill>
            </a:endParaRPr>
          </a:p>
        </p:txBody>
      </p:sp>
      <p:sp>
        <p:nvSpPr>
          <p:cNvPr id="10"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Protecting against Cyberthreats (2 of 2)</a:t>
            </a:r>
            <a:endParaRPr lang="en-US" sz="1000" b="0" dirty="0"/>
          </a:p>
        </p:txBody>
      </p:sp>
      <p:sp>
        <p:nvSpPr>
          <p:cNvPr id="12"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Building community partnerships</a:t>
            </a:r>
          </a:p>
          <a:p>
            <a:pPr marL="114300" indent="-114300">
              <a:spcAft>
                <a:spcPts val="0"/>
              </a:spcAft>
            </a:pPr>
            <a:r>
              <a:rPr lang="en-US" sz="1000" b="0"/>
              <a:t>Determining critical and cyberinfrastructure</a:t>
            </a:r>
          </a:p>
          <a:p>
            <a:pPr marL="114300" indent="-114300">
              <a:spcAft>
                <a:spcPts val="0"/>
              </a:spcAft>
            </a:pPr>
            <a:r>
              <a:rPr lang="en-US" sz="1000" b="0"/>
              <a:t>Decentralizing critical and cyberinfrastructure</a:t>
            </a:r>
          </a:p>
          <a:p>
            <a:pPr marL="114300" indent="-114300">
              <a:spcAft>
                <a:spcPts val="0"/>
              </a:spcAft>
            </a:pPr>
            <a:r>
              <a:rPr lang="en-US" sz="1000" b="0"/>
              <a:t>Incorporating technology to protect technology</a:t>
            </a:r>
          </a:p>
          <a:p>
            <a:pPr>
              <a:spcAft>
                <a:spcPts val="0"/>
              </a:spcAft>
            </a:pPr>
            <a:endParaRPr lang="en-US" sz="1000" b="0"/>
          </a:p>
        </p:txBody>
      </p:sp>
    </p:spTree>
    <p:extLst>
      <p:ext uri="{BB962C8B-B14F-4D97-AF65-F5344CB8AC3E}">
        <p14:creationId xmlns:p14="http://schemas.microsoft.com/office/powerpoint/2010/main" val="928331369"/>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رصد ومنع التسلل </a:t>
            </a:r>
            <a:r>
              <a:rPr lang="ar-EG" dirty="0"/>
              <a:t>(</a:t>
            </a:r>
            <a:r>
              <a:rPr dirty="0"/>
              <a:t>1</a:t>
            </a:r>
            <a:r>
              <a:rPr lang="ar-SA" dirty="0"/>
              <a:t> من </a:t>
            </a:r>
            <a:r>
              <a:rPr dirty="0"/>
              <a:t>2</a:t>
            </a:r>
            <a:r>
              <a:rPr lang="ar-EG" dirty="0"/>
              <a:t>)</a:t>
            </a:r>
          </a:p>
        </p:txBody>
      </p:sp>
      <p:sp>
        <p:nvSpPr>
          <p:cNvPr id="3" name="Footer Placeholder 2"/>
          <p:cNvSpPr>
            <a:spLocks noGrp="1"/>
          </p:cNvSpPr>
          <p:nvPr>
            <p:ph type="ftr" sz="quarter" idx="3"/>
          </p:nvPr>
        </p:nvSpPr>
        <p:spPr/>
        <p:txBody>
          <a:bodyPr/>
          <a:lstStyle/>
          <a:p>
            <a:pPr rtl="1"/>
            <a:r>
              <a:rPr dirty="0"/>
              <a:t>Module 7: Cybersecurity</a:t>
            </a:r>
            <a:endParaRPr lang="ar-EG" dirty="0"/>
          </a:p>
        </p:txBody>
      </p:sp>
      <p:sp>
        <p:nvSpPr>
          <p:cNvPr id="4" name="Date Placeholder 3"/>
          <p:cNvSpPr>
            <a:spLocks noGrp="1"/>
          </p:cNvSpPr>
          <p:nvPr>
            <p:ph type="dt" sz="half" idx="2"/>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11</a:t>
            </a:fld>
            <a:endParaRPr lang="ar-EG" dirty="0"/>
          </a:p>
        </p:txBody>
      </p:sp>
      <p:sp>
        <p:nvSpPr>
          <p:cNvPr id="6" name="Content Placeholder 5"/>
          <p:cNvSpPr>
            <a:spLocks noGrp="1"/>
          </p:cNvSpPr>
          <p:nvPr>
            <p:ph sz="quarter" idx="10"/>
          </p:nvPr>
        </p:nvSpPr>
        <p:spPr/>
        <p:txBody>
          <a:bodyPr/>
          <a:lstStyle/>
          <a:p>
            <a:pPr lvl="0" algn="r" rtl="1"/>
            <a:r>
              <a:rPr lang="ar-SA" dirty="0"/>
              <a:t>عملية مراقبة الأحداث التي تقع داخل نظام الكمبيوتر أو الشبكة مع تحليلها بحثاً عن وقائع محتملة ومحاولة إيقاف عمليات التسلل المحتملة</a:t>
            </a:r>
          </a:p>
          <a:p>
            <a:pPr lvl="0" rtl="1"/>
            <a:endParaRPr lang="ar-EG" dirty="0"/>
          </a:p>
        </p:txBody>
      </p:sp>
      <p:sp>
        <p:nvSpPr>
          <p:cNvPr id="7"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Intrusion Detection and Prevention (1 of 2)</a:t>
            </a:r>
            <a:endParaRPr lang="en-US" sz="1000" b="0" dirty="0"/>
          </a:p>
        </p:txBody>
      </p:sp>
      <p:sp>
        <p:nvSpPr>
          <p:cNvPr id="8"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The process of monitoring the events occurring in a computer system or network, analyzing them for signs of possible incidents, and attempting to stop detected possible incidents</a:t>
            </a:r>
          </a:p>
          <a:p>
            <a:pPr>
              <a:spcAft>
                <a:spcPts val="0"/>
              </a:spcAft>
            </a:pPr>
            <a:endParaRPr lang="en-US" sz="1000" b="0" dirty="0"/>
          </a:p>
        </p:txBody>
      </p:sp>
    </p:spTree>
    <p:extLst>
      <p:ext uri="{BB962C8B-B14F-4D97-AF65-F5344CB8AC3E}">
        <p14:creationId xmlns:p14="http://schemas.microsoft.com/office/powerpoint/2010/main" val="28814610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0" indent="0">
              <a:spcAft>
                <a:spcPts val="0"/>
              </a:spcAft>
              <a:buNone/>
            </a:pPr>
            <a:endParaRPr lang="en-US" sz="1000" b="0" dirty="0"/>
          </a:p>
        </p:txBody>
      </p:sp>
      <p:sp>
        <p:nvSpPr>
          <p:cNvPr id="2" name="Title 1"/>
          <p:cNvSpPr>
            <a:spLocks noGrp="1"/>
          </p:cNvSpPr>
          <p:nvPr>
            <p:ph type="title"/>
          </p:nvPr>
        </p:nvSpPr>
        <p:spPr/>
        <p:txBody>
          <a:bodyPr/>
          <a:lstStyle/>
          <a:p>
            <a:pPr rtl="1"/>
            <a:r>
              <a:rPr lang="ar-SA" dirty="0"/>
              <a:t>رصد ومنع التسلل </a:t>
            </a:r>
            <a:r>
              <a:rPr lang="ar-EG" dirty="0"/>
              <a:t>(</a:t>
            </a:r>
            <a:r>
              <a:rPr dirty="0"/>
              <a:t>2</a:t>
            </a:r>
            <a:r>
              <a:rPr lang="ar-SA" dirty="0"/>
              <a:t> من </a:t>
            </a:r>
            <a:r>
              <a:rPr dirty="0"/>
              <a:t>2</a:t>
            </a:r>
            <a:r>
              <a:rPr lang="ar-EG" dirty="0"/>
              <a:t>)</a:t>
            </a:r>
          </a:p>
        </p:txBody>
      </p:sp>
      <p:sp>
        <p:nvSpPr>
          <p:cNvPr id="3" name="Footer Placeholder 2"/>
          <p:cNvSpPr>
            <a:spLocks noGrp="1"/>
          </p:cNvSpPr>
          <p:nvPr>
            <p:ph type="ftr" sz="quarter" idx="3"/>
          </p:nvPr>
        </p:nvSpPr>
        <p:spPr/>
        <p:txBody>
          <a:bodyPr/>
          <a:lstStyle/>
          <a:p>
            <a:pPr rtl="1"/>
            <a:r>
              <a:rPr dirty="0"/>
              <a:t>Module 7: Cybersecurity</a:t>
            </a:r>
            <a:endParaRPr lang="ar-EG" dirty="0"/>
          </a:p>
        </p:txBody>
      </p:sp>
      <p:sp>
        <p:nvSpPr>
          <p:cNvPr id="4" name="Date Placeholder 3"/>
          <p:cNvSpPr>
            <a:spLocks noGrp="1"/>
          </p:cNvSpPr>
          <p:nvPr>
            <p:ph type="dt" sz="half" idx="2"/>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12</a:t>
            </a:fld>
            <a:endParaRPr lang="ar-EG" dirty="0"/>
          </a:p>
        </p:txBody>
      </p:sp>
      <p:graphicFrame>
        <p:nvGraphicFramePr>
          <p:cNvPr id="14" name="Content Placeholder 13"/>
          <p:cNvGraphicFramePr>
            <a:graphicFrameLocks noGrp="1"/>
          </p:cNvGraphicFramePr>
          <p:nvPr>
            <p:ph sz="quarter" idx="10"/>
            <p:extLst>
              <p:ext uri="{D42A27DB-BD31-4B8C-83A1-F6EECF244321}">
                <p14:modId xmlns:p14="http://schemas.microsoft.com/office/powerpoint/2010/main" val="1525327413"/>
              </p:ext>
            </p:extLst>
          </p:nvPr>
        </p:nvGraphicFramePr>
        <p:xfrm>
          <a:off x="411163" y="1220788"/>
          <a:ext cx="8318500" cy="3108960"/>
        </p:xfrm>
        <a:graphic>
          <a:graphicData uri="http://schemas.openxmlformats.org/drawingml/2006/table">
            <a:tbl>
              <a:tblPr firstRow="1" bandRow="1">
                <a:tableStyleId>{7E9639D4-E3E2-4D34-9284-5A2195B3D0D7}</a:tableStyleId>
              </a:tblPr>
              <a:tblGrid>
                <a:gridCol w="3692751">
                  <a:extLst>
                    <a:ext uri="{9D8B030D-6E8A-4147-A177-3AD203B41FA5}">
                      <a16:colId xmlns="" xmlns:a16="http://schemas.microsoft.com/office/drawing/2014/main" val="20000"/>
                    </a:ext>
                  </a:extLst>
                </a:gridCol>
                <a:gridCol w="4625749">
                  <a:extLst>
                    <a:ext uri="{9D8B030D-6E8A-4147-A177-3AD203B41FA5}">
                      <a16:colId xmlns="" xmlns:a16="http://schemas.microsoft.com/office/drawing/2014/main" val="20001"/>
                    </a:ext>
                  </a:extLst>
                </a:gridCol>
              </a:tblGrid>
              <a:tr h="370840">
                <a:tc>
                  <a:txBody>
                    <a:bodyPr/>
                    <a:lstStyle/>
                    <a:p>
                      <a:pPr algn="ctr" rtl="1"/>
                      <a:r>
                        <a:rPr lang="ar-SA" sz="2400" dirty="0"/>
                        <a:t>المزايا</a:t>
                      </a:r>
                      <a:endParaRPr lang="ar-EG" sz="2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rtl="1"/>
                      <a:r>
                        <a:rPr lang="ar-SA" sz="2400" dirty="0"/>
                        <a:t>العيوب</a:t>
                      </a:r>
                      <a:endParaRPr lang="ar-EG" sz="2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70840">
                <a:tc>
                  <a:txBody>
                    <a:bodyPr/>
                    <a:lstStyle/>
                    <a:p>
                      <a:pPr marL="285750" lvl="0" indent="-285750" algn="r" rtl="1">
                        <a:buFont typeface="Arial" panose="020B0604020202020204" pitchFamily="34" charset="0"/>
                        <a:buChar char="•"/>
                      </a:pPr>
                      <a:r>
                        <a:rPr lang="ar-SA" sz="2400" kern="1200" dirty="0">
                          <a:solidFill>
                            <a:schemeClr val="tx1"/>
                          </a:solidFill>
                          <a:effectLst/>
                          <a:latin typeface="+mn-lt"/>
                        </a:rPr>
                        <a:t>مراقبة المرور والتنبيهات الخاصة بأي مرور غير طبيعي</a:t>
                      </a:r>
                      <a:r>
                        <a:rPr lang="en-US" sz="2400" kern="1200" dirty="0">
                          <a:solidFill>
                            <a:schemeClr val="tx1"/>
                          </a:solidFill>
                          <a:effectLst/>
                          <a:latin typeface="+mn-lt"/>
                        </a:rPr>
                        <a:t> </a:t>
                      </a:r>
                    </a:p>
                    <a:p>
                      <a:pPr marL="285750" lvl="0" indent="-285750" algn="r" rtl="1">
                        <a:buFont typeface="Arial" panose="020B0604020202020204" pitchFamily="34" charset="0"/>
                        <a:buChar char="•"/>
                      </a:pPr>
                      <a:r>
                        <a:rPr lang="ar-SA" sz="2400" kern="1200" dirty="0">
                          <a:solidFill>
                            <a:schemeClr val="tx1"/>
                          </a:solidFill>
                          <a:effectLst/>
                          <a:latin typeface="+mn-lt"/>
                        </a:rPr>
                        <a:t>التنبيهات الخاصة بتوقيع الحاسوب المدرج في تهديدات قواعد البيانات</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285750" lvl="0" indent="-285750" algn="r" rtl="1">
                        <a:buFont typeface="Arial" panose="020B0604020202020204" pitchFamily="34" charset="0"/>
                        <a:buChar char="•"/>
                      </a:pPr>
                      <a:r>
                        <a:rPr lang="ar-SA" sz="2400" kern="1200" dirty="0">
                          <a:solidFill>
                            <a:schemeClr val="tx1"/>
                          </a:solidFill>
                          <a:effectLst/>
                          <a:latin typeface="+mn-lt"/>
                        </a:rPr>
                        <a:t>توفر معلومات بشأن تسلل مشبوه بعد وقوعه</a:t>
                      </a:r>
                    </a:p>
                    <a:p>
                      <a:pPr marL="285750" lvl="0" indent="-285750" algn="r" rtl="1">
                        <a:buFont typeface="Arial" panose="020B0604020202020204" pitchFamily="34" charset="0"/>
                        <a:buChar char="•"/>
                      </a:pPr>
                      <a:r>
                        <a:rPr lang="ar-SA" sz="2400" kern="1200" dirty="0">
                          <a:solidFill>
                            <a:schemeClr val="tx1"/>
                          </a:solidFill>
                          <a:effectLst/>
                          <a:latin typeface="+mn-lt"/>
                        </a:rPr>
                        <a:t>احتواء المعلومات التي قد تتقادم بسرعة</a:t>
                      </a:r>
                    </a:p>
                    <a:p>
                      <a:pPr marL="285750" indent="-285750" algn="r" rtl="1">
                        <a:buFont typeface="Arial" panose="020B0604020202020204" pitchFamily="34" charset="0"/>
                        <a:buChar char="•"/>
                      </a:pPr>
                      <a:r>
                        <a:rPr lang="ar-SA" sz="2400" kern="1200" dirty="0">
                          <a:solidFill>
                            <a:schemeClr val="tx1"/>
                          </a:solidFill>
                          <a:effectLst/>
                          <a:latin typeface="+mn-lt"/>
                        </a:rPr>
                        <a:t>التوجه لتوليد عدد أكبر من الإنذارات الكاذبة بنسبة أكثر من الهجمات الحقيقية </a:t>
                      </a:r>
                      <a:r>
                        <a:rPr lang="en-US" sz="2400" kern="1200" dirty="0">
                          <a:solidFill>
                            <a:schemeClr val="tx1"/>
                          </a:solidFill>
                          <a:effectLst/>
                          <a:latin typeface="+mn-lt"/>
                        </a:rPr>
                        <a:t>- </a:t>
                      </a:r>
                      <a:r>
                        <a:rPr lang="ar-SA" sz="2400" kern="1200" dirty="0">
                          <a:solidFill>
                            <a:schemeClr val="tx1"/>
                          </a:solidFill>
                          <a:effectLst/>
                          <a:latin typeface="+mn-lt"/>
                        </a:rPr>
                        <a:t>الأمر الذي يسفر عن عدم الإلتفات إلى الهجمات الحقيقية أو إهمالها</a:t>
                      </a:r>
                      <a:endParaRPr lang="ar-EG" sz="24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 xmlns:a16="http://schemas.microsoft.com/office/drawing/2014/main" val="10001"/>
                  </a:ext>
                </a:extLst>
              </a:tr>
            </a:tbl>
          </a:graphicData>
        </a:graphic>
      </p:graphicFrame>
      <p:graphicFrame>
        <p:nvGraphicFramePr>
          <p:cNvPr id="8" name="CallTable"/>
          <p:cNvGraphicFramePr>
            <a:graphicFrameLocks/>
          </p:cNvGraphicFramePr>
          <p:nvPr>
            <p:extLst>
              <p:ext uri="{D42A27DB-BD31-4B8C-83A1-F6EECF244321}">
                <p14:modId xmlns:p14="http://schemas.microsoft.com/office/powerpoint/2010/main" val="3530196206"/>
              </p:ext>
            </p:extLst>
          </p:nvPr>
        </p:nvGraphicFramePr>
        <p:xfrm>
          <a:off x="50800" y="5334000"/>
          <a:ext cx="2844800" cy="1212850"/>
        </p:xfrm>
        <a:graphic>
          <a:graphicData uri="http://schemas.openxmlformats.org/drawingml/2006/table">
            <a:tbl>
              <a:tblPr firstRow="1" bandRow="1">
                <a:tableStyleId>{7E9639D4-E3E2-4D34-9284-5A2195B3D0D7}</a:tableStyleId>
              </a:tblPr>
              <a:tblGrid>
                <a:gridCol w="1262864">
                  <a:extLst>
                    <a:ext uri="{9D8B030D-6E8A-4147-A177-3AD203B41FA5}">
                      <a16:colId xmlns="" xmlns:a16="http://schemas.microsoft.com/office/drawing/2014/main" val="20000"/>
                    </a:ext>
                  </a:extLst>
                </a:gridCol>
                <a:gridCol w="1581936">
                  <a:extLst>
                    <a:ext uri="{9D8B030D-6E8A-4147-A177-3AD203B41FA5}">
                      <a16:colId xmlns="" xmlns:a16="http://schemas.microsoft.com/office/drawing/2014/main" val="20001"/>
                    </a:ext>
                  </a:extLst>
                </a:gridCol>
              </a:tblGrid>
              <a:tr h="152645">
                <a:tc>
                  <a:txBody>
                    <a:bodyPr/>
                    <a:lstStyle/>
                    <a:p>
                      <a:pPr algn="ctr"/>
                      <a:r>
                        <a:rPr lang="en-US" sz="800" dirty="0"/>
                        <a:t>Advantages</a:t>
                      </a:r>
                    </a:p>
                  </a:txBody>
                  <a:tcPr marL="0" marR="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800" dirty="0"/>
                        <a:t>Disadvantages</a:t>
                      </a:r>
                    </a:p>
                  </a:txBody>
                  <a:tcPr marL="0" marR="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1060205">
                <a:tc>
                  <a:txBody>
                    <a:bodyPr/>
                    <a:lstStyle/>
                    <a:p>
                      <a:pPr marL="171450" lvl="0" indent="-114300">
                        <a:buFont typeface="Arial" panose="020B0604020202020204" pitchFamily="34" charset="0"/>
                        <a:buChar char="•"/>
                      </a:pPr>
                      <a:r>
                        <a:rPr lang="en-US" sz="700" kern="1200" dirty="0">
                          <a:solidFill>
                            <a:schemeClr val="tx1"/>
                          </a:solidFill>
                          <a:effectLst/>
                          <a:latin typeface="+mn-lt"/>
                          <a:ea typeface="+mn-ea"/>
                          <a:cs typeface="+mn-cs"/>
                        </a:rPr>
                        <a:t>Monitors traffic and alerts on what is unusual about an aspect of the traffic </a:t>
                      </a:r>
                    </a:p>
                    <a:p>
                      <a:pPr marL="171450" lvl="0" indent="-114300">
                        <a:buFont typeface="Arial" panose="020B0604020202020204" pitchFamily="34" charset="0"/>
                        <a:buChar char="•"/>
                      </a:pPr>
                      <a:r>
                        <a:rPr lang="en-US" sz="700" kern="1200" dirty="0">
                          <a:solidFill>
                            <a:schemeClr val="tx1"/>
                          </a:solidFill>
                          <a:effectLst/>
                          <a:latin typeface="+mn-lt"/>
                          <a:ea typeface="+mn-ea"/>
                          <a:cs typeface="+mn-cs"/>
                        </a:rPr>
                        <a:t>Alerts on a computer signature that is listed in a database of threats</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171450" lvl="0" indent="-114300">
                        <a:buFont typeface="Arial" panose="020B0604020202020204" pitchFamily="34" charset="0"/>
                        <a:buChar char="•"/>
                      </a:pPr>
                      <a:r>
                        <a:rPr lang="en-US" sz="700" kern="1200" dirty="0">
                          <a:solidFill>
                            <a:schemeClr val="tx1"/>
                          </a:solidFill>
                          <a:effectLst/>
                          <a:latin typeface="+mn-lt"/>
                          <a:ea typeface="+mn-ea"/>
                          <a:cs typeface="+mn-cs"/>
                        </a:rPr>
                        <a:t>Provides information about a suspected intrusion after it has occurred</a:t>
                      </a:r>
                    </a:p>
                    <a:p>
                      <a:pPr marL="171450" lvl="0" indent="-114300">
                        <a:buFont typeface="Arial" panose="020B0604020202020204" pitchFamily="34" charset="0"/>
                        <a:buChar char="•"/>
                      </a:pPr>
                      <a:r>
                        <a:rPr lang="en-US" sz="700" kern="1200" dirty="0">
                          <a:solidFill>
                            <a:schemeClr val="tx1"/>
                          </a:solidFill>
                          <a:effectLst/>
                          <a:latin typeface="+mn-lt"/>
                          <a:ea typeface="+mn-ea"/>
                          <a:cs typeface="+mn-cs"/>
                        </a:rPr>
                        <a:t>Contains information that becomes outdated quickly</a:t>
                      </a:r>
                    </a:p>
                    <a:p>
                      <a:pPr marL="171450" indent="-114300">
                        <a:buFont typeface="Arial" panose="020B0604020202020204" pitchFamily="34" charset="0"/>
                        <a:buChar char="•"/>
                      </a:pPr>
                      <a:r>
                        <a:rPr lang="en-US" sz="700" kern="1200" dirty="0">
                          <a:solidFill>
                            <a:schemeClr val="tx1"/>
                          </a:solidFill>
                          <a:effectLst/>
                          <a:latin typeface="+mn-lt"/>
                          <a:ea typeface="+mn-ea"/>
                          <a:cs typeface="+mn-cs"/>
                        </a:rPr>
                        <a:t>Tends to generate a greater number of false alarms than real attacks — resulting in real attacks being missed or ignored</a:t>
                      </a:r>
                      <a:endParaRPr lang="en-US" sz="700" dirty="0"/>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 xmlns:a16="http://schemas.microsoft.com/office/drawing/2014/main" val="10001"/>
                  </a:ext>
                </a:extLst>
              </a:tr>
            </a:tbl>
          </a:graphicData>
        </a:graphic>
      </p:graphicFrame>
      <p:sp>
        <p:nvSpPr>
          <p:cNvPr id="9"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Intrusion Detection and Prevention (2 of 2)</a:t>
            </a:r>
            <a:endParaRPr lang="en-US" sz="1000" b="0" dirty="0"/>
          </a:p>
        </p:txBody>
      </p:sp>
    </p:spTree>
    <p:extLst>
      <p:ext uri="{BB962C8B-B14F-4D97-AF65-F5344CB8AC3E}">
        <p14:creationId xmlns:p14="http://schemas.microsoft.com/office/powerpoint/2010/main" val="28920534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رصد التسلل والمرونة</a:t>
            </a:r>
            <a:endParaRPr lang="ar-EG" dirty="0"/>
          </a:p>
        </p:txBody>
      </p:sp>
      <p:sp>
        <p:nvSpPr>
          <p:cNvPr id="3" name="Footer Placeholder 2"/>
          <p:cNvSpPr>
            <a:spLocks noGrp="1"/>
          </p:cNvSpPr>
          <p:nvPr>
            <p:ph type="ftr" sz="quarter" idx="3"/>
          </p:nvPr>
        </p:nvSpPr>
        <p:spPr/>
        <p:txBody>
          <a:bodyPr/>
          <a:lstStyle/>
          <a:p>
            <a:pPr rtl="1"/>
            <a:r>
              <a:rPr dirty="0"/>
              <a:t>Module 7: Cybersecurity</a:t>
            </a:r>
            <a:endParaRPr lang="ar-EG" dirty="0"/>
          </a:p>
        </p:txBody>
      </p:sp>
      <p:sp>
        <p:nvSpPr>
          <p:cNvPr id="4" name="Date Placeholder 3"/>
          <p:cNvSpPr>
            <a:spLocks noGrp="1"/>
          </p:cNvSpPr>
          <p:nvPr>
            <p:ph type="dt" sz="half" idx="2"/>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13</a:t>
            </a:fld>
            <a:endParaRPr lang="ar-EG" dirty="0"/>
          </a:p>
        </p:txBody>
      </p:sp>
      <p:sp>
        <p:nvSpPr>
          <p:cNvPr id="6" name="Content Placeholder 5"/>
          <p:cNvSpPr>
            <a:spLocks noGrp="1"/>
          </p:cNvSpPr>
          <p:nvPr>
            <p:ph sz="quarter" idx="10"/>
          </p:nvPr>
        </p:nvSpPr>
        <p:spPr/>
        <p:txBody>
          <a:bodyPr/>
          <a:lstStyle/>
          <a:p>
            <a:pPr algn="r" rtl="1"/>
            <a:r>
              <a:rPr lang="ar-SA" dirty="0"/>
              <a:t>الوقاية من التسلل تحول دون الإحتياج إلى إعادة بناء النظم وإعادة هيكلة البيانات</a:t>
            </a:r>
          </a:p>
          <a:p>
            <a:pPr algn="r" rtl="1"/>
            <a:r>
              <a:rPr lang="ar-SA" dirty="0"/>
              <a:t>ويساعد فصل الأنظمة على تيسير الجهود الرامية إلى إعادة التنظيف بتكاليف أقل</a:t>
            </a:r>
            <a:r>
              <a:rPr dirty="0"/>
              <a:t>  </a:t>
            </a:r>
          </a:p>
          <a:p>
            <a:pPr algn="r" rtl="1"/>
            <a:r>
              <a:rPr lang="ar-SA" dirty="0"/>
              <a:t>الحفاظ على خطة استجابة مرنة</a:t>
            </a:r>
          </a:p>
          <a:p>
            <a:pPr algn="r" rtl="1"/>
            <a:r>
              <a:rPr lang="ar-SA" dirty="0"/>
              <a:t>تنفيذ الإستجابات الجاهزة بسرعة</a:t>
            </a:r>
          </a:p>
          <a:p>
            <a:pPr algn="r" rtl="1"/>
            <a:r>
              <a:rPr lang="ar-SA" dirty="0"/>
              <a:t>إذاعة تنبيهات مبكرة لتوعية الجمهور في حالة استجابة الإغلاق الكامل</a:t>
            </a:r>
            <a:r>
              <a:rPr dirty="0"/>
              <a:t>  </a:t>
            </a:r>
            <a:endParaRPr lang="ar-EG" dirty="0"/>
          </a:p>
        </p:txBody>
      </p:sp>
      <p:sp>
        <p:nvSpPr>
          <p:cNvPr id="7"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Intrusion Detection and Resilience</a:t>
            </a:r>
            <a:endParaRPr lang="en-US" sz="1000" b="0" dirty="0"/>
          </a:p>
        </p:txBody>
      </p:sp>
      <p:sp>
        <p:nvSpPr>
          <p:cNvPr id="8"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Preventing an intrusion avoids the need to rebuild systems and reconstruct data</a:t>
            </a:r>
          </a:p>
          <a:p>
            <a:pPr marL="114300" indent="-114300">
              <a:spcAft>
                <a:spcPts val="0"/>
              </a:spcAft>
            </a:pPr>
            <a:r>
              <a:rPr lang="en-US" sz="1000" b="0"/>
              <a:t>Separating systems makes incident cleanup significantly less costly </a:t>
            </a:r>
          </a:p>
          <a:p>
            <a:pPr marL="114300" indent="-114300">
              <a:spcAft>
                <a:spcPts val="0"/>
              </a:spcAft>
            </a:pPr>
            <a:r>
              <a:rPr lang="en-US" sz="1000" b="0"/>
              <a:t>Maintaining a resiliency plan of response</a:t>
            </a:r>
          </a:p>
          <a:p>
            <a:pPr marL="114300" indent="-114300">
              <a:spcAft>
                <a:spcPts val="0"/>
              </a:spcAft>
            </a:pPr>
            <a:r>
              <a:rPr lang="en-US" sz="1000" b="0"/>
              <a:t>Executing prepared responses quickly</a:t>
            </a:r>
          </a:p>
          <a:p>
            <a:pPr marL="114300" indent="-114300">
              <a:spcAft>
                <a:spcPts val="0"/>
              </a:spcAft>
            </a:pPr>
            <a:r>
              <a:rPr lang="en-US" sz="1000" b="0"/>
              <a:t>Broadcasting advance public awareness in case of total shutdown response  </a:t>
            </a:r>
            <a:endParaRPr lang="en-US" sz="1000" b="0" dirty="0"/>
          </a:p>
        </p:txBody>
      </p:sp>
    </p:spTree>
    <p:extLst>
      <p:ext uri="{BB962C8B-B14F-4D97-AF65-F5344CB8AC3E}">
        <p14:creationId xmlns:p14="http://schemas.microsoft.com/office/powerpoint/2010/main" val="36447122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الجدار الناري </a:t>
            </a:r>
            <a:r>
              <a:rPr lang="ar-EG" dirty="0"/>
              <a:t>(</a:t>
            </a:r>
            <a:r>
              <a:rPr dirty="0"/>
              <a:t>1</a:t>
            </a:r>
            <a:r>
              <a:rPr lang="ar-SA" dirty="0"/>
              <a:t> من </a:t>
            </a:r>
            <a:r>
              <a:rPr dirty="0"/>
              <a:t>3</a:t>
            </a:r>
            <a:r>
              <a:rPr lang="ar-EG" dirty="0"/>
              <a:t>)</a:t>
            </a:r>
          </a:p>
        </p:txBody>
      </p:sp>
      <p:sp>
        <p:nvSpPr>
          <p:cNvPr id="3" name="Footer Placeholder 2"/>
          <p:cNvSpPr>
            <a:spLocks noGrp="1"/>
          </p:cNvSpPr>
          <p:nvPr>
            <p:ph type="ftr" sz="quarter" idx="3"/>
          </p:nvPr>
        </p:nvSpPr>
        <p:spPr/>
        <p:txBody>
          <a:bodyPr/>
          <a:lstStyle/>
          <a:p>
            <a:pPr rtl="1"/>
            <a:r>
              <a:rPr dirty="0"/>
              <a:t>Module 7: Cybersecurity</a:t>
            </a:r>
            <a:endParaRPr lang="ar-EG" dirty="0"/>
          </a:p>
        </p:txBody>
      </p:sp>
      <p:sp>
        <p:nvSpPr>
          <p:cNvPr id="4" name="Date Placeholder 3"/>
          <p:cNvSpPr>
            <a:spLocks noGrp="1"/>
          </p:cNvSpPr>
          <p:nvPr>
            <p:ph type="dt" sz="half" idx="2"/>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14</a:t>
            </a:fld>
            <a:endParaRPr lang="ar-EG" dirty="0"/>
          </a:p>
        </p:txBody>
      </p:sp>
      <p:sp>
        <p:nvSpPr>
          <p:cNvPr id="6" name="Content Placeholder 5"/>
          <p:cNvSpPr>
            <a:spLocks noGrp="1"/>
          </p:cNvSpPr>
          <p:nvPr>
            <p:ph sz="quarter" idx="10"/>
          </p:nvPr>
        </p:nvSpPr>
        <p:spPr/>
        <p:txBody>
          <a:bodyPr/>
          <a:lstStyle/>
          <a:p>
            <a:pPr lvl="0" algn="r" rtl="1"/>
            <a:r>
              <a:rPr lang="ar-SA" dirty="0"/>
              <a:t>نظام أمني شبكي مصمم لتوفير الحماية ضد عناصر الهجوم الخارجي عن طريق عمل درع لحماية أجهزة الكمبيوتر أو الشبكة المعلوماتية من أي دخول خبيث أو غير ضروري ومنع البرمجيات الخبيثة من دخول الشبكة</a:t>
            </a:r>
            <a:endParaRPr lang="ar-EG" dirty="0"/>
          </a:p>
        </p:txBody>
      </p:sp>
      <p:sp>
        <p:nvSpPr>
          <p:cNvPr id="7"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Firewall (1 of 3)</a:t>
            </a:r>
            <a:endParaRPr lang="en-US" sz="1000" b="0" dirty="0"/>
          </a:p>
        </p:txBody>
      </p:sp>
      <p:sp>
        <p:nvSpPr>
          <p:cNvPr id="8"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A network security system designed to provide protection against outside attackers by shielding your computer or network from malicious or unnecessary network traffic and preventing malicious software from accessing the network</a:t>
            </a:r>
            <a:endParaRPr lang="en-US" sz="1000" b="0" dirty="0"/>
          </a:p>
        </p:txBody>
      </p:sp>
    </p:spTree>
    <p:extLst>
      <p:ext uri="{BB962C8B-B14F-4D97-AF65-F5344CB8AC3E}">
        <p14:creationId xmlns:p14="http://schemas.microsoft.com/office/powerpoint/2010/main" val="37762064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الجدار الناري </a:t>
            </a:r>
            <a:r>
              <a:rPr lang="ar-EG" dirty="0"/>
              <a:t>(</a:t>
            </a:r>
            <a:r>
              <a:rPr dirty="0"/>
              <a:t>2</a:t>
            </a:r>
            <a:r>
              <a:rPr lang="ar-SA" dirty="0"/>
              <a:t> من </a:t>
            </a:r>
            <a:r>
              <a:rPr dirty="0"/>
              <a:t>3</a:t>
            </a:r>
            <a:r>
              <a:rPr lang="ar-EG" dirty="0"/>
              <a:t>)</a:t>
            </a:r>
          </a:p>
        </p:txBody>
      </p:sp>
      <p:sp>
        <p:nvSpPr>
          <p:cNvPr id="3" name="Footer Placeholder 2"/>
          <p:cNvSpPr>
            <a:spLocks noGrp="1"/>
          </p:cNvSpPr>
          <p:nvPr>
            <p:ph type="ftr" sz="quarter" idx="14"/>
          </p:nvPr>
        </p:nvSpPr>
        <p:spPr/>
        <p:txBody>
          <a:bodyPr/>
          <a:lstStyle/>
          <a:p>
            <a:pPr rtl="1"/>
            <a:r>
              <a:rPr dirty="0"/>
              <a:t>Module 7: Cybersecurity</a:t>
            </a:r>
            <a:endParaRPr lang="ar-EG" dirty="0"/>
          </a:p>
        </p:txBody>
      </p:sp>
      <p:sp>
        <p:nvSpPr>
          <p:cNvPr id="4" name="Date Placeholder 3"/>
          <p:cNvSpPr>
            <a:spLocks noGrp="1"/>
          </p:cNvSpPr>
          <p:nvPr>
            <p:ph type="dt" sz="half" idx="15"/>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15</a:t>
            </a:fld>
            <a:endParaRPr lang="ar-EG" dirty="0"/>
          </a:p>
        </p:txBody>
      </p:sp>
      <p:pic>
        <p:nvPicPr>
          <p:cNvPr id="6147" name="Picture 3"/>
          <p:cNvPicPr>
            <a:picLocks noGrp="1" noChangeAspect="1" noChangeArrowheads="1"/>
          </p:cNvPicPr>
          <p:nvPr>
            <p:ph sz="quarter" idx="16"/>
          </p:nvPr>
        </p:nvPicPr>
        <p:blipFill>
          <a:blip r:embed="rId2" cstate="print">
            <a:extLst>
              <a:ext uri="{28A0092B-C50C-407E-A947-70E740481C1C}">
                <a14:useLocalDpi xmlns:a14="http://schemas.microsoft.com/office/drawing/2010/main" val="0"/>
              </a:ext>
            </a:extLst>
          </a:blip>
          <a:srcRect/>
          <a:stretch>
            <a:fillRect/>
          </a:stretch>
        </p:blipFill>
        <p:spPr>
          <a:xfrm>
            <a:off x="3025740" y="3266520"/>
            <a:ext cx="2764861" cy="2076106"/>
          </a:xfrm>
        </p:spPr>
      </p:pic>
      <p:sp>
        <p:nvSpPr>
          <p:cNvPr id="8" name="Content Placeholder 7"/>
          <p:cNvSpPr>
            <a:spLocks noGrp="1"/>
          </p:cNvSpPr>
          <p:nvPr>
            <p:ph sz="quarter" idx="17"/>
          </p:nvPr>
        </p:nvSpPr>
        <p:spPr/>
        <p:txBody>
          <a:bodyPr/>
          <a:lstStyle/>
          <a:p>
            <a:pPr lvl="0" algn="r" rtl="1"/>
            <a:r>
              <a:rPr lang="ar-SA" dirty="0"/>
              <a:t>الخصائص</a:t>
            </a:r>
            <a:r>
              <a:rPr dirty="0"/>
              <a:t>:</a:t>
            </a:r>
          </a:p>
          <a:p>
            <a:pPr lvl="1" algn="r" rtl="1"/>
            <a:r>
              <a:rPr lang="ar-SA" dirty="0"/>
              <a:t>قد يتكون من معدات أو برمجيات</a:t>
            </a:r>
          </a:p>
          <a:p>
            <a:pPr lvl="1" algn="r" rtl="1"/>
            <a:r>
              <a:rPr lang="ar-SA" dirty="0"/>
              <a:t>يجب أن يكون مبرمجا بطريقة صحيحة تتوافق مع المستوى الأمني المطلوب</a:t>
            </a:r>
          </a:p>
          <a:p>
            <a:pPr lvl="1" algn="r" rtl="1"/>
            <a:r>
              <a:rPr lang="ar-SA" dirty="0"/>
              <a:t>الحد من المرور بين الشبكات</a:t>
            </a:r>
          </a:p>
          <a:p>
            <a:pPr rtl="1"/>
            <a:endParaRPr lang="ar-EG" dirty="0"/>
          </a:p>
        </p:txBody>
      </p:sp>
      <p:sp>
        <p:nvSpPr>
          <p:cNvPr id="11" name="TextBox 10"/>
          <p:cNvSpPr txBox="1"/>
          <p:nvPr/>
        </p:nvSpPr>
        <p:spPr>
          <a:xfrm>
            <a:off x="4382100" y="5121229"/>
            <a:ext cx="1390649" cy="215444"/>
          </a:xfrm>
          <a:prstGeom prst="rect">
            <a:avLst/>
          </a:prstGeom>
          <a:noFill/>
        </p:spPr>
        <p:txBody>
          <a:bodyPr wrap="square" rtlCol="0">
            <a:spAutoFit/>
          </a:bodyPr>
          <a:lstStyle/>
          <a:p>
            <a:pPr algn="r" rtl="1"/>
            <a:r>
              <a:rPr lang="en-US" sz="800" b="1" dirty="0"/>
              <a:t>Source: Getty Images</a:t>
            </a:r>
            <a:endParaRPr lang="ar-EG" sz="800" b="1" dirty="0"/>
          </a:p>
        </p:txBody>
      </p:sp>
      <p:sp>
        <p:nvSpPr>
          <p:cNvPr id="9"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Firewall (2 of 3)</a:t>
            </a:r>
            <a:endParaRPr lang="en-US" sz="1000" b="0" dirty="0"/>
          </a:p>
        </p:txBody>
      </p:sp>
      <p:sp>
        <p:nvSpPr>
          <p:cNvPr id="10"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a:t>Characteristics:</a:t>
            </a:r>
          </a:p>
          <a:p>
            <a:pPr marL="228600" lvl="1" indent="-114300">
              <a:spcAft>
                <a:spcPct val="0"/>
              </a:spcAft>
            </a:pPr>
            <a:r>
              <a:rPr lang="en-US" sz="1000" b="0"/>
              <a:t>May be hardware or software type</a:t>
            </a:r>
          </a:p>
          <a:p>
            <a:pPr marL="228600" lvl="1" indent="-114300">
              <a:spcAft>
                <a:spcPct val="0"/>
              </a:spcAft>
            </a:pPr>
            <a:r>
              <a:rPr lang="en-US" sz="1000" b="0"/>
              <a:t>Must be properly configured for desired level of security</a:t>
            </a:r>
          </a:p>
          <a:p>
            <a:pPr marL="228600" lvl="1" indent="-114300">
              <a:spcAft>
                <a:spcPct val="0"/>
              </a:spcAft>
            </a:pPr>
            <a:r>
              <a:rPr lang="en-US" sz="1000" b="0"/>
              <a:t>Limits traffic between networks</a:t>
            </a:r>
          </a:p>
          <a:p>
            <a:pPr>
              <a:spcAft>
                <a:spcPct val="0"/>
              </a:spcAft>
            </a:pPr>
            <a:endParaRPr lang="en-US" sz="1000" b="0"/>
          </a:p>
        </p:txBody>
      </p:sp>
    </p:spTree>
    <p:extLst>
      <p:ext uri="{BB962C8B-B14F-4D97-AF65-F5344CB8AC3E}">
        <p14:creationId xmlns:p14="http://schemas.microsoft.com/office/powerpoint/2010/main" val="3971831700"/>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الجدار الناري </a:t>
            </a:r>
            <a:r>
              <a:rPr lang="ar-EG" dirty="0"/>
              <a:t>(</a:t>
            </a:r>
            <a:r>
              <a:rPr dirty="0"/>
              <a:t>3</a:t>
            </a:r>
            <a:r>
              <a:rPr lang="ar-SA" dirty="0"/>
              <a:t> من </a:t>
            </a:r>
            <a:r>
              <a:rPr dirty="0"/>
              <a:t>3</a:t>
            </a:r>
            <a:r>
              <a:rPr lang="ar-EG" dirty="0"/>
              <a:t>)</a:t>
            </a:r>
          </a:p>
        </p:txBody>
      </p:sp>
      <p:sp>
        <p:nvSpPr>
          <p:cNvPr id="3" name="Footer Placeholder 2"/>
          <p:cNvSpPr>
            <a:spLocks noGrp="1"/>
          </p:cNvSpPr>
          <p:nvPr>
            <p:ph type="ftr" sz="quarter" idx="3"/>
          </p:nvPr>
        </p:nvSpPr>
        <p:spPr/>
        <p:txBody>
          <a:bodyPr/>
          <a:lstStyle/>
          <a:p>
            <a:pPr rtl="1"/>
            <a:r>
              <a:rPr dirty="0"/>
              <a:t>Module 7: Cybersecurity</a:t>
            </a:r>
            <a:endParaRPr lang="ar-EG" dirty="0"/>
          </a:p>
        </p:txBody>
      </p:sp>
      <p:sp>
        <p:nvSpPr>
          <p:cNvPr id="4" name="Date Placeholder 3"/>
          <p:cNvSpPr>
            <a:spLocks noGrp="1"/>
          </p:cNvSpPr>
          <p:nvPr>
            <p:ph type="dt" sz="half" idx="2"/>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16</a:t>
            </a:fld>
            <a:endParaRPr lang="ar-EG" dirty="0"/>
          </a:p>
        </p:txBody>
      </p:sp>
      <p:sp>
        <p:nvSpPr>
          <p:cNvPr id="6" name="Content Placeholder 5"/>
          <p:cNvSpPr>
            <a:spLocks noGrp="1"/>
          </p:cNvSpPr>
          <p:nvPr>
            <p:ph sz="quarter" idx="10"/>
          </p:nvPr>
        </p:nvSpPr>
        <p:spPr/>
        <p:txBody>
          <a:bodyPr/>
          <a:lstStyle/>
          <a:p>
            <a:pPr lvl="1" algn="r" rtl="1"/>
            <a:r>
              <a:rPr lang="ar-SA" dirty="0"/>
              <a:t>يقوم بإيقاف المرور المتسلل ويمنع محاولات الدخول</a:t>
            </a:r>
          </a:p>
          <a:p>
            <a:pPr lvl="1" algn="r" rtl="1"/>
            <a:r>
              <a:rPr lang="ar-SA" dirty="0"/>
              <a:t>لا يوفر الحماية ضد البرامج الخبيثة التي تم تحميلها</a:t>
            </a:r>
          </a:p>
          <a:p>
            <a:pPr lvl="1" algn="r" rtl="1"/>
            <a:r>
              <a:rPr lang="ar-SA" dirty="0"/>
              <a:t>لا يعطئ إشارة تنبيه عند حدوث تسلل</a:t>
            </a:r>
          </a:p>
          <a:p>
            <a:pPr lvl="1" algn="r" rtl="1"/>
            <a:r>
              <a:rPr lang="ar-SA" dirty="0"/>
              <a:t>يستخدم مع برمجيات مضادة للفيروسات والممارسات الحسنة لأجهزة الكمبيوتر</a:t>
            </a:r>
            <a:endParaRPr lang="ar-EG" dirty="0"/>
          </a:p>
        </p:txBody>
      </p:sp>
      <p:sp>
        <p:nvSpPr>
          <p:cNvPr id="7"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Firewall (3 of 3)</a:t>
            </a:r>
            <a:endParaRPr lang="en-US" sz="1000" b="0" dirty="0"/>
          </a:p>
        </p:txBody>
      </p:sp>
      <p:sp>
        <p:nvSpPr>
          <p:cNvPr id="8"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228600" lvl="1" indent="-114300"/>
            <a:r>
              <a:rPr lang="en-US" sz="1000" b="0"/>
              <a:t>Stops intrusive traffic from entering</a:t>
            </a:r>
          </a:p>
          <a:p>
            <a:pPr marL="228600" lvl="1" indent="-114300"/>
            <a:r>
              <a:rPr lang="en-US" sz="1000" b="0"/>
              <a:t>Does not protect against installed malicious programs</a:t>
            </a:r>
          </a:p>
          <a:p>
            <a:pPr marL="228600" lvl="1" indent="-114300"/>
            <a:r>
              <a:rPr lang="en-US" sz="1000" b="0"/>
              <a:t>Does not signal an intrusion</a:t>
            </a:r>
          </a:p>
          <a:p>
            <a:pPr marL="228600" lvl="1" indent="-114300"/>
            <a:r>
              <a:rPr lang="en-US" sz="1000" b="0"/>
              <a:t>Use with anti-virus software and safe computing practices</a:t>
            </a:r>
            <a:endParaRPr lang="en-US" sz="1000" b="0" dirty="0"/>
          </a:p>
        </p:txBody>
      </p:sp>
    </p:spTree>
    <p:extLst>
      <p:ext uri="{BB962C8B-B14F-4D97-AF65-F5344CB8AC3E}">
        <p14:creationId xmlns:p14="http://schemas.microsoft.com/office/powerpoint/2010/main" val="23909327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الاستجابة</a:t>
            </a:r>
            <a:r>
              <a:rPr lang="ar-EG" dirty="0"/>
              <a:t> --</a:t>
            </a:r>
            <a:r>
              <a:rPr lang="ar-SA" dirty="0"/>
              <a:t> مهندس الأمن السيراني</a:t>
            </a:r>
            <a:endParaRPr lang="ar-EG" dirty="0"/>
          </a:p>
        </p:txBody>
      </p:sp>
      <p:sp>
        <p:nvSpPr>
          <p:cNvPr id="3" name="Footer Placeholder 2"/>
          <p:cNvSpPr>
            <a:spLocks noGrp="1"/>
          </p:cNvSpPr>
          <p:nvPr>
            <p:ph type="ftr" sz="quarter" idx="14"/>
          </p:nvPr>
        </p:nvSpPr>
        <p:spPr/>
        <p:txBody>
          <a:bodyPr/>
          <a:lstStyle/>
          <a:p>
            <a:pPr rtl="1"/>
            <a:r>
              <a:rPr dirty="0"/>
              <a:t>Module 7: Cybersecurity</a:t>
            </a:r>
            <a:endParaRPr lang="ar-EG" dirty="0"/>
          </a:p>
        </p:txBody>
      </p:sp>
      <p:sp>
        <p:nvSpPr>
          <p:cNvPr id="4" name="Date Placeholder 3"/>
          <p:cNvSpPr>
            <a:spLocks noGrp="1"/>
          </p:cNvSpPr>
          <p:nvPr>
            <p:ph type="dt" sz="half" idx="15"/>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17</a:t>
            </a:fld>
            <a:endParaRPr lang="ar-EG" dirty="0"/>
          </a:p>
        </p:txBody>
      </p:sp>
      <p:pic>
        <p:nvPicPr>
          <p:cNvPr id="11" name="Picture 2"/>
          <p:cNvPicPr>
            <a:picLocks noGrp="1" noChangeAspect="1" noChangeArrowheads="1"/>
          </p:cNvPicPr>
          <p:nvPr>
            <p:ph sz="quarter" idx="16"/>
          </p:nvPr>
        </p:nvPicPr>
        <p:blipFill>
          <a:blip r:embed="rId2">
            <a:extLst>
              <a:ext uri="{28A0092B-C50C-407E-A947-70E740481C1C}">
                <a14:useLocalDpi xmlns:a14="http://schemas.microsoft.com/office/drawing/2010/main" val="0"/>
              </a:ext>
            </a:extLst>
          </a:blip>
          <a:srcRect/>
          <a:stretch>
            <a:fillRect/>
          </a:stretch>
        </p:blipFill>
        <p:spPr>
          <a:xfrm>
            <a:off x="5021581" y="4089765"/>
            <a:ext cx="3054652" cy="2018935"/>
          </a:xfrm>
          <a:ln>
            <a:solidFill>
              <a:schemeClr val="tx1"/>
            </a:solidFill>
          </a:ln>
        </p:spPr>
      </p:pic>
      <p:sp>
        <p:nvSpPr>
          <p:cNvPr id="9" name="Content Placeholder 8"/>
          <p:cNvSpPr>
            <a:spLocks noGrp="1"/>
          </p:cNvSpPr>
          <p:nvPr>
            <p:ph sz="quarter" idx="17"/>
          </p:nvPr>
        </p:nvSpPr>
        <p:spPr/>
        <p:txBody>
          <a:bodyPr/>
          <a:lstStyle/>
          <a:p>
            <a:pPr lvl="0" algn="r" rtl="1"/>
            <a:r>
              <a:rPr lang="ar-SA" dirty="0"/>
              <a:t>وظيفة يضطلع بها فرد مسؤول عن قسم تكنولوجيا المعلومات بغرض المساعدة في تحقيق الأمن المعلوماتي السيبراني عن طريق تحديد الأفراد المصرح لهم بالوصول للمعلومات؛ وتحديد الخطط والإحداثيات وتطبيق المعلومات الخاصة ببرامج الأمن، والمساعدة في الحماية ضد تهديدات الأمن عن طريق الإنترنت والتي تعمل على تسهيل الجرائم الإلكترونية</a:t>
            </a:r>
          </a:p>
          <a:p>
            <a:pPr rtl="1"/>
            <a:endParaRPr lang="ar-EG" dirty="0"/>
          </a:p>
        </p:txBody>
      </p:sp>
      <p:sp>
        <p:nvSpPr>
          <p:cNvPr id="7" name="TextBox 6"/>
          <p:cNvSpPr txBox="1"/>
          <p:nvPr/>
        </p:nvSpPr>
        <p:spPr>
          <a:xfrm>
            <a:off x="6685583" y="5893256"/>
            <a:ext cx="1390649" cy="215444"/>
          </a:xfrm>
          <a:prstGeom prst="rect">
            <a:avLst/>
          </a:prstGeom>
          <a:noFill/>
        </p:spPr>
        <p:txBody>
          <a:bodyPr wrap="square" rtlCol="0">
            <a:spAutoFit/>
          </a:bodyPr>
          <a:lstStyle/>
          <a:p>
            <a:pPr algn="r" rtl="1"/>
            <a:r>
              <a:rPr lang="en-US" sz="800" b="1" dirty="0"/>
              <a:t>Source: Getty Images</a:t>
            </a:r>
            <a:endParaRPr lang="ar-EG" sz="800" b="1" dirty="0"/>
          </a:p>
        </p:txBody>
      </p:sp>
      <p:sp>
        <p:nvSpPr>
          <p:cNvPr id="10"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Response — Cybersecurity Engineer</a:t>
            </a:r>
            <a:endParaRPr lang="en-US" sz="1000" b="0" dirty="0"/>
          </a:p>
        </p:txBody>
      </p:sp>
      <p:sp>
        <p:nvSpPr>
          <p:cNvPr id="12"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A personnel role in the information technology department that aids in cybersecurity by determining who requires access to which information; plans, coordinates, and implements information security programs; and helps protect against Internet threats that facilitate cybercrime</a:t>
            </a:r>
          </a:p>
          <a:p>
            <a:pPr>
              <a:spcAft>
                <a:spcPts val="0"/>
              </a:spcAft>
            </a:pPr>
            <a:endParaRPr lang="en-US" sz="1000" b="0"/>
          </a:p>
        </p:txBody>
      </p:sp>
    </p:spTree>
    <p:extLst>
      <p:ext uri="{BB962C8B-B14F-4D97-AF65-F5344CB8AC3E}">
        <p14:creationId xmlns:p14="http://schemas.microsoft.com/office/powerpoint/2010/main" val="2200737940"/>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مصادر الجرائم الإلكترونية</a:t>
            </a:r>
            <a:r>
              <a:rPr dirty="0"/>
              <a:t> </a:t>
            </a:r>
            <a:endParaRPr lang="ar-EG" dirty="0"/>
          </a:p>
        </p:txBody>
      </p:sp>
      <p:sp>
        <p:nvSpPr>
          <p:cNvPr id="5" name="Slide Number Placeholder 4"/>
          <p:cNvSpPr>
            <a:spLocks noGrp="1"/>
          </p:cNvSpPr>
          <p:nvPr>
            <p:ph type="sldNum" sz="quarter" idx="10"/>
          </p:nvPr>
        </p:nvSpPr>
        <p:spPr/>
        <p:txBody>
          <a:bodyPr/>
          <a:lstStyle/>
          <a:p>
            <a:pPr algn="r" rtl="1"/>
            <a:r>
              <a:rPr dirty="0"/>
              <a:t> </a:t>
            </a:r>
            <a:fld id="{1E05A8D5-9D50-4F79-AAB3-D0C9B9E3293E}" type="slidenum">
              <a:rPr lang="en-US" smtClean="0"/>
              <a:pPr/>
              <a:t>18</a:t>
            </a:fld>
            <a:endParaRPr lang="ar-EG" dirty="0"/>
          </a:p>
        </p:txBody>
      </p:sp>
      <p:sp>
        <p:nvSpPr>
          <p:cNvPr id="3" name="Footer Placeholder 2"/>
          <p:cNvSpPr>
            <a:spLocks noGrp="1"/>
          </p:cNvSpPr>
          <p:nvPr>
            <p:ph type="ftr" sz="quarter" idx="11"/>
          </p:nvPr>
        </p:nvSpPr>
        <p:spPr>
          <a:xfrm>
            <a:off x="2971800" y="6632459"/>
            <a:ext cx="3200400" cy="228600"/>
          </a:xfrm>
        </p:spPr>
        <p:txBody>
          <a:bodyPr/>
          <a:lstStyle/>
          <a:p>
            <a:pPr rtl="1"/>
            <a:r>
              <a:rPr dirty="0"/>
              <a:t>Module 7: Cybersecurity</a:t>
            </a:r>
            <a:endParaRPr lang="ar-EG" dirty="0"/>
          </a:p>
        </p:txBody>
      </p:sp>
      <p:sp>
        <p:nvSpPr>
          <p:cNvPr id="4" name="Date Placeholder 3"/>
          <p:cNvSpPr>
            <a:spLocks noGrp="1"/>
          </p:cNvSpPr>
          <p:nvPr>
            <p:ph type="dt" sz="half" idx="12"/>
          </p:nvPr>
        </p:nvSpPr>
        <p:spPr/>
        <p:txBody>
          <a:bodyPr/>
          <a:lstStyle/>
          <a:p>
            <a:pPr algn="l"/>
            <a:r>
              <a:rPr lang="en-US" smtClean="0"/>
              <a:t>CISR v1.0</a:t>
            </a:r>
            <a:endParaRPr lang="ar-EG" dirty="0"/>
          </a:p>
        </p:txBody>
      </p:sp>
      <p:sp>
        <p:nvSpPr>
          <p:cNvPr id="8" name="Content Placeholder 7"/>
          <p:cNvSpPr>
            <a:spLocks noGrp="1"/>
          </p:cNvSpPr>
          <p:nvPr>
            <p:ph sz="quarter" idx="13"/>
          </p:nvPr>
        </p:nvSpPr>
        <p:spPr/>
        <p:txBody>
          <a:bodyPr/>
          <a:lstStyle/>
          <a:p>
            <a:pPr lvl="0" algn="r" rtl="1"/>
            <a:r>
              <a:rPr lang="ar-SA" dirty="0"/>
              <a:t>المصادر الرئيسية للجرائم الإلكترونية ضد البنية الأساسية الحرجة</a:t>
            </a:r>
            <a:r>
              <a:rPr dirty="0"/>
              <a:t>:</a:t>
            </a:r>
          </a:p>
          <a:p>
            <a:pPr lvl="1" algn="r" rtl="1"/>
            <a:r>
              <a:rPr lang="ar-SA" dirty="0"/>
              <a:t>الحكومات الوطنية</a:t>
            </a:r>
          </a:p>
          <a:p>
            <a:pPr lvl="1" algn="r" rtl="1"/>
            <a:r>
              <a:rPr lang="ar-SA" dirty="0"/>
              <a:t>الإرهابيون</a:t>
            </a:r>
          </a:p>
          <a:p>
            <a:pPr lvl="1" algn="r" rtl="1"/>
            <a:r>
              <a:rPr lang="ar-SA" dirty="0"/>
              <a:t>عناصر التجسس الصناعي وجماعات الجريمة المنظمة</a:t>
            </a:r>
          </a:p>
          <a:p>
            <a:pPr rtl="1"/>
            <a:endParaRPr lang="ar-EG" dirty="0"/>
          </a:p>
        </p:txBody>
      </p:sp>
      <p:pic>
        <p:nvPicPr>
          <p:cNvPr id="11" name="Picture 2"/>
          <p:cNvPicPr>
            <a:picLocks noGrp="1" noChangeAspect="1" noChangeArrowheads="1"/>
          </p:cNvPicPr>
          <p:nvPr>
            <p:ph sz="quarter" idx="14"/>
          </p:nvPr>
        </p:nvPicPr>
        <p:blipFill>
          <a:blip r:embed="rId2">
            <a:extLst>
              <a:ext uri="{28A0092B-C50C-407E-A947-70E740481C1C}">
                <a14:useLocalDpi xmlns:a14="http://schemas.microsoft.com/office/drawing/2010/main" val="0"/>
              </a:ext>
            </a:extLst>
          </a:blip>
          <a:srcRect/>
          <a:stretch>
            <a:fillRect/>
          </a:stretch>
        </p:blipFill>
        <p:spPr>
          <a:xfrm>
            <a:off x="5591427" y="1592580"/>
            <a:ext cx="2588736" cy="3349308"/>
          </a:xfrm>
          <a:ln>
            <a:solidFill>
              <a:schemeClr val="tx1"/>
            </a:solidFill>
          </a:ln>
        </p:spPr>
      </p:pic>
      <p:sp>
        <p:nvSpPr>
          <p:cNvPr id="7" name="TextBox 6"/>
          <p:cNvSpPr txBox="1"/>
          <p:nvPr/>
        </p:nvSpPr>
        <p:spPr>
          <a:xfrm>
            <a:off x="6791325" y="4724400"/>
            <a:ext cx="1390649" cy="215444"/>
          </a:xfrm>
          <a:prstGeom prst="rect">
            <a:avLst/>
          </a:prstGeom>
          <a:noFill/>
        </p:spPr>
        <p:txBody>
          <a:bodyPr wrap="square" rtlCol="0">
            <a:spAutoFit/>
          </a:bodyPr>
          <a:lstStyle/>
          <a:p>
            <a:pPr algn="r" rtl="1"/>
            <a:r>
              <a:rPr lang="en-US" sz="800" b="1" dirty="0">
                <a:solidFill>
                  <a:schemeClr val="bg1"/>
                </a:solidFill>
              </a:rPr>
              <a:t>Source: Getty Images</a:t>
            </a:r>
            <a:endParaRPr lang="ar-EG" sz="800" b="1" dirty="0">
              <a:solidFill>
                <a:schemeClr val="bg1"/>
              </a:solidFill>
            </a:endParaRPr>
          </a:p>
        </p:txBody>
      </p:sp>
      <p:sp>
        <p:nvSpPr>
          <p:cNvPr id="9"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Cybercrime Sources </a:t>
            </a:r>
            <a:endParaRPr lang="en-US" sz="1000" b="0" dirty="0"/>
          </a:p>
        </p:txBody>
      </p:sp>
      <p:sp>
        <p:nvSpPr>
          <p:cNvPr id="10"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a:t>Primary sources of critical infrastructure cybercrime:</a:t>
            </a:r>
          </a:p>
          <a:p>
            <a:pPr marL="228600" lvl="1" indent="-114300">
              <a:spcAft>
                <a:spcPct val="0"/>
              </a:spcAft>
            </a:pPr>
            <a:r>
              <a:rPr lang="en-US" sz="1000" b="0"/>
              <a:t>National governments</a:t>
            </a:r>
          </a:p>
          <a:p>
            <a:pPr marL="228600" lvl="1" indent="-114300">
              <a:spcAft>
                <a:spcPct val="0"/>
              </a:spcAft>
            </a:pPr>
            <a:r>
              <a:rPr lang="en-US" sz="1000" b="0"/>
              <a:t>Terrorists</a:t>
            </a:r>
          </a:p>
          <a:p>
            <a:pPr marL="228600" lvl="1" indent="-114300">
              <a:spcAft>
                <a:spcPct val="0"/>
              </a:spcAft>
            </a:pPr>
            <a:r>
              <a:rPr lang="en-US" sz="1000" b="0"/>
              <a:t>Industrial spies and organized crime groups</a:t>
            </a:r>
          </a:p>
          <a:p>
            <a:pPr>
              <a:spcAft>
                <a:spcPct val="0"/>
              </a:spcAft>
            </a:pPr>
            <a:endParaRPr lang="en-US" sz="1000" b="0" dirty="0"/>
          </a:p>
        </p:txBody>
      </p:sp>
    </p:spTree>
    <p:extLst>
      <p:ext uri="{BB962C8B-B14F-4D97-AF65-F5344CB8AC3E}">
        <p14:creationId xmlns:p14="http://schemas.microsoft.com/office/powerpoint/2010/main" val="34205525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lgn="r" rtl="1"/>
            <a:r>
              <a:rPr dirty="0">
                <a:solidFill>
                  <a:schemeClr val="tx1"/>
                </a:solidFill>
              </a:rPr>
              <a:t> </a:t>
            </a:r>
            <a:fld id="{1E05A8D5-9D50-4F79-AAB3-D0C9B9E3293E}" type="slidenum">
              <a:rPr lang="en-US" smtClean="0">
                <a:solidFill>
                  <a:schemeClr val="tx1"/>
                </a:solidFill>
              </a:rPr>
              <a:pPr/>
              <a:t>19</a:t>
            </a:fld>
            <a:endParaRPr lang="ar-EG" dirty="0">
              <a:solidFill>
                <a:schemeClr val="tx1"/>
              </a:solidFill>
            </a:endParaRPr>
          </a:p>
        </p:txBody>
      </p:sp>
      <p:sp>
        <p:nvSpPr>
          <p:cNvPr id="2" name="Date Placeholder 1"/>
          <p:cNvSpPr>
            <a:spLocks noGrp="1"/>
          </p:cNvSpPr>
          <p:nvPr>
            <p:ph type="dt" sz="half" idx="10"/>
          </p:nvPr>
        </p:nvSpPr>
        <p:spPr/>
        <p:txBody>
          <a:bodyPr/>
          <a:lstStyle/>
          <a:p>
            <a:pPr algn="l"/>
            <a:r>
              <a:rPr lang="en-US" smtClean="0">
                <a:solidFill>
                  <a:schemeClr val="tx1"/>
                </a:solidFill>
              </a:rPr>
              <a:t>CISR v1.0</a:t>
            </a:r>
            <a:endParaRPr lang="ar-EG" dirty="0">
              <a:solidFill>
                <a:schemeClr val="tx1"/>
              </a:solidFill>
            </a:endParaRPr>
          </a:p>
        </p:txBody>
      </p:sp>
      <p:sp>
        <p:nvSpPr>
          <p:cNvPr id="4" name="Footer Placeholder 3"/>
          <p:cNvSpPr>
            <a:spLocks noGrp="1"/>
          </p:cNvSpPr>
          <p:nvPr>
            <p:ph type="ftr" sz="quarter" idx="11"/>
          </p:nvPr>
        </p:nvSpPr>
        <p:spPr/>
        <p:txBody>
          <a:bodyPr/>
          <a:lstStyle/>
          <a:p>
            <a:pPr rtl="1"/>
            <a:r>
              <a:rPr dirty="0">
                <a:solidFill>
                  <a:schemeClr val="tx1"/>
                </a:solidFill>
              </a:rPr>
              <a:t>Module 7: Cybersecurity</a:t>
            </a:r>
            <a:endParaRPr lang="ar-EG" dirty="0">
              <a:solidFill>
                <a:schemeClr val="tx1"/>
              </a:solidFill>
            </a:endParaRPr>
          </a:p>
        </p:txBody>
      </p:sp>
      <p:sp>
        <p:nvSpPr>
          <p:cNvPr id="15" name="Title 14"/>
          <p:cNvSpPr>
            <a:spLocks noGrp="1"/>
          </p:cNvSpPr>
          <p:nvPr>
            <p:ph type="title"/>
          </p:nvPr>
        </p:nvSpPr>
        <p:spPr/>
        <p:txBody>
          <a:bodyPr/>
          <a:lstStyle/>
          <a:p>
            <a:pPr rtl="1"/>
            <a:r>
              <a:rPr lang="ar-SA" dirty="0"/>
              <a:t>قف</a:t>
            </a:r>
            <a:r>
              <a:rPr dirty="0"/>
              <a:t>- </a:t>
            </a:r>
            <a:r>
              <a:rPr lang="ar-EG" dirty="0"/>
              <a:t> </a:t>
            </a:r>
            <a:r>
              <a:rPr lang="ar-SA" dirty="0"/>
              <a:t>فكّر</a:t>
            </a:r>
            <a:r>
              <a:rPr dirty="0"/>
              <a:t>- </a:t>
            </a:r>
            <a:r>
              <a:rPr lang="ar-EG" dirty="0"/>
              <a:t> </a:t>
            </a:r>
            <a:r>
              <a:rPr lang="ar-SA" dirty="0"/>
              <a:t>تواصل</a:t>
            </a:r>
            <a:endParaRPr lang="ar-EG" dirty="0"/>
          </a:p>
        </p:txBody>
      </p:sp>
      <p:pic>
        <p:nvPicPr>
          <p:cNvPr id="24" name="Picture Placeholder 23"/>
          <p:cNvPicPr>
            <a:picLocks noGrp="1"/>
          </p:cNvPicPr>
          <p:nvPr>
            <p:ph type="pic" sz="quarter" idx="33"/>
          </p:nvPr>
        </p:nvPicPr>
        <p:blipFill>
          <a:blip r:embed="rId2" cstate="print">
            <a:extLst>
              <a:ext uri="{28A0092B-C50C-407E-A947-70E740481C1C}">
                <a14:useLocalDpi xmlns:a14="http://schemas.microsoft.com/office/drawing/2010/main" val="0"/>
              </a:ext>
            </a:extLst>
          </a:blip>
          <a:srcRect t="758" b="758"/>
          <a:stretch>
            <a:fillRect/>
          </a:stretch>
        </p:blipFill>
        <p:spPr/>
      </p:pic>
      <p:sp>
        <p:nvSpPr>
          <p:cNvPr id="16" name="Content Placeholder 15"/>
          <p:cNvSpPr>
            <a:spLocks noGrp="1"/>
          </p:cNvSpPr>
          <p:nvPr>
            <p:ph sz="quarter" idx="13"/>
          </p:nvPr>
        </p:nvSpPr>
        <p:spPr/>
        <p:txBody>
          <a:bodyPr/>
          <a:lstStyle/>
          <a:p>
            <a:pPr lvl="0" algn="r" rtl="1"/>
            <a:r>
              <a:rPr lang="ar-SA" dirty="0"/>
              <a:t>حملات التوعية العامة لزيادة فهم التهديد السيبراني وتدعيم الجمهور لاستخدام الإنترنت بطريقة سالمة وآمنة</a:t>
            </a:r>
          </a:p>
          <a:p>
            <a:pPr lvl="0" algn="r" rtl="1"/>
            <a:r>
              <a:rPr lang="ar-SA" dirty="0"/>
              <a:t>تتضمن المواقع الشبكية تعليمات وأدوات وعروض فيديوهات ومواقع مدونات ومواد ترويجية</a:t>
            </a:r>
          </a:p>
          <a:p>
            <a:pPr algn="r" rtl="1"/>
            <a:r>
              <a:rPr lang="ar-SA" dirty="0"/>
              <a:t>للحصول على مزيد من المعلومات</a:t>
            </a:r>
            <a:r>
              <a:rPr lang="ar-EG" dirty="0"/>
              <a:t> </a:t>
            </a:r>
            <a:r>
              <a:rPr dirty="0"/>
              <a:t> </a:t>
            </a:r>
            <a:r>
              <a:rPr lang="en-US" dirty="0">
                <a:hlinkClick r:id="rId3"/>
              </a:rPr>
              <a:t>www.dhs.gov/about-stopthinkconnect</a:t>
            </a:r>
            <a:endParaRPr lang="ar-EG" dirty="0"/>
          </a:p>
        </p:txBody>
      </p:sp>
      <p:sp>
        <p:nvSpPr>
          <p:cNvPr id="10" name="CallTop"/>
          <p:cNvSpPr txBox="1">
            <a:spLocks/>
          </p:cNvSpPr>
          <p:nvPr/>
        </p:nvSpPr>
        <p:spPr>
          <a:xfrm>
            <a:off x="50800" y="5029200"/>
            <a:ext cx="2844800" cy="304800"/>
          </a:xfrm>
          <a:prstGeom prst="rect">
            <a:avLst/>
          </a:prstGeom>
          <a:solidFill>
            <a:schemeClr val="bg2">
              <a:lumMod val="60000"/>
              <a:lumOff val="40000"/>
            </a:schemeClr>
          </a:solidFill>
        </p:spPr>
        <p:txBody>
          <a:bodyPr vert="horz" lIns="91440" tIns="45720" rIns="91440" bIns="45720" rtlCol="0" anchor="ctr">
            <a:norm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Stop.Think.Connect</a:t>
            </a:r>
            <a:endParaRPr lang="en-US" sz="1000" b="0" dirty="0"/>
          </a:p>
        </p:txBody>
      </p:sp>
      <p:sp>
        <p:nvSpPr>
          <p:cNvPr id="11"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Public awareness campaign to increase the understanding of cyberthreats and empower the public to be safer and more secure online</a:t>
            </a:r>
          </a:p>
          <a:p>
            <a:pPr marL="114300" indent="-114300">
              <a:spcAft>
                <a:spcPts val="0"/>
              </a:spcAft>
            </a:pPr>
            <a:r>
              <a:rPr lang="en-US" sz="1000" b="0"/>
              <a:t>Website includes tips and tools, videos, blog, and promotional materials</a:t>
            </a:r>
          </a:p>
          <a:p>
            <a:pPr marL="114300" indent="-114300">
              <a:spcAft>
                <a:spcPts val="0"/>
              </a:spcAft>
            </a:pPr>
            <a:r>
              <a:rPr lang="en-US" sz="1000" b="0"/>
              <a:t>More information at </a:t>
            </a:r>
            <a:r>
              <a:rPr lang="en-US" sz="1000" b="0">
                <a:hlinkClick r:id="rId3"/>
              </a:rPr>
              <a:t>www.dhs.gov/about-stopthinkconnect</a:t>
            </a:r>
            <a:endParaRPr lang="en-US" sz="1000" b="0" dirty="0"/>
          </a:p>
        </p:txBody>
      </p:sp>
    </p:spTree>
    <p:extLst>
      <p:ext uri="{BB962C8B-B14F-4D97-AF65-F5344CB8AC3E}">
        <p14:creationId xmlns:p14="http://schemas.microsoft.com/office/powerpoint/2010/main" val="648441294"/>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rtl="1"/>
            <a:r>
              <a:rPr lang="ar-SA" dirty="0"/>
              <a:t>هدف الوحدة</a:t>
            </a:r>
            <a:endParaRPr lang="ar-EG" dirty="0"/>
          </a:p>
        </p:txBody>
      </p:sp>
      <p:sp>
        <p:nvSpPr>
          <p:cNvPr id="2" name="Footer Placeholder 1"/>
          <p:cNvSpPr>
            <a:spLocks noGrp="1"/>
          </p:cNvSpPr>
          <p:nvPr>
            <p:ph type="ftr" sz="quarter" idx="3"/>
          </p:nvPr>
        </p:nvSpPr>
        <p:spPr/>
        <p:txBody>
          <a:bodyPr/>
          <a:lstStyle/>
          <a:p>
            <a:pPr rtl="1"/>
            <a:r>
              <a:rPr dirty="0"/>
              <a:t>Module 7: Cybersecurity</a:t>
            </a:r>
            <a:endParaRPr lang="ar-EG" dirty="0"/>
          </a:p>
        </p:txBody>
      </p:sp>
      <p:sp>
        <p:nvSpPr>
          <p:cNvPr id="4" name="Date Placeholder 3"/>
          <p:cNvSpPr>
            <a:spLocks noGrp="1"/>
          </p:cNvSpPr>
          <p:nvPr>
            <p:ph type="dt" sz="half" idx="2"/>
          </p:nvPr>
        </p:nvSpPr>
        <p:spPr/>
        <p:txBody>
          <a:bodyPr/>
          <a:lstStyle/>
          <a:p>
            <a:pPr algn="l"/>
            <a:r>
              <a:rPr lang="en-US" smtClean="0"/>
              <a:t>CISR v1.0</a:t>
            </a:r>
            <a:endParaRPr lang="ar-EG" dirty="0"/>
          </a:p>
        </p:txBody>
      </p:sp>
      <p:sp>
        <p:nvSpPr>
          <p:cNvPr id="3" name="Slide Number Placeholder 2"/>
          <p:cNvSpPr>
            <a:spLocks noGrp="1"/>
          </p:cNvSpPr>
          <p:nvPr>
            <p:ph type="sldNum" sz="quarter" idx="4"/>
          </p:nvPr>
        </p:nvSpPr>
        <p:spPr/>
        <p:txBody>
          <a:bodyPr/>
          <a:lstStyle/>
          <a:p>
            <a:pPr rtl="1"/>
            <a:r>
              <a:rPr dirty="0"/>
              <a:t> </a:t>
            </a:r>
            <a:fld id="{1E05A8D5-9D50-4F79-AAB3-D0C9B9E3293E}" type="slidenum">
              <a:rPr lang="en-US" smtClean="0"/>
              <a:pPr/>
              <a:t>2</a:t>
            </a:fld>
            <a:endParaRPr lang="ar-EG" dirty="0"/>
          </a:p>
        </p:txBody>
      </p:sp>
      <p:sp>
        <p:nvSpPr>
          <p:cNvPr id="6" name="Content Placeholder 5"/>
          <p:cNvSpPr>
            <a:spLocks noGrp="1"/>
          </p:cNvSpPr>
          <p:nvPr>
            <p:ph sz="quarter" idx="10"/>
          </p:nvPr>
        </p:nvSpPr>
        <p:spPr/>
        <p:txBody>
          <a:bodyPr/>
          <a:lstStyle/>
          <a:p>
            <a:pPr algn="r" rtl="1"/>
            <a:r>
              <a:rPr lang="ar-SA" dirty="0"/>
              <a:t>عند نهاية هذه الوحدة التعليمية، ستتمكن من شرح التهديدات السيبرانية لمنظمتك</a:t>
            </a:r>
            <a:r>
              <a:rPr dirty="0"/>
              <a:t>.</a:t>
            </a:r>
            <a:endParaRPr lang="ar-EG" dirty="0"/>
          </a:p>
        </p:txBody>
      </p:sp>
      <p:sp>
        <p:nvSpPr>
          <p:cNvPr id="7"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Module Objective</a:t>
            </a:r>
            <a:endParaRPr lang="en-US" sz="1000" b="0" dirty="0"/>
          </a:p>
        </p:txBody>
      </p:sp>
      <p:sp>
        <p:nvSpPr>
          <p:cNvPr id="8"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By the end of this module, you will be able to explain cyberthreats to your organization</a:t>
            </a:r>
            <a:endParaRPr lang="en-US" sz="1000" b="0"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p:cNvPicPr>
            <a:picLocks noGrp="1"/>
          </p:cNvPicPr>
          <p:nvPr>
            <p:ph type="pic" sz="quarter" idx="30"/>
          </p:nvPr>
        </p:nvPicPr>
        <p:blipFill>
          <a:blip r:embed="rId2" cstate="print">
            <a:extLst>
              <a:ext uri="{28A0092B-C50C-407E-A947-70E740481C1C}">
                <a14:useLocalDpi xmlns:a14="http://schemas.microsoft.com/office/drawing/2010/main" val="0"/>
              </a:ext>
            </a:extLst>
          </a:blip>
          <a:srcRect t="757" b="757"/>
          <a:stretch>
            <a:fillRect/>
          </a:stretch>
        </p:blipFill>
        <p:spPr>
          <a:prstGeom prst="rect">
            <a:avLst/>
          </a:prstGeom>
        </p:spPr>
      </p:pic>
      <p:sp>
        <p:nvSpPr>
          <p:cNvPr id="7" name="Text Placeholder 6"/>
          <p:cNvSpPr>
            <a:spLocks noGrp="1"/>
          </p:cNvSpPr>
          <p:nvPr>
            <p:ph type="body" sz="quarter" idx="28"/>
          </p:nvPr>
        </p:nvSpPr>
        <p:spPr/>
        <p:txBody>
          <a:bodyPr>
            <a:normAutofit/>
          </a:bodyPr>
          <a:lstStyle/>
          <a:p>
            <a:pPr rtl="1"/>
            <a:r>
              <a:rPr lang="ar-SA" dirty="0" smtClean="0"/>
              <a:t>الكتيب</a:t>
            </a:r>
            <a:r>
              <a:rPr lang="en-US" dirty="0" smtClean="0"/>
              <a:t>7.1 </a:t>
            </a:r>
            <a:endParaRPr lang="ar-EG" dirty="0"/>
          </a:p>
        </p:txBody>
      </p:sp>
      <p:sp>
        <p:nvSpPr>
          <p:cNvPr id="5" name="Slide Number Placeholder 4"/>
          <p:cNvSpPr>
            <a:spLocks noGrp="1"/>
          </p:cNvSpPr>
          <p:nvPr>
            <p:ph type="sldNum" sz="quarter" idx="36"/>
          </p:nvPr>
        </p:nvSpPr>
        <p:spPr/>
        <p:txBody>
          <a:bodyPr/>
          <a:lstStyle/>
          <a:p>
            <a:pPr algn="r" rtl="1"/>
            <a:r>
              <a:rPr dirty="0">
                <a:solidFill>
                  <a:schemeClr val="tx1"/>
                </a:solidFill>
              </a:rPr>
              <a:t> </a:t>
            </a:r>
            <a:fld id="{1E05A8D5-9D50-4F79-AAB3-D0C9B9E3293E}" type="slidenum">
              <a:rPr lang="en-US" smtClean="0">
                <a:solidFill>
                  <a:schemeClr val="tx1"/>
                </a:solidFill>
              </a:rPr>
              <a:pPr/>
              <a:t>20</a:t>
            </a:fld>
            <a:endParaRPr lang="ar-EG" dirty="0">
              <a:solidFill>
                <a:schemeClr val="tx1"/>
              </a:solidFill>
            </a:endParaRPr>
          </a:p>
        </p:txBody>
      </p:sp>
      <p:sp>
        <p:nvSpPr>
          <p:cNvPr id="3" name="Footer Placeholder 2"/>
          <p:cNvSpPr>
            <a:spLocks noGrp="1"/>
          </p:cNvSpPr>
          <p:nvPr>
            <p:ph type="ftr" sz="quarter" idx="35"/>
          </p:nvPr>
        </p:nvSpPr>
        <p:spPr/>
        <p:txBody>
          <a:bodyPr/>
          <a:lstStyle/>
          <a:p>
            <a:pPr rtl="1"/>
            <a:r>
              <a:rPr dirty="0">
                <a:solidFill>
                  <a:schemeClr val="tx1"/>
                </a:solidFill>
              </a:rPr>
              <a:t>Module 7: Cybersecurity</a:t>
            </a:r>
            <a:endParaRPr lang="ar-EG" dirty="0">
              <a:solidFill>
                <a:schemeClr val="tx1"/>
              </a:solidFill>
            </a:endParaRPr>
          </a:p>
        </p:txBody>
      </p:sp>
      <p:sp>
        <p:nvSpPr>
          <p:cNvPr id="4" name="Date Placeholder 3"/>
          <p:cNvSpPr>
            <a:spLocks noGrp="1"/>
          </p:cNvSpPr>
          <p:nvPr>
            <p:ph type="dt" sz="half" idx="34"/>
          </p:nvPr>
        </p:nvSpPr>
        <p:spPr/>
        <p:txBody>
          <a:bodyPr/>
          <a:lstStyle/>
          <a:p>
            <a:pPr algn="l"/>
            <a:r>
              <a:rPr lang="en-US" smtClean="0">
                <a:solidFill>
                  <a:schemeClr val="tx1"/>
                </a:solidFill>
              </a:rPr>
              <a:t>CISR v1.0</a:t>
            </a:r>
            <a:endParaRPr lang="ar-EG" dirty="0">
              <a:solidFill>
                <a:schemeClr val="tx1"/>
              </a:solidFill>
            </a:endParaRPr>
          </a:p>
        </p:txBody>
      </p:sp>
      <p:sp>
        <p:nvSpPr>
          <p:cNvPr id="6" name="Content Placeholder 5"/>
          <p:cNvSpPr>
            <a:spLocks noGrp="1"/>
          </p:cNvSpPr>
          <p:nvPr>
            <p:ph sz="quarter" idx="13"/>
          </p:nvPr>
        </p:nvSpPr>
        <p:spPr/>
        <p:txBody>
          <a:bodyPr/>
          <a:lstStyle/>
          <a:p>
            <a:pPr lvl="0" algn="r" rtl="1"/>
            <a:r>
              <a:rPr lang="ar-SA" dirty="0"/>
              <a:t>هل تستخدم الوكالة أو المنظمة</a:t>
            </a:r>
            <a:r>
              <a:rPr dirty="0"/>
              <a:t>: </a:t>
            </a:r>
          </a:p>
          <a:p>
            <a:pPr lvl="1" algn="r" rtl="1"/>
            <a:r>
              <a:rPr lang="ar-SA" dirty="0"/>
              <a:t>أسلوب أمني يحدد البرامج التي يمكن تشغيلها في وقت واحد؟</a:t>
            </a:r>
          </a:p>
          <a:p>
            <a:pPr lvl="1" algn="r" rtl="1"/>
            <a:r>
              <a:rPr lang="ar-SA" dirty="0"/>
              <a:t>ضمان أن جميع تحميلات البرامج وتحسيناتها آتية من مصدر مضمون؟</a:t>
            </a:r>
          </a:p>
          <a:p>
            <a:pPr lvl="1" algn="r" rtl="1"/>
            <a:r>
              <a:rPr lang="ar-SA" dirty="0"/>
              <a:t>عزل الشبكات من أية مواقع غير موثوقة خصوصاً المواقع الشبكية الإلكترونية؟</a:t>
            </a:r>
          </a:p>
          <a:p>
            <a:pPr lvl="1" rtl="1"/>
            <a:endParaRPr lang="ar-EG"/>
          </a:p>
          <a:p>
            <a:pPr rtl="1"/>
            <a:endParaRPr lang="ar-EG" dirty="0"/>
          </a:p>
        </p:txBody>
      </p:sp>
      <p:sp>
        <p:nvSpPr>
          <p:cNvPr id="2" name="Title 1"/>
          <p:cNvSpPr>
            <a:spLocks noGrp="1"/>
          </p:cNvSpPr>
          <p:nvPr>
            <p:ph type="title"/>
          </p:nvPr>
        </p:nvSpPr>
        <p:spPr/>
        <p:txBody>
          <a:bodyPr>
            <a:normAutofit fontScale="90000"/>
          </a:bodyPr>
          <a:lstStyle/>
          <a:p>
            <a:pPr rtl="1"/>
            <a:r>
              <a:rPr lang="ar-SA" dirty="0"/>
              <a:t>تقييم الأمن السيبراني من حيث المرونة </a:t>
            </a:r>
            <a:r>
              <a:rPr lang="ar-EG" dirty="0"/>
              <a:t/>
            </a:r>
            <a:br>
              <a:rPr lang="ar-EG" dirty="0"/>
            </a:br>
            <a:r>
              <a:rPr lang="ar-EG" dirty="0"/>
              <a:t>(</a:t>
            </a:r>
            <a:r>
              <a:rPr dirty="0"/>
              <a:t>1</a:t>
            </a:r>
            <a:r>
              <a:rPr lang="ar-SA" dirty="0"/>
              <a:t> من </a:t>
            </a:r>
            <a:r>
              <a:rPr dirty="0"/>
              <a:t>3</a:t>
            </a:r>
            <a:r>
              <a:rPr lang="ar-EG" dirty="0"/>
              <a:t>)</a:t>
            </a:r>
          </a:p>
        </p:txBody>
      </p:sp>
      <p:sp>
        <p:nvSpPr>
          <p:cNvPr id="8" name="Text Placeholder 7"/>
          <p:cNvSpPr>
            <a:spLocks noGrp="1"/>
          </p:cNvSpPr>
          <p:nvPr>
            <p:ph type="body" sz="quarter" idx="31"/>
          </p:nvPr>
        </p:nvSpPr>
        <p:spPr/>
        <p:txBody>
          <a:bodyPr/>
          <a:lstStyle/>
          <a:p>
            <a:r>
              <a:rPr lang="ar-SA" dirty="0"/>
              <a:t>راجع</a:t>
            </a:r>
            <a:endParaRPr lang="en-US" dirty="0"/>
          </a:p>
        </p:txBody>
      </p:sp>
      <p:sp>
        <p:nvSpPr>
          <p:cNvPr id="12"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a:t>Does the agency or organization: </a:t>
            </a:r>
          </a:p>
          <a:p>
            <a:pPr marL="228600" lvl="1" indent="-114300">
              <a:spcAft>
                <a:spcPct val="0"/>
              </a:spcAft>
            </a:pPr>
            <a:r>
              <a:rPr lang="en-US" sz="1000" b="0"/>
              <a:t>Use a security technique that limits what programs can run at one time?</a:t>
            </a:r>
          </a:p>
          <a:p>
            <a:pPr marL="228600" lvl="1" indent="-114300">
              <a:spcAft>
                <a:spcPct val="0"/>
              </a:spcAft>
            </a:pPr>
            <a:r>
              <a:rPr lang="en-US" sz="1000" b="0"/>
              <a:t>Ensure that all program downloads and upgrades come from verified sources?</a:t>
            </a:r>
          </a:p>
          <a:p>
            <a:pPr marL="228600" lvl="1" indent="-114300">
              <a:spcAft>
                <a:spcPct val="0"/>
              </a:spcAft>
            </a:pPr>
            <a:r>
              <a:rPr lang="en-US" sz="1000" b="0"/>
              <a:t>Isolate networks from any untrusted networks, especially the Internet?</a:t>
            </a:r>
          </a:p>
          <a:p>
            <a:pPr marL="228600" lvl="1" indent="-114300">
              <a:spcAft>
                <a:spcPct val="0"/>
              </a:spcAft>
            </a:pPr>
            <a:endParaRPr lang="en-US" sz="1000" b="0"/>
          </a:p>
          <a:p>
            <a:pPr>
              <a:spcAft>
                <a:spcPct val="0"/>
              </a:spcAft>
            </a:pPr>
            <a:endParaRPr lang="en-US" sz="1000" b="0" dirty="0"/>
          </a:p>
        </p:txBody>
      </p:sp>
      <p:sp>
        <p:nvSpPr>
          <p:cNvPr id="14" name="CallAddLeft"/>
          <p:cNvSpPr txBox="1">
            <a:spLocks/>
          </p:cNvSpPr>
          <p:nvPr/>
        </p:nvSpPr>
        <p:spPr>
          <a:xfrm>
            <a:off x="50800" y="5029200"/>
            <a:ext cx="1803400" cy="304800"/>
          </a:xfrm>
          <a:prstGeom prst="rect">
            <a:avLst/>
          </a:prstGeom>
          <a:solidFill>
            <a:schemeClr val="bg2">
              <a:lumMod val="60000"/>
              <a:lumOff val="40000"/>
            </a:schemeClr>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Evaluating Cybersecurity </a:t>
            </a:r>
            <a:br>
              <a:rPr lang="en-US" sz="1000" b="0"/>
            </a:br>
            <a:r>
              <a:rPr lang="en-US" sz="1000" b="0"/>
              <a:t>for Resilience (1 of 3)</a:t>
            </a:r>
            <a:endParaRPr lang="en-US" sz="1000" b="0" dirty="0"/>
          </a:p>
        </p:txBody>
      </p:sp>
      <p:sp>
        <p:nvSpPr>
          <p:cNvPr id="16" name="CallAddR"/>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Refer To:</a:t>
            </a:r>
            <a:endParaRPr lang="en-US" sz="800" b="0" dirty="0"/>
          </a:p>
        </p:txBody>
      </p:sp>
      <p:sp>
        <p:nvSpPr>
          <p:cNvPr id="17" name="CallAddR"/>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Workbook 7.1</a:t>
            </a:r>
            <a:endParaRPr lang="en-US" sz="800" b="0" dirty="0"/>
          </a:p>
        </p:txBody>
      </p:sp>
    </p:spTree>
    <p:extLst>
      <p:ext uri="{BB962C8B-B14F-4D97-AF65-F5344CB8AC3E}">
        <p14:creationId xmlns:p14="http://schemas.microsoft.com/office/powerpoint/2010/main" val="2035607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p:cNvPicPr>
            <a:picLocks noGrp="1"/>
          </p:cNvPicPr>
          <p:nvPr>
            <p:ph type="pic" sz="quarter" idx="30"/>
          </p:nvPr>
        </p:nvPicPr>
        <p:blipFill>
          <a:blip r:embed="rId2" cstate="print">
            <a:extLst>
              <a:ext uri="{28A0092B-C50C-407E-A947-70E740481C1C}">
                <a14:useLocalDpi xmlns:a14="http://schemas.microsoft.com/office/drawing/2010/main" val="0"/>
              </a:ext>
            </a:extLst>
          </a:blip>
          <a:srcRect t="757" b="757"/>
          <a:stretch>
            <a:fillRect/>
          </a:stretch>
        </p:blipFill>
        <p:spPr>
          <a:prstGeom prst="rect">
            <a:avLst/>
          </a:prstGeom>
        </p:spPr>
      </p:pic>
      <p:sp>
        <p:nvSpPr>
          <p:cNvPr id="7" name="Text Placeholder 6"/>
          <p:cNvSpPr>
            <a:spLocks noGrp="1"/>
          </p:cNvSpPr>
          <p:nvPr>
            <p:ph type="body" sz="quarter" idx="28"/>
          </p:nvPr>
        </p:nvSpPr>
        <p:spPr/>
        <p:txBody>
          <a:bodyPr>
            <a:normAutofit/>
          </a:bodyPr>
          <a:lstStyle/>
          <a:p>
            <a:pPr rtl="1"/>
            <a:r>
              <a:rPr lang="ar-SA" dirty="0" smtClean="0"/>
              <a:t>الكتيب </a:t>
            </a:r>
            <a:r>
              <a:rPr dirty="0"/>
              <a:t>7.1</a:t>
            </a:r>
            <a:endParaRPr lang="ar-EG" dirty="0"/>
          </a:p>
        </p:txBody>
      </p:sp>
      <p:sp>
        <p:nvSpPr>
          <p:cNvPr id="5" name="Slide Number Placeholder 4"/>
          <p:cNvSpPr>
            <a:spLocks noGrp="1"/>
          </p:cNvSpPr>
          <p:nvPr>
            <p:ph type="sldNum" sz="quarter" idx="36"/>
          </p:nvPr>
        </p:nvSpPr>
        <p:spPr/>
        <p:txBody>
          <a:bodyPr/>
          <a:lstStyle/>
          <a:p>
            <a:pPr algn="r" rtl="1"/>
            <a:r>
              <a:rPr dirty="0">
                <a:solidFill>
                  <a:schemeClr val="tx1"/>
                </a:solidFill>
              </a:rPr>
              <a:t> </a:t>
            </a:r>
            <a:fld id="{1E05A8D5-9D50-4F79-AAB3-D0C9B9E3293E}" type="slidenum">
              <a:rPr lang="en-US" smtClean="0">
                <a:solidFill>
                  <a:schemeClr val="tx1"/>
                </a:solidFill>
              </a:rPr>
              <a:pPr/>
              <a:t>21</a:t>
            </a:fld>
            <a:endParaRPr lang="ar-EG" dirty="0">
              <a:solidFill>
                <a:schemeClr val="tx1"/>
              </a:solidFill>
            </a:endParaRPr>
          </a:p>
        </p:txBody>
      </p:sp>
      <p:sp>
        <p:nvSpPr>
          <p:cNvPr id="3" name="Footer Placeholder 2"/>
          <p:cNvSpPr>
            <a:spLocks noGrp="1"/>
          </p:cNvSpPr>
          <p:nvPr>
            <p:ph type="ftr" sz="quarter" idx="35"/>
          </p:nvPr>
        </p:nvSpPr>
        <p:spPr/>
        <p:txBody>
          <a:bodyPr/>
          <a:lstStyle/>
          <a:p>
            <a:pPr rtl="1"/>
            <a:r>
              <a:rPr dirty="0">
                <a:solidFill>
                  <a:schemeClr val="tx1"/>
                </a:solidFill>
              </a:rPr>
              <a:t>Module 7: Cybersecurity</a:t>
            </a:r>
            <a:endParaRPr lang="ar-EG" dirty="0">
              <a:solidFill>
                <a:schemeClr val="tx1"/>
              </a:solidFill>
            </a:endParaRPr>
          </a:p>
        </p:txBody>
      </p:sp>
      <p:sp>
        <p:nvSpPr>
          <p:cNvPr id="4" name="Date Placeholder 3"/>
          <p:cNvSpPr>
            <a:spLocks noGrp="1"/>
          </p:cNvSpPr>
          <p:nvPr>
            <p:ph type="dt" sz="half" idx="34"/>
          </p:nvPr>
        </p:nvSpPr>
        <p:spPr/>
        <p:txBody>
          <a:bodyPr/>
          <a:lstStyle/>
          <a:p>
            <a:pPr algn="l"/>
            <a:r>
              <a:rPr lang="en-US" smtClean="0">
                <a:solidFill>
                  <a:schemeClr val="tx1"/>
                </a:solidFill>
              </a:rPr>
              <a:t>CISR v1.0</a:t>
            </a:r>
            <a:endParaRPr lang="ar-EG" dirty="0">
              <a:solidFill>
                <a:schemeClr val="tx1"/>
              </a:solidFill>
            </a:endParaRPr>
          </a:p>
        </p:txBody>
      </p:sp>
      <p:sp>
        <p:nvSpPr>
          <p:cNvPr id="6" name="Content Placeholder 5"/>
          <p:cNvSpPr>
            <a:spLocks noGrp="1"/>
          </p:cNvSpPr>
          <p:nvPr>
            <p:ph sz="quarter" idx="13"/>
          </p:nvPr>
        </p:nvSpPr>
        <p:spPr/>
        <p:txBody>
          <a:bodyPr/>
          <a:lstStyle/>
          <a:p>
            <a:pPr lvl="1" algn="r" rtl="1"/>
            <a:r>
              <a:rPr lang="ar-SA" dirty="0"/>
              <a:t>هل يتم فصل نظام الكمبيوتر في أجزاء منفصلة ومتميزة؟</a:t>
            </a:r>
            <a:r>
              <a:rPr dirty="0"/>
              <a:t> </a:t>
            </a:r>
          </a:p>
          <a:p>
            <a:pPr lvl="1" algn="r" rtl="1"/>
            <a:r>
              <a:rPr lang="ar-SA" dirty="0"/>
              <a:t>هل تتوافر سياسة صارمة لإصدار وترخيص الإطلاع على الوثائق داخل النظام؟</a:t>
            </a:r>
          </a:p>
          <a:p>
            <a:pPr lvl="1" algn="r" rtl="1"/>
            <a:r>
              <a:rPr lang="ar-SA" dirty="0"/>
              <a:t>هل يتم السيطرة على الدخول عن بعد والتأكد من المؤهلات ومحدوديات الوقت؟</a:t>
            </a:r>
            <a:r>
              <a:rPr dirty="0"/>
              <a:t> </a:t>
            </a:r>
          </a:p>
          <a:p>
            <a:pPr lvl="1" rtl="1"/>
            <a:endParaRPr lang="ar-EG"/>
          </a:p>
          <a:p>
            <a:pPr rtl="1"/>
            <a:endParaRPr lang="ar-EG" dirty="0"/>
          </a:p>
        </p:txBody>
      </p:sp>
      <p:sp>
        <p:nvSpPr>
          <p:cNvPr id="2" name="Title 1"/>
          <p:cNvSpPr>
            <a:spLocks noGrp="1"/>
          </p:cNvSpPr>
          <p:nvPr>
            <p:ph type="title"/>
          </p:nvPr>
        </p:nvSpPr>
        <p:spPr/>
        <p:txBody>
          <a:bodyPr>
            <a:normAutofit fontScale="90000"/>
          </a:bodyPr>
          <a:lstStyle/>
          <a:p>
            <a:pPr rtl="1"/>
            <a:r>
              <a:rPr lang="ar-SA" dirty="0"/>
              <a:t>تقييم الأمن السيبراني من حيث المرونة </a:t>
            </a:r>
            <a:r>
              <a:rPr lang="ar-EG" dirty="0"/>
              <a:t/>
            </a:r>
            <a:br>
              <a:rPr lang="ar-EG" dirty="0"/>
            </a:br>
            <a:r>
              <a:rPr lang="ar-EG" dirty="0"/>
              <a:t>(</a:t>
            </a:r>
            <a:r>
              <a:rPr dirty="0"/>
              <a:t>2</a:t>
            </a:r>
            <a:r>
              <a:rPr lang="ar-SA" dirty="0"/>
              <a:t> من </a:t>
            </a:r>
            <a:r>
              <a:rPr dirty="0"/>
              <a:t>3</a:t>
            </a:r>
            <a:r>
              <a:rPr lang="ar-EG" dirty="0"/>
              <a:t>)</a:t>
            </a:r>
          </a:p>
        </p:txBody>
      </p:sp>
      <p:sp>
        <p:nvSpPr>
          <p:cNvPr id="8" name="Text Placeholder 7"/>
          <p:cNvSpPr>
            <a:spLocks noGrp="1"/>
          </p:cNvSpPr>
          <p:nvPr>
            <p:ph type="body" sz="quarter" idx="31"/>
          </p:nvPr>
        </p:nvSpPr>
        <p:spPr/>
        <p:txBody>
          <a:bodyPr/>
          <a:lstStyle/>
          <a:p>
            <a:r>
              <a:rPr lang="ar-SA" dirty="0"/>
              <a:t>راجع</a:t>
            </a:r>
            <a:endParaRPr lang="en-US" dirty="0"/>
          </a:p>
        </p:txBody>
      </p:sp>
      <p:sp>
        <p:nvSpPr>
          <p:cNvPr id="12"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228600" lvl="1" indent="-114300">
              <a:spcAft>
                <a:spcPct val="0"/>
              </a:spcAft>
            </a:pPr>
            <a:r>
              <a:rPr lang="en-US" sz="1000" b="0"/>
              <a:t>Separate its computer system into distinct parts? </a:t>
            </a:r>
          </a:p>
          <a:p>
            <a:pPr marL="228600" lvl="1" indent="-114300">
              <a:spcAft>
                <a:spcPct val="0"/>
              </a:spcAft>
            </a:pPr>
            <a:r>
              <a:rPr lang="en-US" sz="1000" b="0"/>
              <a:t>Have a strict policy for issuing and authenticating access credentials to the system?</a:t>
            </a:r>
          </a:p>
          <a:p>
            <a:pPr marL="228600" lvl="1" indent="-114300">
              <a:spcAft>
                <a:spcPct val="0"/>
              </a:spcAft>
            </a:pPr>
            <a:r>
              <a:rPr lang="en-US" sz="1000" b="0"/>
              <a:t>Control remote access with strong credentials and time limits? </a:t>
            </a:r>
          </a:p>
          <a:p>
            <a:pPr marL="228600" lvl="1" indent="-114300">
              <a:spcAft>
                <a:spcPct val="0"/>
              </a:spcAft>
            </a:pPr>
            <a:endParaRPr lang="en-US" sz="1000" b="0"/>
          </a:p>
          <a:p>
            <a:pPr>
              <a:spcAft>
                <a:spcPct val="0"/>
              </a:spcAft>
            </a:pPr>
            <a:endParaRPr lang="en-US" sz="1000" b="0" dirty="0"/>
          </a:p>
        </p:txBody>
      </p:sp>
      <p:sp>
        <p:nvSpPr>
          <p:cNvPr id="14" name="CallAddLeft"/>
          <p:cNvSpPr txBox="1">
            <a:spLocks/>
          </p:cNvSpPr>
          <p:nvPr/>
        </p:nvSpPr>
        <p:spPr>
          <a:xfrm>
            <a:off x="50800" y="5029200"/>
            <a:ext cx="1803400" cy="304800"/>
          </a:xfrm>
          <a:prstGeom prst="rect">
            <a:avLst/>
          </a:prstGeom>
          <a:solidFill>
            <a:schemeClr val="bg2">
              <a:lumMod val="60000"/>
              <a:lumOff val="40000"/>
            </a:schemeClr>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Evaluating Cybersecurity </a:t>
            </a:r>
            <a:br>
              <a:rPr lang="en-US" sz="1000" b="0"/>
            </a:br>
            <a:r>
              <a:rPr lang="en-US" sz="1000" b="0"/>
              <a:t>for Resilience (2 of 3)</a:t>
            </a:r>
            <a:endParaRPr lang="en-US" sz="1000" b="0" dirty="0"/>
          </a:p>
        </p:txBody>
      </p:sp>
      <p:sp>
        <p:nvSpPr>
          <p:cNvPr id="16" name="CallAddR"/>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Refer To:</a:t>
            </a:r>
            <a:endParaRPr lang="en-US" sz="800" b="0" dirty="0"/>
          </a:p>
        </p:txBody>
      </p:sp>
      <p:sp>
        <p:nvSpPr>
          <p:cNvPr id="17" name="CallAddR"/>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Workbook 7.1</a:t>
            </a:r>
            <a:endParaRPr lang="en-US" sz="800" b="0" dirty="0"/>
          </a:p>
        </p:txBody>
      </p:sp>
    </p:spTree>
    <p:extLst>
      <p:ext uri="{BB962C8B-B14F-4D97-AF65-F5344CB8AC3E}">
        <p14:creationId xmlns:p14="http://schemas.microsoft.com/office/powerpoint/2010/main" val="35591142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p:cNvPicPr>
            <a:picLocks noGrp="1"/>
          </p:cNvPicPr>
          <p:nvPr>
            <p:ph type="pic" sz="quarter" idx="30"/>
          </p:nvPr>
        </p:nvPicPr>
        <p:blipFill>
          <a:blip r:embed="rId2" cstate="print">
            <a:extLst>
              <a:ext uri="{28A0092B-C50C-407E-A947-70E740481C1C}">
                <a14:useLocalDpi xmlns:a14="http://schemas.microsoft.com/office/drawing/2010/main" val="0"/>
              </a:ext>
            </a:extLst>
          </a:blip>
          <a:srcRect t="757" b="757"/>
          <a:stretch>
            <a:fillRect/>
          </a:stretch>
        </p:blipFill>
        <p:spPr>
          <a:prstGeom prst="rect">
            <a:avLst/>
          </a:prstGeom>
        </p:spPr>
      </p:pic>
      <p:sp>
        <p:nvSpPr>
          <p:cNvPr id="7" name="Text Placeholder 6"/>
          <p:cNvSpPr>
            <a:spLocks noGrp="1"/>
          </p:cNvSpPr>
          <p:nvPr>
            <p:ph type="body" sz="quarter" idx="28"/>
          </p:nvPr>
        </p:nvSpPr>
        <p:spPr/>
        <p:txBody>
          <a:bodyPr>
            <a:normAutofit/>
          </a:bodyPr>
          <a:lstStyle/>
          <a:p>
            <a:pPr rtl="1"/>
            <a:r>
              <a:rPr lang="ar-SA" dirty="0" smtClean="0"/>
              <a:t>الكتيب </a:t>
            </a:r>
            <a:r>
              <a:rPr dirty="0"/>
              <a:t>7.1</a:t>
            </a:r>
            <a:endParaRPr lang="ar-EG" dirty="0"/>
          </a:p>
        </p:txBody>
      </p:sp>
      <p:sp>
        <p:nvSpPr>
          <p:cNvPr id="5" name="Slide Number Placeholder 4"/>
          <p:cNvSpPr>
            <a:spLocks noGrp="1"/>
          </p:cNvSpPr>
          <p:nvPr>
            <p:ph type="sldNum" sz="quarter" idx="36"/>
          </p:nvPr>
        </p:nvSpPr>
        <p:spPr/>
        <p:txBody>
          <a:bodyPr/>
          <a:lstStyle/>
          <a:p>
            <a:pPr algn="r" rtl="1"/>
            <a:r>
              <a:rPr dirty="0">
                <a:solidFill>
                  <a:schemeClr val="tx1"/>
                </a:solidFill>
              </a:rPr>
              <a:t> </a:t>
            </a:r>
            <a:fld id="{1E05A8D5-9D50-4F79-AAB3-D0C9B9E3293E}" type="slidenum">
              <a:rPr lang="en-US" smtClean="0">
                <a:solidFill>
                  <a:schemeClr val="tx1"/>
                </a:solidFill>
              </a:rPr>
              <a:pPr/>
              <a:t>22</a:t>
            </a:fld>
            <a:endParaRPr lang="ar-EG" dirty="0">
              <a:solidFill>
                <a:schemeClr val="tx1"/>
              </a:solidFill>
            </a:endParaRPr>
          </a:p>
        </p:txBody>
      </p:sp>
      <p:sp>
        <p:nvSpPr>
          <p:cNvPr id="3" name="Footer Placeholder 2"/>
          <p:cNvSpPr>
            <a:spLocks noGrp="1"/>
          </p:cNvSpPr>
          <p:nvPr>
            <p:ph type="ftr" sz="quarter" idx="35"/>
          </p:nvPr>
        </p:nvSpPr>
        <p:spPr/>
        <p:txBody>
          <a:bodyPr/>
          <a:lstStyle/>
          <a:p>
            <a:pPr rtl="1"/>
            <a:r>
              <a:rPr dirty="0">
                <a:solidFill>
                  <a:schemeClr val="tx1"/>
                </a:solidFill>
              </a:rPr>
              <a:t>Module 7: Cybersecurity</a:t>
            </a:r>
            <a:endParaRPr lang="ar-EG" dirty="0">
              <a:solidFill>
                <a:schemeClr val="tx1"/>
              </a:solidFill>
            </a:endParaRPr>
          </a:p>
        </p:txBody>
      </p:sp>
      <p:sp>
        <p:nvSpPr>
          <p:cNvPr id="4" name="Date Placeholder 3"/>
          <p:cNvSpPr>
            <a:spLocks noGrp="1"/>
          </p:cNvSpPr>
          <p:nvPr>
            <p:ph type="dt" sz="half" idx="34"/>
          </p:nvPr>
        </p:nvSpPr>
        <p:spPr/>
        <p:txBody>
          <a:bodyPr/>
          <a:lstStyle/>
          <a:p>
            <a:pPr algn="l"/>
            <a:r>
              <a:rPr lang="en-US" smtClean="0">
                <a:solidFill>
                  <a:schemeClr val="tx1"/>
                </a:solidFill>
              </a:rPr>
              <a:t>CISR v1.0</a:t>
            </a:r>
            <a:endParaRPr lang="ar-EG" dirty="0">
              <a:solidFill>
                <a:schemeClr val="tx1"/>
              </a:solidFill>
            </a:endParaRPr>
          </a:p>
        </p:txBody>
      </p:sp>
      <p:sp>
        <p:nvSpPr>
          <p:cNvPr id="6" name="Content Placeholder 5"/>
          <p:cNvSpPr>
            <a:spLocks noGrp="1"/>
          </p:cNvSpPr>
          <p:nvPr>
            <p:ph sz="quarter" idx="13"/>
          </p:nvPr>
        </p:nvSpPr>
        <p:spPr/>
        <p:txBody>
          <a:bodyPr/>
          <a:lstStyle/>
          <a:p>
            <a:pPr lvl="1" algn="r" rtl="1"/>
            <a:r>
              <a:rPr lang="ar-SA" dirty="0"/>
              <a:t>هل يتم مراقبة النظام باستمرار والإستجابة الفورية لحوادث التسلل؟</a:t>
            </a:r>
            <a:r>
              <a:rPr dirty="0"/>
              <a:t> </a:t>
            </a:r>
          </a:p>
          <a:p>
            <a:pPr lvl="0" algn="r" rtl="1"/>
            <a:r>
              <a:rPr lang="ar-SA" dirty="0"/>
              <a:t>التحديات القائمة والمستجدة</a:t>
            </a:r>
          </a:p>
          <a:p>
            <a:pPr algn="r" rtl="1"/>
            <a:r>
              <a:rPr lang="ar-SA" dirty="0"/>
              <a:t>المرونة جزء من الدفاع لدينا</a:t>
            </a:r>
          </a:p>
          <a:p>
            <a:pPr rtl="1"/>
            <a:endParaRPr lang="ar-EG" dirty="0"/>
          </a:p>
        </p:txBody>
      </p:sp>
      <p:sp>
        <p:nvSpPr>
          <p:cNvPr id="2" name="Title 1"/>
          <p:cNvSpPr>
            <a:spLocks noGrp="1"/>
          </p:cNvSpPr>
          <p:nvPr>
            <p:ph type="title"/>
          </p:nvPr>
        </p:nvSpPr>
        <p:spPr/>
        <p:txBody>
          <a:bodyPr>
            <a:normAutofit fontScale="90000"/>
          </a:bodyPr>
          <a:lstStyle/>
          <a:p>
            <a:pPr rtl="1"/>
            <a:r>
              <a:rPr lang="ar-SA" dirty="0"/>
              <a:t>تقييم الأمن السيبراني من حيث المرونة </a:t>
            </a:r>
            <a:r>
              <a:rPr lang="ar-EG" dirty="0"/>
              <a:t/>
            </a:r>
            <a:br>
              <a:rPr lang="ar-EG" dirty="0"/>
            </a:br>
            <a:r>
              <a:rPr lang="ar-EG" dirty="0"/>
              <a:t>(</a:t>
            </a:r>
            <a:r>
              <a:rPr dirty="0"/>
              <a:t>3</a:t>
            </a:r>
            <a:r>
              <a:rPr lang="ar-SA" dirty="0"/>
              <a:t> من </a:t>
            </a:r>
            <a:r>
              <a:rPr dirty="0"/>
              <a:t>3</a:t>
            </a:r>
            <a:r>
              <a:rPr lang="ar-EG" dirty="0"/>
              <a:t>)</a:t>
            </a:r>
          </a:p>
        </p:txBody>
      </p:sp>
      <p:sp>
        <p:nvSpPr>
          <p:cNvPr id="8" name="Text Placeholder 7"/>
          <p:cNvSpPr>
            <a:spLocks noGrp="1"/>
          </p:cNvSpPr>
          <p:nvPr>
            <p:ph type="body" sz="quarter" idx="31"/>
          </p:nvPr>
        </p:nvSpPr>
        <p:spPr/>
        <p:txBody>
          <a:bodyPr/>
          <a:lstStyle/>
          <a:p>
            <a:r>
              <a:rPr lang="ar-SA" dirty="0"/>
              <a:t>راجع</a:t>
            </a:r>
            <a:endParaRPr lang="en-US" dirty="0"/>
          </a:p>
        </p:txBody>
      </p:sp>
      <p:sp>
        <p:nvSpPr>
          <p:cNvPr id="12"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228600" lvl="1" indent="-114300">
              <a:spcAft>
                <a:spcPct val="0"/>
              </a:spcAft>
            </a:pPr>
            <a:r>
              <a:rPr lang="en-US" sz="1000" b="0"/>
              <a:t>Monitor the system continuously and respond immediately to intrusion incidents? </a:t>
            </a:r>
          </a:p>
          <a:p>
            <a:pPr marL="114300" indent="-114300">
              <a:spcAft>
                <a:spcPct val="0"/>
              </a:spcAft>
            </a:pPr>
            <a:r>
              <a:rPr lang="en-US" sz="1000" b="0"/>
              <a:t>Ongoing and evolving challenge</a:t>
            </a:r>
          </a:p>
          <a:p>
            <a:pPr marL="114300" indent="-114300">
              <a:spcAft>
                <a:spcPct val="0"/>
              </a:spcAft>
            </a:pPr>
            <a:r>
              <a:rPr lang="en-US" sz="1000" b="0"/>
              <a:t>Resilience is part of our defense</a:t>
            </a:r>
          </a:p>
          <a:p>
            <a:pPr>
              <a:spcAft>
                <a:spcPct val="0"/>
              </a:spcAft>
            </a:pPr>
            <a:endParaRPr lang="en-US" sz="1000" b="0" dirty="0"/>
          </a:p>
        </p:txBody>
      </p:sp>
      <p:sp>
        <p:nvSpPr>
          <p:cNvPr id="14" name="CallAddLeft"/>
          <p:cNvSpPr txBox="1">
            <a:spLocks/>
          </p:cNvSpPr>
          <p:nvPr/>
        </p:nvSpPr>
        <p:spPr>
          <a:xfrm>
            <a:off x="50800" y="5029200"/>
            <a:ext cx="1803400" cy="304800"/>
          </a:xfrm>
          <a:prstGeom prst="rect">
            <a:avLst/>
          </a:prstGeom>
          <a:solidFill>
            <a:schemeClr val="bg2">
              <a:lumMod val="60000"/>
              <a:lumOff val="40000"/>
            </a:schemeClr>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Evaluating Cybersecurity </a:t>
            </a:r>
            <a:br>
              <a:rPr lang="en-US" sz="1000" b="0"/>
            </a:br>
            <a:r>
              <a:rPr lang="en-US" sz="1000" b="0"/>
              <a:t>for Resilience (3 of 3)</a:t>
            </a:r>
            <a:endParaRPr lang="en-US" sz="1000" b="0" dirty="0"/>
          </a:p>
        </p:txBody>
      </p:sp>
      <p:sp>
        <p:nvSpPr>
          <p:cNvPr id="16" name="CallAddR"/>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Refer To:</a:t>
            </a:r>
            <a:endParaRPr lang="en-US" sz="800" b="0" dirty="0"/>
          </a:p>
        </p:txBody>
      </p:sp>
      <p:sp>
        <p:nvSpPr>
          <p:cNvPr id="17" name="CallAddR"/>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Workbook 7.1</a:t>
            </a:r>
            <a:endParaRPr lang="en-US" sz="800" b="0" dirty="0"/>
          </a:p>
        </p:txBody>
      </p:sp>
    </p:spTree>
    <p:extLst>
      <p:ext uri="{BB962C8B-B14F-4D97-AF65-F5344CB8AC3E}">
        <p14:creationId xmlns:p14="http://schemas.microsoft.com/office/powerpoint/2010/main" val="29026777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l"/>
            <a:r>
              <a:rPr lang="en-US" smtClean="0"/>
              <a:t>CISR v1.0</a:t>
            </a:r>
            <a:endParaRPr lang="ar-EG" dirty="0"/>
          </a:p>
        </p:txBody>
      </p:sp>
      <p:sp>
        <p:nvSpPr>
          <p:cNvPr id="5" name="Slide Number Placeholder 4"/>
          <p:cNvSpPr>
            <a:spLocks noGrp="1"/>
          </p:cNvSpPr>
          <p:nvPr>
            <p:ph type="sldNum" sz="quarter" idx="11"/>
          </p:nvPr>
        </p:nvSpPr>
        <p:spPr/>
        <p:txBody>
          <a:bodyPr/>
          <a:lstStyle/>
          <a:p>
            <a:pPr algn="r" rtl="1"/>
            <a:r>
              <a:rPr dirty="0"/>
              <a:t> </a:t>
            </a:r>
            <a:fld id="{1E05A8D5-9D50-4F79-AAB3-D0C9B9E3293E}" type="slidenum">
              <a:rPr lang="en-US" smtClean="0"/>
              <a:pPr/>
              <a:t>23</a:t>
            </a:fld>
            <a:endParaRPr lang="ar-EG" dirty="0"/>
          </a:p>
        </p:txBody>
      </p:sp>
      <p:sp>
        <p:nvSpPr>
          <p:cNvPr id="3" name="Footer Placeholder 2"/>
          <p:cNvSpPr>
            <a:spLocks noGrp="1"/>
          </p:cNvSpPr>
          <p:nvPr>
            <p:ph type="ftr" sz="quarter" idx="12"/>
          </p:nvPr>
        </p:nvSpPr>
        <p:spPr/>
        <p:txBody>
          <a:bodyPr/>
          <a:lstStyle/>
          <a:p>
            <a:pPr rtl="1"/>
            <a:r>
              <a:rPr dirty="0"/>
              <a:t>Module 7: Cybersecurity</a:t>
            </a:r>
            <a:endParaRPr lang="ar-EG" dirty="0"/>
          </a:p>
        </p:txBody>
      </p:sp>
      <p:sp>
        <p:nvSpPr>
          <p:cNvPr id="7" name="Content Placeholder 6"/>
          <p:cNvSpPr>
            <a:spLocks noGrp="1"/>
          </p:cNvSpPr>
          <p:nvPr>
            <p:ph sz="quarter" idx="13"/>
          </p:nvPr>
        </p:nvSpPr>
        <p:spPr/>
        <p:txBody>
          <a:bodyPr/>
          <a:lstStyle/>
          <a:p>
            <a:pPr lvl="0" algn="r" rtl="1"/>
            <a:r>
              <a:rPr lang="ar-SA" dirty="0"/>
              <a:t>التهديدات الداخلية هي أخطر التهديدات السائدة ضد الوكالة</a:t>
            </a:r>
            <a:r>
              <a:rPr dirty="0"/>
              <a:t> </a:t>
            </a:r>
          </a:p>
          <a:p>
            <a:pPr lvl="0" algn="r" rtl="1"/>
            <a:r>
              <a:rPr lang="ar-SA" dirty="0"/>
              <a:t>ما هي القضايا المتعلقة بالأمن السيبراني المرتبطة بالعناصر الداخلية؟</a:t>
            </a:r>
            <a:r>
              <a:rPr dirty="0"/>
              <a:t> </a:t>
            </a:r>
          </a:p>
          <a:p>
            <a:pPr lvl="0" algn="r" rtl="1"/>
            <a:r>
              <a:rPr lang="ar-SA" dirty="0"/>
              <a:t>ما هي في رأيكم بعض دوافع العناصر الداخلية المتواطئة؟</a:t>
            </a:r>
          </a:p>
          <a:p>
            <a:pPr algn="r" rtl="1"/>
            <a:r>
              <a:rPr lang="ar-SA" dirty="0"/>
              <a:t>ماذا يمكن أن تقوم به الوكالة أو المنظمة لتقليص احتمالات التعرض لهجوم من العناصر الداخلية؟</a:t>
            </a:r>
            <a:endParaRPr lang="ar-EG" dirty="0"/>
          </a:p>
        </p:txBody>
      </p:sp>
      <p:sp>
        <p:nvSpPr>
          <p:cNvPr id="2" name="Title 1"/>
          <p:cNvSpPr>
            <a:spLocks noGrp="1"/>
          </p:cNvSpPr>
          <p:nvPr>
            <p:ph type="title"/>
          </p:nvPr>
        </p:nvSpPr>
        <p:spPr/>
        <p:txBody>
          <a:bodyPr/>
          <a:lstStyle/>
          <a:p>
            <a:pPr rtl="1"/>
            <a:r>
              <a:rPr lang="ar-SA" dirty="0"/>
              <a:t>نقاش ضمن إطار المجموعة الكبيرة</a:t>
            </a:r>
            <a:r>
              <a:rPr dirty="0"/>
              <a:t>: </a:t>
            </a:r>
            <a:r>
              <a:rPr lang="ar-EG" dirty="0"/>
              <a:t> </a:t>
            </a:r>
            <a:r>
              <a:rPr lang="ar-SA" dirty="0"/>
              <a:t>التهديدات الداخلية</a:t>
            </a:r>
            <a:endParaRPr lang="ar-EG" dirty="0"/>
          </a:p>
        </p:txBody>
      </p:sp>
      <p:sp>
        <p:nvSpPr>
          <p:cNvPr id="8"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The most predominant threats that exist to an agency are insider threats </a:t>
            </a:r>
          </a:p>
          <a:p>
            <a:pPr marL="114300" indent="-114300">
              <a:spcAft>
                <a:spcPts val="0"/>
              </a:spcAft>
            </a:pPr>
            <a:r>
              <a:rPr lang="en-US" sz="1000" b="0"/>
              <a:t>What cybersecurity issues could involve an insider? </a:t>
            </a:r>
          </a:p>
          <a:p>
            <a:pPr marL="114300" indent="-114300">
              <a:spcAft>
                <a:spcPts val="0"/>
              </a:spcAft>
            </a:pPr>
            <a:r>
              <a:rPr lang="en-US" sz="1000" b="0"/>
              <a:t>What do you think are some of the personal motivations of an insider?</a:t>
            </a:r>
          </a:p>
          <a:p>
            <a:pPr marL="114300" indent="-114300">
              <a:spcAft>
                <a:spcPts val="0"/>
              </a:spcAft>
            </a:pPr>
            <a:r>
              <a:rPr lang="en-US" sz="1000" b="0"/>
              <a:t>What could an agency or organization do to reduce the possibility of insider threats?</a:t>
            </a:r>
            <a:endParaRPr lang="en-US" sz="1000" b="0" dirty="0"/>
          </a:p>
        </p:txBody>
      </p:sp>
      <p:sp>
        <p:nvSpPr>
          <p:cNvPr id="9"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Large-Group Discussion: Insider Threats</a:t>
            </a:r>
            <a:endParaRPr lang="en-US" sz="1000" b="0" dirty="0"/>
          </a:p>
        </p:txBody>
      </p:sp>
    </p:spTree>
    <p:extLst>
      <p:ext uri="{BB962C8B-B14F-4D97-AF65-F5344CB8AC3E}">
        <p14:creationId xmlns:p14="http://schemas.microsoft.com/office/powerpoint/2010/main" val="28861194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السياسات والإجراءات الخاصة بالأمن السيبراني </a:t>
            </a:r>
            <a:r>
              <a:rPr lang="ar-EG" dirty="0"/>
              <a:t>(</a:t>
            </a:r>
            <a:r>
              <a:rPr dirty="0"/>
              <a:t>1</a:t>
            </a:r>
            <a:r>
              <a:rPr lang="ar-SA" dirty="0"/>
              <a:t> من </a:t>
            </a:r>
            <a:r>
              <a:rPr dirty="0"/>
              <a:t>3</a:t>
            </a:r>
            <a:r>
              <a:rPr lang="ar-EG" dirty="0"/>
              <a:t>)</a:t>
            </a:r>
          </a:p>
        </p:txBody>
      </p:sp>
      <p:sp>
        <p:nvSpPr>
          <p:cNvPr id="3" name="Footer Placeholder 2"/>
          <p:cNvSpPr>
            <a:spLocks noGrp="1"/>
          </p:cNvSpPr>
          <p:nvPr>
            <p:ph type="ftr" sz="quarter" idx="3"/>
          </p:nvPr>
        </p:nvSpPr>
        <p:spPr/>
        <p:txBody>
          <a:bodyPr/>
          <a:lstStyle/>
          <a:p>
            <a:pPr rtl="1"/>
            <a:r>
              <a:rPr dirty="0"/>
              <a:t>Module 7: Cybersecurity</a:t>
            </a:r>
            <a:endParaRPr lang="ar-EG" dirty="0"/>
          </a:p>
        </p:txBody>
      </p:sp>
      <p:sp>
        <p:nvSpPr>
          <p:cNvPr id="4" name="Date Placeholder 3"/>
          <p:cNvSpPr>
            <a:spLocks noGrp="1"/>
          </p:cNvSpPr>
          <p:nvPr>
            <p:ph type="dt" sz="half" idx="2"/>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24</a:t>
            </a:fld>
            <a:endParaRPr lang="ar-EG" dirty="0"/>
          </a:p>
        </p:txBody>
      </p:sp>
      <p:sp>
        <p:nvSpPr>
          <p:cNvPr id="6" name="Content Placeholder 5"/>
          <p:cNvSpPr>
            <a:spLocks noGrp="1"/>
          </p:cNvSpPr>
          <p:nvPr>
            <p:ph sz="quarter" idx="10"/>
          </p:nvPr>
        </p:nvSpPr>
        <p:spPr/>
        <p:txBody>
          <a:bodyPr/>
          <a:lstStyle/>
          <a:p>
            <a:pPr lvl="0" algn="r" rtl="1"/>
            <a:r>
              <a:rPr lang="ar-SA" dirty="0"/>
              <a:t>خواص الأمن السيبراني في أنظمة المعلومات بالوكالة</a:t>
            </a:r>
          </a:p>
          <a:p>
            <a:pPr lvl="0" algn="r" rtl="1"/>
            <a:r>
              <a:rPr lang="ar-SA" dirty="0"/>
              <a:t>بروتوكولات الإنتقاء والعمل مع شركاء المجتمع المحلي</a:t>
            </a:r>
            <a:r>
              <a:rPr dirty="0"/>
              <a:t> </a:t>
            </a:r>
          </a:p>
          <a:p>
            <a:pPr lvl="0" algn="r" rtl="1"/>
            <a:r>
              <a:rPr lang="ar-SA" dirty="0"/>
              <a:t>التعاون مع شركاء المجتمع المحلي لصياغة السياسات والإجراءات</a:t>
            </a:r>
          </a:p>
          <a:p>
            <a:pPr lvl="0" algn="r" rtl="1"/>
            <a:r>
              <a:rPr lang="ar-SA" dirty="0"/>
              <a:t>محدوديات التشارك في المعلومات</a:t>
            </a:r>
          </a:p>
          <a:p>
            <a:pPr lvl="0" rtl="1"/>
            <a:endParaRPr lang="ar-EG"/>
          </a:p>
          <a:p>
            <a:pPr rtl="1"/>
            <a:endParaRPr lang="ar-EG" dirty="0"/>
          </a:p>
        </p:txBody>
      </p:sp>
      <p:sp>
        <p:nvSpPr>
          <p:cNvPr id="7"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Cybersecurity Policies </a:t>
            </a:r>
            <a:br>
              <a:rPr lang="en-US" sz="1000" b="0"/>
            </a:br>
            <a:r>
              <a:rPr lang="en-US" sz="1000" b="0"/>
              <a:t>and Procedures (1 of 3)</a:t>
            </a:r>
            <a:endParaRPr lang="en-US" sz="1000" b="0" dirty="0"/>
          </a:p>
        </p:txBody>
      </p:sp>
      <p:sp>
        <p:nvSpPr>
          <p:cNvPr id="8"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Specific to cybersecurity of agency information systems</a:t>
            </a:r>
          </a:p>
          <a:p>
            <a:pPr marL="114300" indent="-114300">
              <a:spcAft>
                <a:spcPts val="0"/>
              </a:spcAft>
            </a:pPr>
            <a:r>
              <a:rPr lang="en-US" sz="1000" b="0"/>
              <a:t>Protocols to select and work with community partners </a:t>
            </a:r>
          </a:p>
          <a:p>
            <a:pPr marL="114300" indent="-114300">
              <a:spcAft>
                <a:spcPts val="0"/>
              </a:spcAft>
            </a:pPr>
            <a:r>
              <a:rPr lang="en-US" sz="1000" b="0"/>
              <a:t>Collaboration with community partners to write policies and procedures</a:t>
            </a:r>
          </a:p>
          <a:p>
            <a:pPr marL="114300" indent="-114300">
              <a:spcAft>
                <a:spcPts val="0"/>
              </a:spcAft>
            </a:pPr>
            <a:r>
              <a:rPr lang="en-US" sz="1000" b="0"/>
              <a:t>Limitations of information sharing</a:t>
            </a:r>
          </a:p>
          <a:p>
            <a:pPr marL="114300" indent="-114300">
              <a:spcAft>
                <a:spcPts val="0"/>
              </a:spcAft>
            </a:pPr>
            <a:endParaRPr lang="en-US" sz="1000" b="0"/>
          </a:p>
          <a:p>
            <a:pPr>
              <a:spcAft>
                <a:spcPts val="0"/>
              </a:spcAft>
            </a:pPr>
            <a:endParaRPr lang="en-US" sz="1000" b="0" dirty="0"/>
          </a:p>
        </p:txBody>
      </p:sp>
    </p:spTree>
    <p:extLst>
      <p:ext uri="{BB962C8B-B14F-4D97-AF65-F5344CB8AC3E}">
        <p14:creationId xmlns:p14="http://schemas.microsoft.com/office/powerpoint/2010/main" val="27111384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السياسات والإجراءات الخاصة بالأمن السيبراني </a:t>
            </a:r>
            <a:r>
              <a:rPr lang="ar-EG" dirty="0"/>
              <a:t>(</a:t>
            </a:r>
            <a:r>
              <a:rPr dirty="0"/>
              <a:t>2</a:t>
            </a:r>
            <a:r>
              <a:rPr lang="ar-SA" dirty="0"/>
              <a:t> من </a:t>
            </a:r>
            <a:r>
              <a:rPr dirty="0"/>
              <a:t>3</a:t>
            </a:r>
            <a:r>
              <a:rPr lang="ar-EG" dirty="0"/>
              <a:t>)</a:t>
            </a:r>
          </a:p>
        </p:txBody>
      </p:sp>
      <p:sp>
        <p:nvSpPr>
          <p:cNvPr id="3" name="Footer Placeholder 2"/>
          <p:cNvSpPr>
            <a:spLocks noGrp="1"/>
          </p:cNvSpPr>
          <p:nvPr>
            <p:ph type="ftr" sz="quarter" idx="14"/>
          </p:nvPr>
        </p:nvSpPr>
        <p:spPr/>
        <p:txBody>
          <a:bodyPr/>
          <a:lstStyle/>
          <a:p>
            <a:pPr rtl="1"/>
            <a:r>
              <a:rPr dirty="0"/>
              <a:t>Module 7: Cybersecurity</a:t>
            </a:r>
            <a:endParaRPr lang="ar-EG" dirty="0"/>
          </a:p>
        </p:txBody>
      </p:sp>
      <p:sp>
        <p:nvSpPr>
          <p:cNvPr id="4" name="Date Placeholder 3"/>
          <p:cNvSpPr>
            <a:spLocks noGrp="1"/>
          </p:cNvSpPr>
          <p:nvPr>
            <p:ph type="dt" sz="half" idx="15"/>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25</a:t>
            </a:fld>
            <a:endParaRPr lang="ar-EG" dirty="0"/>
          </a:p>
        </p:txBody>
      </p:sp>
      <p:pic>
        <p:nvPicPr>
          <p:cNvPr id="10" name="Picture 2"/>
          <p:cNvPicPr>
            <a:picLocks noGrp="1" noChangeAspect="1" noChangeArrowheads="1"/>
          </p:cNvPicPr>
          <p:nvPr>
            <p:ph sz="quarter" idx="16"/>
          </p:nvPr>
        </p:nvPicPr>
        <p:blipFill>
          <a:blip r:embed="rId2">
            <a:extLst>
              <a:ext uri="{28A0092B-C50C-407E-A947-70E740481C1C}">
                <a14:useLocalDpi xmlns:a14="http://schemas.microsoft.com/office/drawing/2010/main" val="0"/>
              </a:ext>
            </a:extLst>
          </a:blip>
          <a:srcRect/>
          <a:stretch>
            <a:fillRect/>
          </a:stretch>
        </p:blipFill>
        <p:spPr>
          <a:xfrm>
            <a:off x="1121736" y="2883217"/>
            <a:ext cx="3948618" cy="1955800"/>
          </a:xfrm>
          <a:ln>
            <a:solidFill>
              <a:schemeClr val="tx1"/>
            </a:solidFill>
          </a:ln>
        </p:spPr>
      </p:pic>
      <p:sp>
        <p:nvSpPr>
          <p:cNvPr id="8" name="Content Placeholder 7"/>
          <p:cNvSpPr>
            <a:spLocks noGrp="1"/>
          </p:cNvSpPr>
          <p:nvPr>
            <p:ph sz="quarter" idx="17"/>
          </p:nvPr>
        </p:nvSpPr>
        <p:spPr/>
        <p:txBody>
          <a:bodyPr/>
          <a:lstStyle/>
          <a:p>
            <a:pPr lvl="0" algn="r" rtl="1"/>
            <a:r>
              <a:rPr lang="ar-SA" dirty="0"/>
              <a:t>سياسات لمعالجة </a:t>
            </a:r>
            <a:r>
              <a:rPr dirty="0"/>
              <a:t>3</a:t>
            </a:r>
            <a:r>
              <a:rPr lang="ar-SA" dirty="0"/>
              <a:t> عناصر خاصة بمرونة التخطيط</a:t>
            </a:r>
            <a:r>
              <a:rPr dirty="0"/>
              <a:t>:</a:t>
            </a:r>
          </a:p>
          <a:p>
            <a:pPr lvl="1" algn="r" rtl="1"/>
            <a:r>
              <a:rPr lang="ar-SA" dirty="0"/>
              <a:t>القوة</a:t>
            </a:r>
          </a:p>
          <a:p>
            <a:pPr lvl="1" algn="r" rtl="1"/>
            <a:r>
              <a:rPr lang="ar-SA" dirty="0"/>
              <a:t>الحيلة</a:t>
            </a:r>
          </a:p>
          <a:p>
            <a:pPr lvl="1" algn="r" rtl="1"/>
            <a:r>
              <a:rPr lang="ar-SA" dirty="0"/>
              <a:t>التعافي السريع</a:t>
            </a:r>
          </a:p>
          <a:p>
            <a:pPr rtl="1"/>
            <a:endParaRPr lang="ar-EG" dirty="0"/>
          </a:p>
        </p:txBody>
      </p:sp>
      <p:sp>
        <p:nvSpPr>
          <p:cNvPr id="11" name="TextBox 10"/>
          <p:cNvSpPr txBox="1"/>
          <p:nvPr/>
        </p:nvSpPr>
        <p:spPr>
          <a:xfrm>
            <a:off x="3738972" y="4583249"/>
            <a:ext cx="1390649" cy="215444"/>
          </a:xfrm>
          <a:prstGeom prst="rect">
            <a:avLst/>
          </a:prstGeom>
          <a:noFill/>
        </p:spPr>
        <p:txBody>
          <a:bodyPr wrap="square" rtlCol="0">
            <a:spAutoFit/>
          </a:bodyPr>
          <a:lstStyle/>
          <a:p>
            <a:pPr algn="r" rtl="1"/>
            <a:r>
              <a:rPr lang="en-US" sz="800" b="1" dirty="0">
                <a:solidFill>
                  <a:schemeClr val="bg1"/>
                </a:solidFill>
              </a:rPr>
              <a:t>Source: Getty Images</a:t>
            </a:r>
            <a:endParaRPr lang="ar-EG" sz="800" b="1" dirty="0">
              <a:solidFill>
                <a:schemeClr val="bg1"/>
              </a:solidFill>
            </a:endParaRPr>
          </a:p>
        </p:txBody>
      </p:sp>
      <p:sp>
        <p:nvSpPr>
          <p:cNvPr id="9"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Cybersecurity Policies </a:t>
            </a:r>
            <a:br>
              <a:rPr lang="en-US" sz="1000" b="0"/>
            </a:br>
            <a:r>
              <a:rPr lang="en-US" sz="1000" b="0"/>
              <a:t>and Procedures (2 of 3)</a:t>
            </a:r>
            <a:endParaRPr lang="en-US" sz="1000" b="0" dirty="0"/>
          </a:p>
        </p:txBody>
      </p:sp>
      <p:sp>
        <p:nvSpPr>
          <p:cNvPr id="12"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a:t>Policies to address three elements of resilience planning:</a:t>
            </a:r>
          </a:p>
          <a:p>
            <a:pPr marL="228600" lvl="1" indent="-114300">
              <a:spcAft>
                <a:spcPct val="0"/>
              </a:spcAft>
            </a:pPr>
            <a:r>
              <a:rPr lang="en-US" sz="1000" b="0"/>
              <a:t>Robustness</a:t>
            </a:r>
          </a:p>
          <a:p>
            <a:pPr marL="228600" lvl="1" indent="-114300">
              <a:spcAft>
                <a:spcPct val="0"/>
              </a:spcAft>
            </a:pPr>
            <a:r>
              <a:rPr lang="en-US" sz="1000" b="0"/>
              <a:t>Resourcefulness</a:t>
            </a:r>
          </a:p>
          <a:p>
            <a:pPr marL="228600" lvl="1" indent="-114300">
              <a:spcAft>
                <a:spcPct val="0"/>
              </a:spcAft>
            </a:pPr>
            <a:r>
              <a:rPr lang="en-US" sz="1000" b="0"/>
              <a:t>Rapid recovery</a:t>
            </a:r>
          </a:p>
          <a:p>
            <a:pPr>
              <a:spcAft>
                <a:spcPct val="0"/>
              </a:spcAft>
            </a:pPr>
            <a:endParaRPr lang="en-US" sz="1000" b="0"/>
          </a:p>
        </p:txBody>
      </p:sp>
    </p:spTree>
    <p:extLst>
      <p:ext uri="{BB962C8B-B14F-4D97-AF65-F5344CB8AC3E}">
        <p14:creationId xmlns:p14="http://schemas.microsoft.com/office/powerpoint/2010/main" val="3516935157"/>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السياسات والإجراءات الخاصة بالأمن السيبراني </a:t>
            </a:r>
            <a:r>
              <a:rPr lang="ar-EG" dirty="0"/>
              <a:t>(</a:t>
            </a:r>
            <a:r>
              <a:rPr dirty="0"/>
              <a:t>3</a:t>
            </a:r>
            <a:r>
              <a:rPr lang="ar-SA" dirty="0"/>
              <a:t> من </a:t>
            </a:r>
            <a:r>
              <a:rPr dirty="0"/>
              <a:t>3</a:t>
            </a:r>
            <a:r>
              <a:rPr lang="ar-EG" dirty="0"/>
              <a:t>)</a:t>
            </a:r>
          </a:p>
        </p:txBody>
      </p:sp>
      <p:sp>
        <p:nvSpPr>
          <p:cNvPr id="5" name="Slide Number Placeholder 4"/>
          <p:cNvSpPr>
            <a:spLocks noGrp="1"/>
          </p:cNvSpPr>
          <p:nvPr>
            <p:ph type="sldNum" sz="quarter" idx="10"/>
          </p:nvPr>
        </p:nvSpPr>
        <p:spPr/>
        <p:txBody>
          <a:bodyPr/>
          <a:lstStyle/>
          <a:p>
            <a:pPr algn="r" rtl="1"/>
            <a:r>
              <a:rPr dirty="0"/>
              <a:t> </a:t>
            </a:r>
            <a:fld id="{1E05A8D5-9D50-4F79-AAB3-D0C9B9E3293E}" type="slidenum">
              <a:rPr lang="en-US" smtClean="0"/>
              <a:pPr/>
              <a:t>26</a:t>
            </a:fld>
            <a:endParaRPr lang="ar-EG" dirty="0"/>
          </a:p>
        </p:txBody>
      </p:sp>
      <p:sp>
        <p:nvSpPr>
          <p:cNvPr id="3" name="Footer Placeholder 2"/>
          <p:cNvSpPr>
            <a:spLocks noGrp="1"/>
          </p:cNvSpPr>
          <p:nvPr>
            <p:ph type="ftr" sz="quarter" idx="11"/>
          </p:nvPr>
        </p:nvSpPr>
        <p:spPr/>
        <p:txBody>
          <a:bodyPr/>
          <a:lstStyle/>
          <a:p>
            <a:pPr rtl="1"/>
            <a:r>
              <a:rPr dirty="0"/>
              <a:t>Module 7: Cybersecurity</a:t>
            </a:r>
            <a:endParaRPr lang="ar-EG" dirty="0"/>
          </a:p>
        </p:txBody>
      </p:sp>
      <p:sp>
        <p:nvSpPr>
          <p:cNvPr id="4" name="Date Placeholder 3"/>
          <p:cNvSpPr>
            <a:spLocks noGrp="1"/>
          </p:cNvSpPr>
          <p:nvPr>
            <p:ph type="dt" sz="half" idx="12"/>
          </p:nvPr>
        </p:nvSpPr>
        <p:spPr/>
        <p:txBody>
          <a:bodyPr/>
          <a:lstStyle/>
          <a:p>
            <a:pPr algn="l"/>
            <a:r>
              <a:rPr lang="en-US" smtClean="0"/>
              <a:t>CISR v1.0</a:t>
            </a:r>
            <a:endParaRPr lang="ar-EG" dirty="0"/>
          </a:p>
        </p:txBody>
      </p:sp>
      <p:sp>
        <p:nvSpPr>
          <p:cNvPr id="6" name="Content Placeholder 5"/>
          <p:cNvSpPr>
            <a:spLocks noGrp="1"/>
          </p:cNvSpPr>
          <p:nvPr>
            <p:ph sz="quarter" idx="13"/>
          </p:nvPr>
        </p:nvSpPr>
        <p:spPr/>
        <p:txBody>
          <a:bodyPr/>
          <a:lstStyle/>
          <a:p>
            <a:pPr lvl="0" algn="r" rtl="1"/>
            <a:r>
              <a:rPr lang="ar-SA" dirty="0"/>
              <a:t>السياسات والإجراءات للإبلاغ عن الحادث</a:t>
            </a:r>
            <a:r>
              <a:rPr dirty="0"/>
              <a:t>:</a:t>
            </a:r>
          </a:p>
          <a:p>
            <a:pPr lvl="1" algn="r" rtl="1"/>
            <a:r>
              <a:rPr lang="ar-SA" dirty="0"/>
              <a:t>الحوادث الداخلية</a:t>
            </a:r>
          </a:p>
          <a:p>
            <a:pPr lvl="1" algn="r" rtl="1"/>
            <a:r>
              <a:rPr lang="ar-SA" dirty="0"/>
              <a:t>الحوادث ضد البنية الأساسية عبر الحدود</a:t>
            </a:r>
          </a:p>
          <a:p>
            <a:pPr lvl="1" algn="r" rtl="1"/>
            <a:r>
              <a:rPr lang="ar-SA" dirty="0"/>
              <a:t>نقاط الاتصال الخاصة بالإبلاغ</a:t>
            </a:r>
          </a:p>
          <a:p>
            <a:pPr lvl="1" algn="r" rtl="1"/>
            <a:r>
              <a:rPr lang="ar-SA" dirty="0"/>
              <a:t>تدريب الموظفين</a:t>
            </a:r>
            <a:endParaRPr lang="ar-EG" dirty="0"/>
          </a:p>
        </p:txBody>
      </p:sp>
      <p:pic>
        <p:nvPicPr>
          <p:cNvPr id="9" name="Picture 2"/>
          <p:cNvPicPr>
            <a:picLocks noGrp="1" noChangeAspect="1" noChangeArrowheads="1"/>
          </p:cNvPicPr>
          <p:nvPr>
            <p:ph sz="quarter" idx="14"/>
          </p:nvPr>
        </p:nvPicPr>
        <p:blipFill>
          <a:blip r:embed="rId2">
            <a:extLst>
              <a:ext uri="{28A0092B-C50C-407E-A947-70E740481C1C}">
                <a14:useLocalDpi xmlns:a14="http://schemas.microsoft.com/office/drawing/2010/main" val="0"/>
              </a:ext>
            </a:extLst>
          </a:blip>
          <a:srcRect/>
          <a:stretch>
            <a:fillRect/>
          </a:stretch>
        </p:blipFill>
        <p:spPr>
          <a:xfrm>
            <a:off x="5480615" y="1516380"/>
            <a:ext cx="3226188" cy="2647128"/>
          </a:xfrm>
          <a:ln>
            <a:solidFill>
              <a:schemeClr val="tx1"/>
            </a:solidFill>
          </a:ln>
        </p:spPr>
      </p:pic>
      <p:sp>
        <p:nvSpPr>
          <p:cNvPr id="10" name="TextBox 9"/>
          <p:cNvSpPr txBox="1"/>
          <p:nvPr/>
        </p:nvSpPr>
        <p:spPr>
          <a:xfrm>
            <a:off x="7320915" y="3947160"/>
            <a:ext cx="1390649" cy="215444"/>
          </a:xfrm>
          <a:prstGeom prst="rect">
            <a:avLst/>
          </a:prstGeom>
          <a:noFill/>
        </p:spPr>
        <p:txBody>
          <a:bodyPr wrap="square" rtlCol="0">
            <a:spAutoFit/>
          </a:bodyPr>
          <a:lstStyle/>
          <a:p>
            <a:pPr algn="r" rtl="1"/>
            <a:r>
              <a:rPr lang="en-US" sz="800" b="1" dirty="0"/>
              <a:t>Source: Getty Images</a:t>
            </a:r>
            <a:endParaRPr lang="ar-EG" sz="800" b="1" dirty="0"/>
          </a:p>
        </p:txBody>
      </p:sp>
      <p:sp>
        <p:nvSpPr>
          <p:cNvPr id="11"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Cybersecurity Policies </a:t>
            </a:r>
            <a:br>
              <a:rPr lang="en-US" sz="1000" b="0"/>
            </a:br>
            <a:r>
              <a:rPr lang="en-US" sz="1000" b="0"/>
              <a:t>and Procedures (3 of 3)</a:t>
            </a:r>
            <a:endParaRPr lang="en-US" sz="1000" b="0" dirty="0"/>
          </a:p>
        </p:txBody>
      </p:sp>
      <p:sp>
        <p:nvSpPr>
          <p:cNvPr id="12"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a:t>Policies and procedures for incident reporting:</a:t>
            </a:r>
          </a:p>
          <a:p>
            <a:pPr marL="228600" lvl="1" indent="-114300">
              <a:spcAft>
                <a:spcPct val="0"/>
              </a:spcAft>
            </a:pPr>
            <a:r>
              <a:rPr lang="en-US" sz="1000" b="0"/>
              <a:t>Internal incidents</a:t>
            </a:r>
          </a:p>
          <a:p>
            <a:pPr marL="228600" lvl="1" indent="-114300">
              <a:spcAft>
                <a:spcPct val="0"/>
              </a:spcAft>
            </a:pPr>
            <a:r>
              <a:rPr lang="en-US" sz="1000" b="0"/>
              <a:t>Cross-border infrastructure incidents</a:t>
            </a:r>
          </a:p>
          <a:p>
            <a:pPr marL="228600" lvl="1" indent="-114300">
              <a:spcAft>
                <a:spcPct val="0"/>
              </a:spcAft>
            </a:pPr>
            <a:r>
              <a:rPr lang="en-US" sz="1000" b="0"/>
              <a:t>Reporting points-of-contact</a:t>
            </a:r>
          </a:p>
          <a:p>
            <a:pPr marL="228600" lvl="1" indent="-114300">
              <a:spcAft>
                <a:spcPct val="0"/>
              </a:spcAft>
            </a:pPr>
            <a:r>
              <a:rPr lang="en-US" sz="1000" b="0"/>
              <a:t>Personnel training</a:t>
            </a:r>
            <a:endParaRPr lang="en-US" sz="1000" b="0" dirty="0"/>
          </a:p>
        </p:txBody>
      </p:sp>
    </p:spTree>
    <p:extLst>
      <p:ext uri="{BB962C8B-B14F-4D97-AF65-F5344CB8AC3E}">
        <p14:creationId xmlns:p14="http://schemas.microsoft.com/office/powerpoint/2010/main" val="23302085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l"/>
            <a:r>
              <a:rPr lang="en-US" smtClean="0"/>
              <a:t>CISR v1.0</a:t>
            </a:r>
            <a:endParaRPr lang="ar-EG" dirty="0"/>
          </a:p>
        </p:txBody>
      </p:sp>
      <p:sp>
        <p:nvSpPr>
          <p:cNvPr id="5" name="Slide Number Placeholder 4"/>
          <p:cNvSpPr>
            <a:spLocks noGrp="1"/>
          </p:cNvSpPr>
          <p:nvPr>
            <p:ph type="sldNum" sz="quarter" idx="11"/>
          </p:nvPr>
        </p:nvSpPr>
        <p:spPr/>
        <p:txBody>
          <a:bodyPr/>
          <a:lstStyle/>
          <a:p>
            <a:pPr algn="r" rtl="1"/>
            <a:r>
              <a:rPr dirty="0"/>
              <a:t> </a:t>
            </a:r>
            <a:fld id="{1E05A8D5-9D50-4F79-AAB3-D0C9B9E3293E}" type="slidenum">
              <a:rPr lang="en-US" smtClean="0"/>
              <a:pPr/>
              <a:t>27</a:t>
            </a:fld>
            <a:endParaRPr lang="ar-EG" dirty="0"/>
          </a:p>
        </p:txBody>
      </p:sp>
      <p:sp>
        <p:nvSpPr>
          <p:cNvPr id="3" name="Footer Placeholder 2"/>
          <p:cNvSpPr>
            <a:spLocks noGrp="1"/>
          </p:cNvSpPr>
          <p:nvPr>
            <p:ph type="ftr" sz="quarter" idx="12"/>
          </p:nvPr>
        </p:nvSpPr>
        <p:spPr/>
        <p:txBody>
          <a:bodyPr/>
          <a:lstStyle/>
          <a:p>
            <a:pPr rtl="1"/>
            <a:r>
              <a:rPr dirty="0"/>
              <a:t>Module 7: Cybersecurity</a:t>
            </a:r>
            <a:endParaRPr lang="ar-EG" dirty="0"/>
          </a:p>
        </p:txBody>
      </p:sp>
      <p:sp>
        <p:nvSpPr>
          <p:cNvPr id="8" name="Content Placeholder 7"/>
          <p:cNvSpPr>
            <a:spLocks noGrp="1"/>
          </p:cNvSpPr>
          <p:nvPr>
            <p:ph sz="quarter" idx="13"/>
          </p:nvPr>
        </p:nvSpPr>
        <p:spPr/>
        <p:txBody>
          <a:bodyPr/>
          <a:lstStyle/>
          <a:p>
            <a:pPr lvl="0" algn="r" rtl="1"/>
            <a:r>
              <a:rPr lang="ar-SA" dirty="0"/>
              <a:t>ما هي متطلبات الإبلاغ الخاصة بالأمن السيبراني القائمة بالفعل في منظمتك أو بلدك؟</a:t>
            </a:r>
          </a:p>
          <a:p>
            <a:pPr algn="r" rtl="1"/>
            <a:r>
              <a:rPr lang="ar-SA" dirty="0"/>
              <a:t>ما هي متطلبات الإبلاغ الخاصة بالأمن السيبراني التي تعتزم إضافتها؟</a:t>
            </a:r>
            <a:endParaRPr lang="ar-EG" dirty="0"/>
          </a:p>
        </p:txBody>
      </p:sp>
      <p:sp>
        <p:nvSpPr>
          <p:cNvPr id="7" name="Title 6"/>
          <p:cNvSpPr>
            <a:spLocks noGrp="1"/>
          </p:cNvSpPr>
          <p:nvPr>
            <p:ph type="title"/>
          </p:nvPr>
        </p:nvSpPr>
        <p:spPr/>
        <p:txBody>
          <a:bodyPr/>
          <a:lstStyle/>
          <a:p>
            <a:pPr rtl="1"/>
            <a:r>
              <a:rPr lang="ar-SA" dirty="0"/>
              <a:t>أسئلة المناقشة</a:t>
            </a:r>
            <a:endParaRPr lang="ar-EG" dirty="0"/>
          </a:p>
        </p:txBody>
      </p:sp>
      <p:sp>
        <p:nvSpPr>
          <p:cNvPr id="9"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What cybersecurity reporting requirements are already in place in your agency or nation?</a:t>
            </a:r>
          </a:p>
          <a:p>
            <a:pPr marL="114300" indent="-114300">
              <a:spcAft>
                <a:spcPts val="0"/>
              </a:spcAft>
            </a:pPr>
            <a:r>
              <a:rPr lang="en-US" sz="1000" b="0"/>
              <a:t>What cybersecurity reporting requirements would you consider adding?</a:t>
            </a:r>
            <a:endParaRPr lang="en-US" sz="1000" b="0" dirty="0"/>
          </a:p>
        </p:txBody>
      </p:sp>
      <p:sp>
        <p:nvSpPr>
          <p:cNvPr id="10"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Discussion Questions</a:t>
            </a:r>
            <a:endParaRPr lang="en-US" sz="1000" b="0" dirty="0"/>
          </a:p>
        </p:txBody>
      </p:sp>
    </p:spTree>
    <p:extLst>
      <p:ext uri="{BB962C8B-B14F-4D97-AF65-F5344CB8AC3E}">
        <p14:creationId xmlns:p14="http://schemas.microsoft.com/office/powerpoint/2010/main" val="26135126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36"/>
          </p:nvPr>
        </p:nvSpPr>
        <p:spPr/>
        <p:txBody>
          <a:bodyPr/>
          <a:lstStyle/>
          <a:p>
            <a:pPr rtl="1"/>
            <a:r>
              <a:rPr dirty="0">
                <a:solidFill>
                  <a:schemeClr val="tx1"/>
                </a:solidFill>
              </a:rPr>
              <a:t> </a:t>
            </a:r>
            <a:fld id="{1E05A8D5-9D50-4F79-AAB3-D0C9B9E3293E}" type="slidenum">
              <a:rPr lang="en-US" smtClean="0">
                <a:solidFill>
                  <a:schemeClr val="tx1"/>
                </a:solidFill>
              </a:rPr>
              <a:pPr/>
              <a:t>28</a:t>
            </a:fld>
            <a:endParaRPr lang="ar-EG" dirty="0">
              <a:solidFill>
                <a:schemeClr val="tx1"/>
              </a:solidFill>
            </a:endParaRPr>
          </a:p>
        </p:txBody>
      </p:sp>
      <p:sp>
        <p:nvSpPr>
          <p:cNvPr id="3" name="Date Placeholder 2"/>
          <p:cNvSpPr>
            <a:spLocks noGrp="1"/>
          </p:cNvSpPr>
          <p:nvPr>
            <p:ph type="dt" sz="half" idx="34"/>
          </p:nvPr>
        </p:nvSpPr>
        <p:spPr/>
        <p:txBody>
          <a:bodyPr/>
          <a:lstStyle/>
          <a:p>
            <a:pPr algn="l"/>
            <a:r>
              <a:rPr lang="en-US" smtClean="0">
                <a:solidFill>
                  <a:schemeClr val="tx1"/>
                </a:solidFill>
              </a:rPr>
              <a:t>CISR v1.0</a:t>
            </a:r>
            <a:endParaRPr lang="ar-EG" dirty="0">
              <a:solidFill>
                <a:schemeClr val="tx1"/>
              </a:solidFill>
            </a:endParaRPr>
          </a:p>
        </p:txBody>
      </p:sp>
      <p:sp>
        <p:nvSpPr>
          <p:cNvPr id="2" name="Footer Placeholder 1"/>
          <p:cNvSpPr>
            <a:spLocks noGrp="1"/>
          </p:cNvSpPr>
          <p:nvPr>
            <p:ph type="ftr" sz="quarter" idx="35"/>
          </p:nvPr>
        </p:nvSpPr>
        <p:spPr/>
        <p:txBody>
          <a:bodyPr/>
          <a:lstStyle/>
          <a:p>
            <a:pPr rtl="1"/>
            <a:r>
              <a:rPr dirty="0">
                <a:solidFill>
                  <a:schemeClr val="tx1"/>
                </a:solidFill>
              </a:rPr>
              <a:t>Module 7: Cybersecurity</a:t>
            </a:r>
            <a:endParaRPr lang="ar-EG" dirty="0">
              <a:solidFill>
                <a:schemeClr val="tx1"/>
              </a:solidFill>
            </a:endParaRPr>
          </a:p>
        </p:txBody>
      </p:sp>
      <p:pic>
        <p:nvPicPr>
          <p:cNvPr id="11267" name="Picture 3"/>
          <p:cNvPicPr>
            <a:picLocks noGrp="1" noChangeAspect="1" noChangeArrowheads="1"/>
          </p:cNvPicPr>
          <p:nvPr>
            <p:ph sz="quarter" idx="16"/>
          </p:nvPr>
        </p:nvPicPr>
        <p:blipFill>
          <a:blip r:embed="rId2">
            <a:extLst>
              <a:ext uri="{28A0092B-C50C-407E-A947-70E740481C1C}">
                <a14:useLocalDpi xmlns:a14="http://schemas.microsoft.com/office/drawing/2010/main" val="0"/>
              </a:ext>
            </a:extLst>
          </a:blip>
          <a:stretch>
            <a:fillRect/>
          </a:stretch>
        </p:blipFill>
        <p:spPr>
          <a:xfrm>
            <a:off x="557810" y="1962689"/>
            <a:ext cx="2989611" cy="2238375"/>
          </a:xfrm>
        </p:spPr>
      </p:pic>
      <p:sp>
        <p:nvSpPr>
          <p:cNvPr id="6" name="Content Placeholder 5"/>
          <p:cNvSpPr>
            <a:spLocks noGrp="1"/>
          </p:cNvSpPr>
          <p:nvPr>
            <p:ph sz="quarter" idx="17"/>
          </p:nvPr>
        </p:nvSpPr>
        <p:spPr/>
        <p:txBody>
          <a:bodyPr/>
          <a:lstStyle/>
          <a:p>
            <a:pPr lvl="0" algn="r" rtl="1"/>
            <a:r>
              <a:rPr lang="ar-SA" dirty="0"/>
              <a:t>التعريف</a:t>
            </a:r>
          </a:p>
          <a:p>
            <a:pPr lvl="0" algn="r" rtl="1"/>
            <a:r>
              <a:rPr lang="ar-SA" dirty="0"/>
              <a:t>التهديدات المتزايدة والأسلحة</a:t>
            </a:r>
          </a:p>
          <a:p>
            <a:pPr lvl="0" algn="r" rtl="1"/>
            <a:r>
              <a:rPr lang="ar-SA" dirty="0"/>
              <a:t>التكتيكات والتوجهات الإرهابية</a:t>
            </a:r>
          </a:p>
          <a:p>
            <a:pPr lvl="0" algn="r" rtl="1"/>
            <a:r>
              <a:rPr lang="ar-SA" dirty="0"/>
              <a:t>استخدام الإرهابيين للإنترنت</a:t>
            </a:r>
          </a:p>
          <a:p>
            <a:pPr lvl="0" algn="r" rtl="1"/>
            <a:r>
              <a:rPr lang="ar-SA" dirty="0"/>
              <a:t>منشورات الإرهابيين</a:t>
            </a:r>
          </a:p>
          <a:p>
            <a:pPr algn="r" rtl="1"/>
            <a:r>
              <a:rPr lang="ar-SA" dirty="0"/>
              <a:t>مراجع لمتابعة الموقف باستمرار</a:t>
            </a:r>
            <a:endParaRPr lang="ar-EG" dirty="0"/>
          </a:p>
        </p:txBody>
      </p:sp>
      <p:sp>
        <p:nvSpPr>
          <p:cNvPr id="11" name="Title 10"/>
          <p:cNvSpPr>
            <a:spLocks noGrp="1"/>
          </p:cNvSpPr>
          <p:nvPr>
            <p:ph type="title"/>
          </p:nvPr>
        </p:nvSpPr>
        <p:spPr/>
        <p:txBody>
          <a:bodyPr>
            <a:normAutofit fontScale="90000"/>
          </a:bodyPr>
          <a:lstStyle/>
          <a:p>
            <a:pPr rtl="1"/>
            <a:r>
              <a:rPr lang="ar-SA" dirty="0"/>
              <a:t>دليل التكتيكات والتوجهات الإرهابية الصادر عن مكتب المساعدة في مكافحة الإرهاب</a:t>
            </a:r>
            <a:endParaRPr lang="ar-EG" dirty="0"/>
          </a:p>
        </p:txBody>
      </p:sp>
      <p:pic>
        <p:nvPicPr>
          <p:cNvPr id="14" name="Picture Placeholder 10"/>
          <p:cNvPicPr>
            <a:picLocks noGrp="1"/>
          </p:cNvPicPr>
          <p:nvPr>
            <p:ph type="pic" sz="quarter" idx="30"/>
          </p:nvPr>
        </p:nvPicPr>
        <p:blipFill>
          <a:blip r:embed="rId3" cstate="print">
            <a:extLst>
              <a:ext uri="{28A0092B-C50C-407E-A947-70E740481C1C}">
                <a14:useLocalDpi xmlns:a14="http://schemas.microsoft.com/office/drawing/2010/main" val="0"/>
              </a:ext>
            </a:extLst>
          </a:blip>
          <a:srcRect t="757" b="757"/>
          <a:stretch>
            <a:fillRect/>
          </a:stretch>
        </p:blipFill>
        <p:spPr/>
      </p:pic>
      <p:sp>
        <p:nvSpPr>
          <p:cNvPr id="7" name="Text Placeholder 6"/>
          <p:cNvSpPr>
            <a:spLocks noGrp="1"/>
          </p:cNvSpPr>
          <p:nvPr>
            <p:ph type="body" sz="quarter" idx="28"/>
          </p:nvPr>
        </p:nvSpPr>
        <p:spPr/>
        <p:txBody>
          <a:bodyPr wrap="square">
            <a:normAutofit lnSpcReduction="10000"/>
          </a:bodyPr>
          <a:lstStyle/>
          <a:p>
            <a:pPr rtl="1"/>
            <a:r>
              <a:rPr lang="ar-SA" dirty="0" smtClean="0"/>
              <a:t>دليل </a:t>
            </a:r>
            <a:r>
              <a:rPr lang="ar-SA" dirty="0"/>
              <a:t>التكتيكات والتوجهات الإرهابية</a:t>
            </a:r>
            <a:r>
              <a:rPr dirty="0"/>
              <a:t> </a:t>
            </a:r>
            <a:endParaRPr lang="ar-EG" dirty="0"/>
          </a:p>
        </p:txBody>
      </p:sp>
      <p:sp>
        <p:nvSpPr>
          <p:cNvPr id="9" name="Text Placeholder 8"/>
          <p:cNvSpPr>
            <a:spLocks noGrp="1"/>
          </p:cNvSpPr>
          <p:nvPr>
            <p:ph type="body" sz="quarter" idx="31"/>
          </p:nvPr>
        </p:nvSpPr>
        <p:spPr/>
        <p:txBody>
          <a:bodyPr/>
          <a:lstStyle/>
          <a:p>
            <a:r>
              <a:rPr lang="ar-SA" dirty="0"/>
              <a:t>راجع</a:t>
            </a:r>
            <a:endParaRPr lang="en-US" dirty="0"/>
          </a:p>
        </p:txBody>
      </p:sp>
      <p:sp>
        <p:nvSpPr>
          <p:cNvPr id="17" name="TextBox 16"/>
          <p:cNvSpPr txBox="1"/>
          <p:nvPr/>
        </p:nvSpPr>
        <p:spPr>
          <a:xfrm>
            <a:off x="1706881" y="3966020"/>
            <a:ext cx="1812093" cy="215444"/>
          </a:xfrm>
          <a:prstGeom prst="rect">
            <a:avLst/>
          </a:prstGeom>
          <a:noFill/>
        </p:spPr>
        <p:txBody>
          <a:bodyPr wrap="square" rtlCol="0">
            <a:spAutoFit/>
          </a:bodyPr>
          <a:lstStyle/>
          <a:p>
            <a:pPr algn="r" rtl="1"/>
            <a:r>
              <a:rPr lang="en-US" sz="800" b="1" dirty="0"/>
              <a:t>Source: ATA Library</a:t>
            </a:r>
            <a:endParaRPr lang="ar-EG" sz="800" b="1" dirty="0"/>
          </a:p>
        </p:txBody>
      </p:sp>
      <p:sp>
        <p:nvSpPr>
          <p:cNvPr id="13"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Definition</a:t>
            </a:r>
          </a:p>
          <a:p>
            <a:pPr marL="114300" indent="-114300">
              <a:spcAft>
                <a:spcPts val="0"/>
              </a:spcAft>
            </a:pPr>
            <a:r>
              <a:rPr lang="en-US" sz="1000" b="0"/>
              <a:t>Growing threats and weapons</a:t>
            </a:r>
          </a:p>
          <a:p>
            <a:pPr marL="114300" indent="-114300">
              <a:spcAft>
                <a:spcPts val="0"/>
              </a:spcAft>
            </a:pPr>
            <a:r>
              <a:rPr lang="en-US" sz="1000" b="0"/>
              <a:t>Terrorist tactics and trends</a:t>
            </a:r>
          </a:p>
          <a:p>
            <a:pPr marL="114300" indent="-114300">
              <a:spcAft>
                <a:spcPts val="0"/>
              </a:spcAft>
            </a:pPr>
            <a:r>
              <a:rPr lang="en-US" sz="1000" b="0"/>
              <a:t>Terrorist use of the Internet</a:t>
            </a:r>
          </a:p>
          <a:p>
            <a:pPr marL="114300" indent="-114300">
              <a:spcAft>
                <a:spcPts val="0"/>
              </a:spcAft>
            </a:pPr>
            <a:r>
              <a:rPr lang="en-US" sz="1000" b="0"/>
              <a:t>Terrorist publications</a:t>
            </a:r>
          </a:p>
          <a:p>
            <a:pPr marL="114300" indent="-114300">
              <a:spcAft>
                <a:spcPts val="0"/>
              </a:spcAft>
            </a:pPr>
            <a:r>
              <a:rPr lang="en-US" sz="1000" b="0"/>
              <a:t>References to stay informed</a:t>
            </a:r>
          </a:p>
        </p:txBody>
      </p:sp>
      <p:sp>
        <p:nvSpPr>
          <p:cNvPr id="16" name="CallAddLeft"/>
          <p:cNvSpPr txBox="1">
            <a:spLocks/>
          </p:cNvSpPr>
          <p:nvPr/>
        </p:nvSpPr>
        <p:spPr>
          <a:xfrm>
            <a:off x="50800" y="5029200"/>
            <a:ext cx="1803400" cy="304800"/>
          </a:xfrm>
          <a:prstGeom prst="rect">
            <a:avLst/>
          </a:prstGeom>
          <a:solidFill>
            <a:schemeClr val="bg2">
              <a:lumMod val="60000"/>
              <a:lumOff val="40000"/>
            </a:schemeClr>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ATA Terrorist Tactics </a:t>
            </a:r>
            <a:br>
              <a:rPr lang="en-US" sz="1000" b="0"/>
            </a:br>
            <a:r>
              <a:rPr lang="en-US" sz="1000" b="0"/>
              <a:t>and Trends Handbook</a:t>
            </a:r>
            <a:endParaRPr lang="en-US" sz="1000" b="0" dirty="0"/>
          </a:p>
        </p:txBody>
      </p:sp>
      <p:sp>
        <p:nvSpPr>
          <p:cNvPr id="18" name="CallAddR"/>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Refer To:</a:t>
            </a:r>
            <a:endParaRPr lang="en-US" sz="800" b="0" dirty="0"/>
          </a:p>
        </p:txBody>
      </p:sp>
      <p:sp>
        <p:nvSpPr>
          <p:cNvPr id="19" name="CallAddR"/>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square" lIns="9144" tIns="9144" rIns="9144" bIns="9144" numCol="1" anchor="ctr" anchorCtr="0" compatLnSpc="1">
            <a:prstTxWarp prst="textNoShape">
              <a:avLst/>
            </a:prstTxWarp>
            <a:normAutofit fontScale="62500" lnSpcReduction="20000"/>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Terrorist Tactics and Trends Handbook</a:t>
            </a:r>
            <a:endParaRPr lang="en-US" sz="800" b="0" dirty="0"/>
          </a:p>
        </p:txBody>
      </p:sp>
    </p:spTree>
    <p:extLst>
      <p:ext uri="{BB962C8B-B14F-4D97-AF65-F5344CB8AC3E}">
        <p14:creationId xmlns:p14="http://schemas.microsoft.com/office/powerpoint/2010/main" val="3031077592"/>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rtl="1"/>
            <a:r>
              <a:rPr dirty="0">
                <a:solidFill>
                  <a:schemeClr val="tx1"/>
                </a:solidFill>
              </a:rPr>
              <a:t> </a:t>
            </a:r>
            <a:fld id="{1E05A8D5-9D50-4F79-AAB3-D0C9B9E3293E}" type="slidenum">
              <a:rPr lang="en-US" smtClean="0">
                <a:solidFill>
                  <a:schemeClr val="tx1"/>
                </a:solidFill>
              </a:rPr>
              <a:pPr/>
              <a:t>29</a:t>
            </a:fld>
            <a:endParaRPr lang="ar-EG" dirty="0">
              <a:solidFill>
                <a:schemeClr val="tx1"/>
              </a:solidFill>
            </a:endParaRPr>
          </a:p>
        </p:txBody>
      </p:sp>
      <p:sp>
        <p:nvSpPr>
          <p:cNvPr id="4" name="Date Placeholder 3"/>
          <p:cNvSpPr>
            <a:spLocks noGrp="1"/>
          </p:cNvSpPr>
          <p:nvPr>
            <p:ph type="dt" sz="half" idx="10"/>
          </p:nvPr>
        </p:nvSpPr>
        <p:spPr/>
        <p:txBody>
          <a:bodyPr/>
          <a:lstStyle/>
          <a:p>
            <a:pPr algn="l"/>
            <a:r>
              <a:rPr lang="en-US" smtClean="0">
                <a:solidFill>
                  <a:schemeClr val="tx1"/>
                </a:solidFill>
              </a:rPr>
              <a:t>CISR v1.0</a:t>
            </a:r>
            <a:endParaRPr lang="ar-EG" dirty="0">
              <a:solidFill>
                <a:schemeClr val="tx1"/>
              </a:solidFill>
            </a:endParaRPr>
          </a:p>
        </p:txBody>
      </p:sp>
      <p:sp>
        <p:nvSpPr>
          <p:cNvPr id="3" name="Footer Placeholder 2"/>
          <p:cNvSpPr>
            <a:spLocks noGrp="1"/>
          </p:cNvSpPr>
          <p:nvPr>
            <p:ph type="ftr" sz="quarter" idx="11"/>
          </p:nvPr>
        </p:nvSpPr>
        <p:spPr/>
        <p:txBody>
          <a:bodyPr/>
          <a:lstStyle/>
          <a:p>
            <a:pPr rtl="1"/>
            <a:r>
              <a:rPr dirty="0">
                <a:solidFill>
                  <a:schemeClr val="tx1"/>
                </a:solidFill>
              </a:rPr>
              <a:t>Module 7: Cybersecurity</a:t>
            </a:r>
            <a:endParaRPr lang="ar-EG" dirty="0">
              <a:solidFill>
                <a:schemeClr val="tx1"/>
              </a:solidFill>
            </a:endParaRPr>
          </a:p>
        </p:txBody>
      </p:sp>
      <p:sp>
        <p:nvSpPr>
          <p:cNvPr id="2" name="Title 1"/>
          <p:cNvSpPr>
            <a:spLocks noGrp="1"/>
          </p:cNvSpPr>
          <p:nvPr>
            <p:ph type="title"/>
          </p:nvPr>
        </p:nvSpPr>
        <p:spPr/>
        <p:txBody>
          <a:bodyPr/>
          <a:lstStyle/>
          <a:p>
            <a:pPr rtl="1"/>
            <a:r>
              <a:rPr lang="ar-SA" dirty="0"/>
              <a:t>لحظة التعليم الإسترجاعي</a:t>
            </a:r>
            <a:endParaRPr lang="ar-EG" dirty="0"/>
          </a:p>
        </p:txBody>
      </p:sp>
      <p:pic>
        <p:nvPicPr>
          <p:cNvPr id="10" name="Picture Placeholder 9"/>
          <p:cNvPicPr>
            <a:picLocks noGrp="1" noChangeAspect="1"/>
          </p:cNvPicPr>
          <p:nvPr>
            <p:ph type="pic" sz="quarter" idx="33"/>
          </p:nvPr>
        </p:nvPicPr>
        <p:blipFill>
          <a:blip r:embed="rId2" cstate="print">
            <a:extLst>
              <a:ext uri="{28A0092B-C50C-407E-A947-70E740481C1C}">
                <a14:useLocalDpi xmlns:a14="http://schemas.microsoft.com/office/drawing/2010/main" val="0"/>
              </a:ext>
            </a:extLst>
          </a:blip>
          <a:srcRect t="758" b="758"/>
          <a:stretch>
            <a:fillRect/>
          </a:stretch>
        </p:blipFill>
        <p:spPr/>
      </p:pic>
      <p:sp>
        <p:nvSpPr>
          <p:cNvPr id="6" name="Content Placeholder 5"/>
          <p:cNvSpPr>
            <a:spLocks noGrp="1"/>
          </p:cNvSpPr>
          <p:nvPr>
            <p:ph sz="quarter" idx="13"/>
          </p:nvPr>
        </p:nvSpPr>
        <p:spPr/>
        <p:txBody>
          <a:bodyPr/>
          <a:lstStyle/>
          <a:p>
            <a:pPr algn="r" rtl="1"/>
            <a:r>
              <a:rPr lang="ar-SA" dirty="0"/>
              <a:t>ما هو تعريف الأمن السيبراني؟</a:t>
            </a:r>
          </a:p>
          <a:p>
            <a:pPr algn="r" rtl="1"/>
            <a:r>
              <a:rPr lang="ar-SA" dirty="0"/>
              <a:t>كيف يستخدم الأمن السيبراني للإستجابة للتهديدات السيبرانية القائمة؟</a:t>
            </a:r>
          </a:p>
          <a:p>
            <a:pPr algn="r" rtl="1"/>
            <a:r>
              <a:rPr lang="ar-SA" dirty="0"/>
              <a:t>ما هي بعض الأمثلة حول سياسات وإجراءات الأمن السيبراني؟</a:t>
            </a:r>
            <a:r>
              <a:rPr dirty="0"/>
              <a:t>  </a:t>
            </a:r>
            <a:endParaRPr lang="ar-EG" dirty="0"/>
          </a:p>
        </p:txBody>
      </p:sp>
      <p:sp>
        <p:nvSpPr>
          <p:cNvPr id="11" name="CallTop"/>
          <p:cNvSpPr txBox="1">
            <a:spLocks/>
          </p:cNvSpPr>
          <p:nvPr/>
        </p:nvSpPr>
        <p:spPr>
          <a:xfrm>
            <a:off x="50800" y="5029200"/>
            <a:ext cx="2844800" cy="304800"/>
          </a:xfrm>
          <a:prstGeom prst="rect">
            <a:avLst/>
          </a:prstGeom>
          <a:solidFill>
            <a:schemeClr val="bg2">
              <a:lumMod val="60000"/>
              <a:lumOff val="40000"/>
            </a:schemeClr>
          </a:solidFill>
        </p:spPr>
        <p:txBody>
          <a:bodyPr vert="horz" lIns="91440" tIns="45720" rIns="91440" bIns="45720" rtlCol="0" anchor="ctr">
            <a:norm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TeachBack Moment</a:t>
            </a:r>
            <a:endParaRPr lang="en-US" sz="1000" b="0" dirty="0"/>
          </a:p>
        </p:txBody>
      </p:sp>
      <p:sp>
        <p:nvSpPr>
          <p:cNvPr id="12"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33363" indent="-233363"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What is the definition of cybersecurity?</a:t>
            </a:r>
          </a:p>
          <a:p>
            <a:pPr marL="114300" indent="-114300">
              <a:spcAft>
                <a:spcPts val="0"/>
              </a:spcAft>
            </a:pPr>
            <a:r>
              <a:rPr lang="en-US" sz="1000" b="0"/>
              <a:t>How is cybersecurity used to respond to ongoing cyberthreats?</a:t>
            </a:r>
          </a:p>
          <a:p>
            <a:pPr marL="114300" indent="-114300">
              <a:spcAft>
                <a:spcPts val="0"/>
              </a:spcAft>
            </a:pPr>
            <a:r>
              <a:rPr lang="en-US" sz="1000" b="0"/>
              <a:t>What are some examples of cybersecurity policies and procedures?  </a:t>
            </a:r>
          </a:p>
        </p:txBody>
      </p:sp>
    </p:spTree>
    <p:extLst>
      <p:ext uri="{BB962C8B-B14F-4D97-AF65-F5344CB8AC3E}">
        <p14:creationId xmlns:p14="http://schemas.microsoft.com/office/powerpoint/2010/main" val="3217971424"/>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نظرة عامة على الأمن السيبراني</a:t>
            </a:r>
            <a:r>
              <a:rPr lang="ar-EG" dirty="0"/>
              <a:t> --</a:t>
            </a:r>
            <a:r>
              <a:rPr lang="ar-SA" dirty="0"/>
              <a:t> تعريفات هامة</a:t>
            </a:r>
            <a:endParaRPr lang="ar-EG" dirty="0"/>
          </a:p>
        </p:txBody>
      </p:sp>
      <p:sp>
        <p:nvSpPr>
          <p:cNvPr id="5" name="Slide Number Placeholder 4"/>
          <p:cNvSpPr>
            <a:spLocks noGrp="1"/>
          </p:cNvSpPr>
          <p:nvPr>
            <p:ph type="sldNum" sz="quarter" idx="10"/>
          </p:nvPr>
        </p:nvSpPr>
        <p:spPr/>
        <p:txBody>
          <a:bodyPr/>
          <a:lstStyle/>
          <a:p>
            <a:pPr algn="r" rtl="1"/>
            <a:r>
              <a:rPr dirty="0"/>
              <a:t> </a:t>
            </a:r>
            <a:fld id="{1E05A8D5-9D50-4F79-AAB3-D0C9B9E3293E}" type="slidenum">
              <a:rPr lang="en-US" smtClean="0"/>
              <a:pPr/>
              <a:t>3</a:t>
            </a:fld>
            <a:endParaRPr lang="ar-EG" dirty="0"/>
          </a:p>
        </p:txBody>
      </p:sp>
      <p:sp>
        <p:nvSpPr>
          <p:cNvPr id="3" name="Footer Placeholder 2"/>
          <p:cNvSpPr>
            <a:spLocks noGrp="1"/>
          </p:cNvSpPr>
          <p:nvPr>
            <p:ph type="ftr" sz="quarter" idx="11"/>
          </p:nvPr>
        </p:nvSpPr>
        <p:spPr/>
        <p:txBody>
          <a:bodyPr/>
          <a:lstStyle/>
          <a:p>
            <a:pPr rtl="1"/>
            <a:r>
              <a:rPr dirty="0"/>
              <a:t>Module 7: Cybersecurity</a:t>
            </a:r>
            <a:endParaRPr lang="ar-EG" dirty="0"/>
          </a:p>
        </p:txBody>
      </p:sp>
      <p:sp>
        <p:nvSpPr>
          <p:cNvPr id="4" name="Date Placeholder 3"/>
          <p:cNvSpPr>
            <a:spLocks noGrp="1"/>
          </p:cNvSpPr>
          <p:nvPr>
            <p:ph type="dt" sz="half" idx="12"/>
          </p:nvPr>
        </p:nvSpPr>
        <p:spPr/>
        <p:txBody>
          <a:bodyPr/>
          <a:lstStyle/>
          <a:p>
            <a:pPr algn="l"/>
            <a:r>
              <a:rPr lang="en-US" smtClean="0"/>
              <a:t>CISR v1.0</a:t>
            </a:r>
            <a:endParaRPr lang="ar-EG" dirty="0"/>
          </a:p>
        </p:txBody>
      </p:sp>
      <p:sp>
        <p:nvSpPr>
          <p:cNvPr id="7" name="Content Placeholder 6"/>
          <p:cNvSpPr>
            <a:spLocks noGrp="1"/>
          </p:cNvSpPr>
          <p:nvPr>
            <p:ph sz="quarter" idx="13"/>
          </p:nvPr>
        </p:nvSpPr>
        <p:spPr/>
        <p:txBody>
          <a:bodyPr/>
          <a:lstStyle/>
          <a:p>
            <a:pPr lvl="0" algn="r" rtl="1"/>
            <a:r>
              <a:rPr lang="ar-SA" dirty="0"/>
              <a:t>نظم المعلومات</a:t>
            </a:r>
          </a:p>
          <a:p>
            <a:pPr lvl="0" algn="r" rtl="1"/>
            <a:r>
              <a:rPr lang="ar-SA" dirty="0"/>
              <a:t>الفضاء </a:t>
            </a:r>
            <a:r>
              <a:rPr lang="ar-EG" dirty="0"/>
              <a:t>السيبراني</a:t>
            </a:r>
            <a:endParaRPr lang="ar-SA" dirty="0"/>
          </a:p>
          <a:p>
            <a:pPr lvl="0" algn="r" rtl="1"/>
            <a:r>
              <a:rPr lang="ar-SA" dirty="0"/>
              <a:t>البنية الأساسية السيبرانية</a:t>
            </a:r>
          </a:p>
          <a:p>
            <a:pPr lvl="0" algn="r" rtl="1"/>
            <a:r>
              <a:rPr lang="ar-SA" dirty="0"/>
              <a:t>التهديد السيبراني</a:t>
            </a:r>
          </a:p>
          <a:p>
            <a:pPr lvl="0" algn="r" rtl="1"/>
            <a:r>
              <a:rPr lang="ar-SA" dirty="0"/>
              <a:t>الهجوم السيبراني</a:t>
            </a:r>
          </a:p>
          <a:p>
            <a:pPr algn="r" rtl="1"/>
            <a:r>
              <a:rPr lang="ar-SA" dirty="0"/>
              <a:t>الأمن السيبراني</a:t>
            </a:r>
            <a:r>
              <a:rPr dirty="0"/>
              <a:t> </a:t>
            </a:r>
            <a:endParaRPr lang="ar-EG" dirty="0"/>
          </a:p>
        </p:txBody>
      </p:sp>
      <p:pic>
        <p:nvPicPr>
          <p:cNvPr id="1027" name="Picture 3"/>
          <p:cNvPicPr>
            <a:picLocks noGrp="1" noChangeAspect="1" noChangeArrowheads="1"/>
          </p:cNvPicPr>
          <p:nvPr>
            <p:ph sz="quarter" idx="14"/>
          </p:nvPr>
        </p:nvPicPr>
        <p:blipFill>
          <a:blip r:embed="rId2" cstate="print">
            <a:extLst>
              <a:ext uri="{28A0092B-C50C-407E-A947-70E740481C1C}">
                <a14:useLocalDpi xmlns:a14="http://schemas.microsoft.com/office/drawing/2010/main" val="0"/>
              </a:ext>
            </a:extLst>
          </a:blip>
          <a:srcRect/>
          <a:stretch>
            <a:fillRect/>
          </a:stretch>
        </p:blipFill>
        <p:spPr>
          <a:xfrm>
            <a:off x="5250180" y="1512039"/>
            <a:ext cx="3379710" cy="2273174"/>
          </a:xfrm>
        </p:spPr>
      </p:pic>
      <p:sp>
        <p:nvSpPr>
          <p:cNvPr id="6" name="TextBox 5"/>
          <p:cNvSpPr txBox="1"/>
          <p:nvPr/>
        </p:nvSpPr>
        <p:spPr>
          <a:xfrm>
            <a:off x="6492239" y="3549015"/>
            <a:ext cx="2124075" cy="215444"/>
          </a:xfrm>
          <a:prstGeom prst="rect">
            <a:avLst/>
          </a:prstGeom>
          <a:noFill/>
        </p:spPr>
        <p:txBody>
          <a:bodyPr wrap="square" rtlCol="0">
            <a:spAutoFit/>
          </a:bodyPr>
          <a:lstStyle/>
          <a:p>
            <a:pPr algn="r" rtl="1"/>
            <a:r>
              <a:rPr lang="en-US" sz="800" b="1" dirty="0">
                <a:solidFill>
                  <a:schemeClr val="bg1"/>
                </a:solidFill>
              </a:rPr>
              <a:t>Source: Getty Images</a:t>
            </a:r>
            <a:endParaRPr lang="ar-EG" sz="800" b="1" dirty="0">
              <a:solidFill>
                <a:schemeClr val="bg1"/>
              </a:solidFill>
            </a:endParaRPr>
          </a:p>
        </p:txBody>
      </p:sp>
      <p:sp>
        <p:nvSpPr>
          <p:cNvPr id="9"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Cybersecurity Overview — </a:t>
            </a:r>
            <a:br>
              <a:rPr lang="en-US" sz="1000" b="0"/>
            </a:br>
            <a:r>
              <a:rPr lang="en-US" sz="1000" b="0"/>
              <a:t>Important Definitions</a:t>
            </a:r>
            <a:endParaRPr lang="en-US" sz="1000" b="0" dirty="0"/>
          </a:p>
        </p:txBody>
      </p:sp>
      <p:sp>
        <p:nvSpPr>
          <p:cNvPr id="10"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Information system</a:t>
            </a:r>
          </a:p>
          <a:p>
            <a:pPr marL="114300" indent="-114300">
              <a:spcAft>
                <a:spcPts val="0"/>
              </a:spcAft>
            </a:pPr>
            <a:r>
              <a:rPr lang="en-US" sz="1000" b="0"/>
              <a:t>Cyberspace</a:t>
            </a:r>
          </a:p>
          <a:p>
            <a:pPr marL="114300" indent="-114300">
              <a:spcAft>
                <a:spcPts val="0"/>
              </a:spcAft>
            </a:pPr>
            <a:r>
              <a:rPr lang="en-US" sz="1000" b="0"/>
              <a:t>Cyberinfrastructure</a:t>
            </a:r>
          </a:p>
          <a:p>
            <a:pPr marL="114300" indent="-114300">
              <a:spcAft>
                <a:spcPts val="0"/>
              </a:spcAft>
            </a:pPr>
            <a:r>
              <a:rPr lang="en-US" sz="1000" b="0"/>
              <a:t>Cyberthreat</a:t>
            </a:r>
          </a:p>
          <a:p>
            <a:pPr marL="114300" indent="-114300">
              <a:spcAft>
                <a:spcPts val="0"/>
              </a:spcAft>
            </a:pPr>
            <a:r>
              <a:rPr lang="en-US" sz="1000" b="0"/>
              <a:t>Cyberattack</a:t>
            </a:r>
          </a:p>
          <a:p>
            <a:pPr marL="114300" indent="-114300">
              <a:spcAft>
                <a:spcPts val="0"/>
              </a:spcAft>
            </a:pPr>
            <a:r>
              <a:rPr lang="en-US" sz="1000" b="0"/>
              <a:t>Cybersecurity </a:t>
            </a:r>
            <a:endParaRPr lang="en-US" sz="1000" b="0" dirty="0"/>
          </a:p>
        </p:txBody>
      </p:sp>
    </p:spTree>
    <p:extLst>
      <p:ext uri="{BB962C8B-B14F-4D97-AF65-F5344CB8AC3E}">
        <p14:creationId xmlns:p14="http://schemas.microsoft.com/office/powerpoint/2010/main" val="37669507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pPr rtl="1"/>
            <a:r>
              <a:rPr lang="ar-SA" dirty="0"/>
              <a:t>ملخص الوحدة</a:t>
            </a:r>
            <a:endParaRPr lang="ar-EG" dirty="0"/>
          </a:p>
        </p:txBody>
      </p:sp>
      <p:sp>
        <p:nvSpPr>
          <p:cNvPr id="6" name="Footer Placeholder 5"/>
          <p:cNvSpPr>
            <a:spLocks noGrp="1"/>
          </p:cNvSpPr>
          <p:nvPr>
            <p:ph type="ftr" sz="quarter" idx="3"/>
          </p:nvPr>
        </p:nvSpPr>
        <p:spPr/>
        <p:txBody>
          <a:bodyPr/>
          <a:lstStyle/>
          <a:p>
            <a:pPr rtl="1"/>
            <a:r>
              <a:rPr dirty="0"/>
              <a:t>Module 7: Cybersecurity</a:t>
            </a:r>
            <a:endParaRPr lang="ar-EG" dirty="0"/>
          </a:p>
        </p:txBody>
      </p:sp>
      <p:sp>
        <p:nvSpPr>
          <p:cNvPr id="4" name="Date Placeholder 3"/>
          <p:cNvSpPr>
            <a:spLocks noGrp="1"/>
          </p:cNvSpPr>
          <p:nvPr>
            <p:ph type="dt" sz="half" idx="2"/>
          </p:nvPr>
        </p:nvSpPr>
        <p:spPr/>
        <p:txBody>
          <a:bodyPr/>
          <a:lstStyle/>
          <a:p>
            <a:pPr algn="l"/>
            <a:r>
              <a:rPr lang="en-US" smtClean="0"/>
              <a:t>CISR v1.0</a:t>
            </a:r>
            <a:endParaRPr lang="ar-EG" dirty="0"/>
          </a:p>
        </p:txBody>
      </p:sp>
      <p:sp>
        <p:nvSpPr>
          <p:cNvPr id="3" name="Slide Number Placeholder 2"/>
          <p:cNvSpPr>
            <a:spLocks noGrp="1"/>
          </p:cNvSpPr>
          <p:nvPr>
            <p:ph type="sldNum" sz="quarter" idx="4"/>
          </p:nvPr>
        </p:nvSpPr>
        <p:spPr/>
        <p:txBody>
          <a:bodyPr/>
          <a:lstStyle/>
          <a:p>
            <a:pPr algn="r" rtl="1"/>
            <a:r>
              <a:rPr dirty="0"/>
              <a:t> </a:t>
            </a:r>
            <a:fld id="{1E05A8D5-9D50-4F79-AAB3-D0C9B9E3293E}" type="slidenum">
              <a:rPr lang="en-US" smtClean="0"/>
              <a:pPr/>
              <a:t>30</a:t>
            </a:fld>
            <a:endParaRPr lang="ar-EG" dirty="0"/>
          </a:p>
        </p:txBody>
      </p:sp>
      <p:sp>
        <p:nvSpPr>
          <p:cNvPr id="12" name="Content Placeholder 11"/>
          <p:cNvSpPr>
            <a:spLocks noGrp="1"/>
          </p:cNvSpPr>
          <p:nvPr>
            <p:ph sz="quarter" idx="10"/>
          </p:nvPr>
        </p:nvSpPr>
        <p:spPr/>
        <p:txBody>
          <a:bodyPr/>
          <a:lstStyle/>
          <a:p>
            <a:pPr lvl="0" algn="r" rtl="1"/>
            <a:r>
              <a:rPr lang="ar-SA" dirty="0"/>
              <a:t>نظرة عامة على الأمن السيبراني</a:t>
            </a:r>
          </a:p>
          <a:p>
            <a:pPr lvl="0" algn="r" rtl="1"/>
            <a:r>
              <a:rPr lang="ar-SA" dirty="0"/>
              <a:t>الحماية ضد التهديدات السيبرانية</a:t>
            </a:r>
          </a:p>
          <a:p>
            <a:pPr algn="r" rtl="1"/>
            <a:r>
              <a:rPr lang="ar-SA" dirty="0"/>
              <a:t>سياسات وإجراءات الأمن السيبراني</a:t>
            </a:r>
            <a:endParaRPr lang="ar-EG" dirty="0"/>
          </a:p>
        </p:txBody>
      </p:sp>
      <p:sp>
        <p:nvSpPr>
          <p:cNvPr id="14"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Cybersecurity overview</a:t>
            </a:r>
          </a:p>
          <a:p>
            <a:pPr marL="114300" indent="-114300">
              <a:spcAft>
                <a:spcPts val="0"/>
              </a:spcAft>
            </a:pPr>
            <a:r>
              <a:rPr lang="en-US" sz="1000" b="0"/>
              <a:t>Protecting against cyberthreats</a:t>
            </a:r>
          </a:p>
          <a:p>
            <a:pPr marL="114300" indent="-114300">
              <a:spcAft>
                <a:spcPts val="0"/>
              </a:spcAft>
            </a:pPr>
            <a:r>
              <a:rPr lang="en-US" sz="1000" b="0"/>
              <a:t>Cybersecurity policies and procedures</a:t>
            </a:r>
            <a:endParaRPr lang="en-US" sz="1000" b="0" dirty="0"/>
          </a:p>
        </p:txBody>
      </p:sp>
      <p:sp>
        <p:nvSpPr>
          <p:cNvPr id="10"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Module Summary</a:t>
            </a:r>
            <a:endParaRPr lang="en-US" sz="1000" b="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l"/>
            <a:r>
              <a:rPr lang="en-US" smtClean="0"/>
              <a:t>CISR v1.0</a:t>
            </a:r>
            <a:endParaRPr lang="ar-EG" dirty="0"/>
          </a:p>
        </p:txBody>
      </p:sp>
      <p:sp>
        <p:nvSpPr>
          <p:cNvPr id="5" name="Slide Number Placeholder 4"/>
          <p:cNvSpPr>
            <a:spLocks noGrp="1"/>
          </p:cNvSpPr>
          <p:nvPr>
            <p:ph type="sldNum" sz="quarter" idx="11"/>
          </p:nvPr>
        </p:nvSpPr>
        <p:spPr/>
        <p:txBody>
          <a:bodyPr/>
          <a:lstStyle/>
          <a:p>
            <a:pPr algn="r" rtl="1"/>
            <a:r>
              <a:rPr dirty="0"/>
              <a:t> </a:t>
            </a:r>
            <a:fld id="{1E05A8D5-9D50-4F79-AAB3-D0C9B9E3293E}" type="slidenum">
              <a:rPr lang="en-US" smtClean="0"/>
              <a:pPr/>
              <a:t>4</a:t>
            </a:fld>
            <a:endParaRPr lang="ar-EG" dirty="0"/>
          </a:p>
        </p:txBody>
      </p:sp>
      <p:sp>
        <p:nvSpPr>
          <p:cNvPr id="3" name="Footer Placeholder 2"/>
          <p:cNvSpPr>
            <a:spLocks noGrp="1"/>
          </p:cNvSpPr>
          <p:nvPr>
            <p:ph type="ftr" sz="quarter" idx="12"/>
          </p:nvPr>
        </p:nvSpPr>
        <p:spPr/>
        <p:txBody>
          <a:bodyPr/>
          <a:lstStyle/>
          <a:p>
            <a:pPr rtl="1"/>
            <a:r>
              <a:rPr dirty="0"/>
              <a:t>Module 7: Cybersecurity</a:t>
            </a:r>
            <a:endParaRPr lang="ar-EG" dirty="0"/>
          </a:p>
        </p:txBody>
      </p:sp>
      <p:sp>
        <p:nvSpPr>
          <p:cNvPr id="8" name="Content Placeholder 7"/>
          <p:cNvSpPr>
            <a:spLocks noGrp="1"/>
          </p:cNvSpPr>
          <p:nvPr>
            <p:ph sz="quarter" idx="13"/>
          </p:nvPr>
        </p:nvSpPr>
        <p:spPr/>
        <p:txBody>
          <a:bodyPr/>
          <a:lstStyle/>
          <a:p>
            <a:pPr algn="r" rtl="1"/>
            <a:r>
              <a:rPr lang="ar-SA" dirty="0"/>
              <a:t>ما هي أنماط البنية الأساسية الحرجة في بلدك والتي تتطلب الأمن السيبراني؟</a:t>
            </a:r>
            <a:endParaRPr lang="ar-EG" dirty="0"/>
          </a:p>
        </p:txBody>
      </p:sp>
      <p:sp>
        <p:nvSpPr>
          <p:cNvPr id="7" name="Title 6"/>
          <p:cNvSpPr>
            <a:spLocks noGrp="1"/>
          </p:cNvSpPr>
          <p:nvPr>
            <p:ph type="title"/>
          </p:nvPr>
        </p:nvSpPr>
        <p:spPr/>
        <p:txBody>
          <a:bodyPr/>
          <a:lstStyle/>
          <a:p>
            <a:pPr rtl="1"/>
            <a:r>
              <a:rPr lang="ar-SA" dirty="0"/>
              <a:t>سؤال للمناقشة</a:t>
            </a:r>
            <a:endParaRPr lang="ar-EG" dirty="0"/>
          </a:p>
        </p:txBody>
      </p:sp>
      <p:sp>
        <p:nvSpPr>
          <p:cNvPr id="9"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What types of critical infrastructure in your nation require cybersecurity?</a:t>
            </a:r>
            <a:endParaRPr lang="en-US" sz="1000" b="0" dirty="0"/>
          </a:p>
        </p:txBody>
      </p:sp>
      <p:sp>
        <p:nvSpPr>
          <p:cNvPr id="10"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Discussion Question</a:t>
            </a:r>
            <a:endParaRPr lang="en-US" sz="1000" b="0" dirty="0"/>
          </a:p>
        </p:txBody>
      </p:sp>
    </p:spTree>
    <p:extLst>
      <p:ext uri="{BB962C8B-B14F-4D97-AF65-F5344CB8AC3E}">
        <p14:creationId xmlns:p14="http://schemas.microsoft.com/office/powerpoint/2010/main" val="2031288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توجهات الأمن السيبراني </a:t>
            </a:r>
            <a:r>
              <a:rPr lang="ar-EG" dirty="0"/>
              <a:t>(</a:t>
            </a:r>
            <a:r>
              <a:rPr dirty="0"/>
              <a:t>1</a:t>
            </a:r>
            <a:r>
              <a:rPr lang="ar-SA" dirty="0"/>
              <a:t> من </a:t>
            </a:r>
            <a:r>
              <a:rPr dirty="0"/>
              <a:t>3</a:t>
            </a:r>
            <a:r>
              <a:rPr lang="ar-EG" dirty="0"/>
              <a:t>)</a:t>
            </a:r>
          </a:p>
        </p:txBody>
      </p:sp>
      <p:sp>
        <p:nvSpPr>
          <p:cNvPr id="3" name="Footer Placeholder 2"/>
          <p:cNvSpPr>
            <a:spLocks noGrp="1"/>
          </p:cNvSpPr>
          <p:nvPr>
            <p:ph type="ftr" sz="quarter" idx="3"/>
          </p:nvPr>
        </p:nvSpPr>
        <p:spPr/>
        <p:txBody>
          <a:bodyPr/>
          <a:lstStyle/>
          <a:p>
            <a:pPr rtl="1"/>
            <a:r>
              <a:rPr dirty="0"/>
              <a:t>Module 7: Cybersecurity</a:t>
            </a:r>
            <a:endParaRPr lang="ar-EG" dirty="0"/>
          </a:p>
        </p:txBody>
      </p:sp>
      <p:sp>
        <p:nvSpPr>
          <p:cNvPr id="4" name="Date Placeholder 3"/>
          <p:cNvSpPr>
            <a:spLocks noGrp="1"/>
          </p:cNvSpPr>
          <p:nvPr>
            <p:ph type="dt" sz="half" idx="2"/>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5</a:t>
            </a:fld>
            <a:endParaRPr lang="ar-EG" dirty="0"/>
          </a:p>
        </p:txBody>
      </p:sp>
      <p:sp>
        <p:nvSpPr>
          <p:cNvPr id="6" name="Content Placeholder 5"/>
          <p:cNvSpPr>
            <a:spLocks noGrp="1"/>
          </p:cNvSpPr>
          <p:nvPr>
            <p:ph sz="quarter" idx="10"/>
          </p:nvPr>
        </p:nvSpPr>
        <p:spPr/>
        <p:txBody>
          <a:bodyPr/>
          <a:lstStyle/>
          <a:p>
            <a:pPr lvl="0" algn="r" rtl="1"/>
            <a:r>
              <a:rPr lang="ar-SA" dirty="0"/>
              <a:t>الهجوم السيبراني المتكرر على البنية الأساسية الحرجة</a:t>
            </a:r>
          </a:p>
          <a:p>
            <a:pPr lvl="0" algn="r" rtl="1"/>
            <a:r>
              <a:rPr lang="ar-SA" dirty="0"/>
              <a:t>استمرار تزايد التهديد السيبراني ضد البنية الأساسية الحرجة</a:t>
            </a:r>
          </a:p>
          <a:p>
            <a:pPr lvl="0" algn="r" rtl="1"/>
            <a:r>
              <a:rPr lang="ar-SA" dirty="0"/>
              <a:t>الاعتماد المتبادل على الإنترنت</a:t>
            </a:r>
            <a:r>
              <a:rPr dirty="0"/>
              <a:t> </a:t>
            </a:r>
          </a:p>
          <a:p>
            <a:pPr lvl="0" rtl="1"/>
            <a:endParaRPr lang="ar-EG"/>
          </a:p>
          <a:p>
            <a:pPr lvl="0" rtl="1"/>
            <a:endParaRPr lang="ar-EG" dirty="0"/>
          </a:p>
        </p:txBody>
      </p:sp>
      <p:sp>
        <p:nvSpPr>
          <p:cNvPr id="7"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Cybersecurity Trends (1 of 3) </a:t>
            </a:r>
            <a:endParaRPr lang="en-US" sz="1000" b="0" dirty="0"/>
          </a:p>
        </p:txBody>
      </p:sp>
      <p:sp>
        <p:nvSpPr>
          <p:cNvPr id="8"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Repeated cyberattacks on critical infrastructure</a:t>
            </a:r>
          </a:p>
          <a:p>
            <a:pPr marL="114300" indent="-114300">
              <a:spcAft>
                <a:spcPts val="0"/>
              </a:spcAft>
            </a:pPr>
            <a:r>
              <a:rPr lang="en-US" sz="1000" b="0"/>
              <a:t>Cyberthreat to critical infrastructure continues to grow</a:t>
            </a:r>
          </a:p>
          <a:p>
            <a:pPr marL="114300" indent="-114300">
              <a:spcAft>
                <a:spcPts val="0"/>
              </a:spcAft>
            </a:pPr>
            <a:r>
              <a:rPr lang="en-US" sz="1000" b="0"/>
              <a:t>Cyberinterdependency </a:t>
            </a:r>
          </a:p>
          <a:p>
            <a:pPr marL="114300" indent="-114300">
              <a:spcAft>
                <a:spcPts val="0"/>
              </a:spcAft>
            </a:pPr>
            <a:endParaRPr lang="en-US" sz="1000" b="0"/>
          </a:p>
          <a:p>
            <a:pPr>
              <a:spcAft>
                <a:spcPts val="0"/>
              </a:spcAft>
            </a:pPr>
            <a:endParaRPr lang="en-US" sz="1000" b="0" dirty="0"/>
          </a:p>
        </p:txBody>
      </p:sp>
    </p:spTree>
    <p:extLst>
      <p:ext uri="{BB962C8B-B14F-4D97-AF65-F5344CB8AC3E}">
        <p14:creationId xmlns:p14="http://schemas.microsoft.com/office/powerpoint/2010/main" val="3014762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توجهات الأمن السيبراني </a:t>
            </a:r>
            <a:r>
              <a:rPr lang="ar-EG" dirty="0"/>
              <a:t>(</a:t>
            </a:r>
            <a:r>
              <a:rPr dirty="0"/>
              <a:t>2</a:t>
            </a:r>
            <a:r>
              <a:rPr lang="ar-SA" dirty="0"/>
              <a:t> من </a:t>
            </a:r>
            <a:r>
              <a:rPr dirty="0"/>
              <a:t>3</a:t>
            </a:r>
            <a:r>
              <a:rPr lang="ar-EG" dirty="0"/>
              <a:t>)</a:t>
            </a:r>
          </a:p>
        </p:txBody>
      </p:sp>
      <p:sp>
        <p:nvSpPr>
          <p:cNvPr id="3" name="Footer Placeholder 2"/>
          <p:cNvSpPr>
            <a:spLocks noGrp="1"/>
          </p:cNvSpPr>
          <p:nvPr>
            <p:ph type="ftr" sz="quarter" idx="3"/>
          </p:nvPr>
        </p:nvSpPr>
        <p:spPr/>
        <p:txBody>
          <a:bodyPr/>
          <a:lstStyle/>
          <a:p>
            <a:pPr rtl="1"/>
            <a:r>
              <a:rPr dirty="0"/>
              <a:t>Module 7: Cybersecurity</a:t>
            </a:r>
            <a:endParaRPr lang="ar-EG" dirty="0"/>
          </a:p>
        </p:txBody>
      </p:sp>
      <p:sp>
        <p:nvSpPr>
          <p:cNvPr id="4" name="Date Placeholder 3"/>
          <p:cNvSpPr>
            <a:spLocks noGrp="1"/>
          </p:cNvSpPr>
          <p:nvPr>
            <p:ph type="dt" sz="half" idx="2"/>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6</a:t>
            </a:fld>
            <a:endParaRPr lang="ar-EG" dirty="0"/>
          </a:p>
        </p:txBody>
      </p:sp>
      <p:sp>
        <p:nvSpPr>
          <p:cNvPr id="6" name="Content Placeholder 5"/>
          <p:cNvSpPr>
            <a:spLocks noGrp="1"/>
          </p:cNvSpPr>
          <p:nvPr>
            <p:ph sz="quarter" idx="10"/>
          </p:nvPr>
        </p:nvSpPr>
        <p:spPr/>
        <p:txBody>
          <a:bodyPr/>
          <a:lstStyle/>
          <a:p>
            <a:pPr lvl="0" algn="r" rtl="1"/>
            <a:r>
              <a:rPr lang="ar-SA" dirty="0"/>
              <a:t>التهديدات الداخلية على أنظمة الكمبيوتر</a:t>
            </a:r>
          </a:p>
          <a:p>
            <a:pPr lvl="0" algn="r" rtl="1"/>
            <a:r>
              <a:rPr lang="ar-SA" dirty="0"/>
              <a:t>الملكية الأجنبية للبنية الأساسية</a:t>
            </a:r>
          </a:p>
          <a:p>
            <a:pPr lvl="0" algn="r" rtl="1"/>
            <a:r>
              <a:rPr lang="ar-SA" dirty="0"/>
              <a:t>التحديات الخطيرة التي تواجهها الدولة في مجال الأمن القومي</a:t>
            </a:r>
          </a:p>
          <a:p>
            <a:pPr lvl="0" rtl="1"/>
            <a:endParaRPr lang="ar-EG" dirty="0"/>
          </a:p>
          <a:p>
            <a:pPr lvl="0" rtl="1"/>
            <a:endParaRPr lang="ar-EG" dirty="0"/>
          </a:p>
        </p:txBody>
      </p:sp>
      <p:sp>
        <p:nvSpPr>
          <p:cNvPr id="7"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Cybersecurity Trends (2 of 3) </a:t>
            </a:r>
            <a:endParaRPr lang="en-US" sz="1000" b="0" dirty="0"/>
          </a:p>
        </p:txBody>
      </p:sp>
      <p:sp>
        <p:nvSpPr>
          <p:cNvPr id="8"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Insider threats to computer systems</a:t>
            </a:r>
          </a:p>
          <a:p>
            <a:pPr marL="114300" indent="-114300">
              <a:spcAft>
                <a:spcPts val="0"/>
              </a:spcAft>
            </a:pPr>
            <a:r>
              <a:rPr lang="en-US" sz="1000" b="0"/>
              <a:t>Foreign ownership of infrastructure</a:t>
            </a:r>
          </a:p>
          <a:p>
            <a:pPr marL="114300" indent="-114300">
              <a:spcAft>
                <a:spcPts val="0"/>
              </a:spcAft>
            </a:pPr>
            <a:r>
              <a:rPr lang="en-US" sz="1000" b="0"/>
              <a:t>Serious national security challenges for a nation to confront</a:t>
            </a:r>
          </a:p>
          <a:p>
            <a:pPr marL="114300" indent="-114300">
              <a:spcAft>
                <a:spcPts val="0"/>
              </a:spcAft>
            </a:pPr>
            <a:endParaRPr lang="en-US" sz="1000" b="0"/>
          </a:p>
          <a:p>
            <a:pPr>
              <a:spcAft>
                <a:spcPts val="0"/>
              </a:spcAft>
            </a:pPr>
            <a:endParaRPr lang="en-US" sz="1000" b="0" dirty="0"/>
          </a:p>
        </p:txBody>
      </p:sp>
    </p:spTree>
    <p:extLst>
      <p:ext uri="{BB962C8B-B14F-4D97-AF65-F5344CB8AC3E}">
        <p14:creationId xmlns:p14="http://schemas.microsoft.com/office/powerpoint/2010/main" val="8438043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توجهات الأمن السيبراني </a:t>
            </a:r>
            <a:r>
              <a:rPr lang="ar-EG" dirty="0"/>
              <a:t>(</a:t>
            </a:r>
            <a:r>
              <a:rPr dirty="0"/>
              <a:t>3</a:t>
            </a:r>
            <a:r>
              <a:rPr lang="ar-SA" dirty="0"/>
              <a:t> من </a:t>
            </a:r>
            <a:r>
              <a:rPr dirty="0"/>
              <a:t>3</a:t>
            </a:r>
            <a:r>
              <a:rPr lang="ar-EG" dirty="0"/>
              <a:t>)</a:t>
            </a:r>
          </a:p>
        </p:txBody>
      </p:sp>
      <p:sp>
        <p:nvSpPr>
          <p:cNvPr id="3" name="Footer Placeholder 2"/>
          <p:cNvSpPr>
            <a:spLocks noGrp="1"/>
          </p:cNvSpPr>
          <p:nvPr>
            <p:ph type="ftr" sz="quarter" idx="14"/>
          </p:nvPr>
        </p:nvSpPr>
        <p:spPr/>
        <p:txBody>
          <a:bodyPr/>
          <a:lstStyle/>
          <a:p>
            <a:pPr rtl="1"/>
            <a:r>
              <a:rPr dirty="0"/>
              <a:t>Module 7: Cybersecurity</a:t>
            </a:r>
            <a:endParaRPr lang="ar-EG" dirty="0"/>
          </a:p>
        </p:txBody>
      </p:sp>
      <p:sp>
        <p:nvSpPr>
          <p:cNvPr id="4" name="Date Placeholder 3"/>
          <p:cNvSpPr>
            <a:spLocks noGrp="1"/>
          </p:cNvSpPr>
          <p:nvPr>
            <p:ph type="dt" sz="half" idx="15"/>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7</a:t>
            </a:fld>
            <a:endParaRPr lang="ar-EG" dirty="0"/>
          </a:p>
        </p:txBody>
      </p:sp>
      <p:pic>
        <p:nvPicPr>
          <p:cNvPr id="10" name="Picture 2"/>
          <p:cNvPicPr>
            <a:picLocks noGrp="1" noChangeAspect="1" noChangeArrowheads="1"/>
          </p:cNvPicPr>
          <p:nvPr>
            <p:ph sz="quarter" idx="16"/>
          </p:nvPr>
        </p:nvPicPr>
        <p:blipFill>
          <a:blip r:embed="rId2" cstate="print">
            <a:extLst>
              <a:ext uri="{28A0092B-C50C-407E-A947-70E740481C1C}">
                <a14:useLocalDpi xmlns:a14="http://schemas.microsoft.com/office/drawing/2010/main" val="0"/>
              </a:ext>
            </a:extLst>
          </a:blip>
          <a:srcRect/>
          <a:stretch>
            <a:fillRect/>
          </a:stretch>
        </p:blipFill>
        <p:spPr>
          <a:xfrm>
            <a:off x="4041763" y="3255713"/>
            <a:ext cx="2478707" cy="2700587"/>
          </a:xfrm>
          <a:ln>
            <a:solidFill>
              <a:schemeClr val="tx1"/>
            </a:solidFill>
          </a:ln>
        </p:spPr>
      </p:pic>
      <p:sp>
        <p:nvSpPr>
          <p:cNvPr id="8" name="Content Placeholder 7"/>
          <p:cNvSpPr>
            <a:spLocks noGrp="1"/>
          </p:cNvSpPr>
          <p:nvPr>
            <p:ph sz="quarter" idx="17"/>
          </p:nvPr>
        </p:nvSpPr>
        <p:spPr/>
        <p:txBody>
          <a:bodyPr/>
          <a:lstStyle/>
          <a:p>
            <a:pPr lvl="0" algn="r" rtl="1"/>
            <a:r>
              <a:rPr lang="ar-SA" dirty="0"/>
              <a:t>أهداف معالجة التوجهات</a:t>
            </a:r>
            <a:r>
              <a:rPr dirty="0"/>
              <a:t>: </a:t>
            </a:r>
          </a:p>
          <a:p>
            <a:pPr lvl="1" algn="r" rtl="1"/>
            <a:r>
              <a:rPr lang="ar-SA" dirty="0"/>
              <a:t>تحسين المستوى الأمني والمرونة فيما يتعلق بالبنية الأساسية الحرجة في البلاد</a:t>
            </a:r>
          </a:p>
          <a:p>
            <a:pPr lvl="1" algn="r" rtl="1"/>
            <a:r>
              <a:rPr lang="ar-SA" dirty="0"/>
              <a:t>الحفاظ على بيئة سيبرانية تعمل بكفاءة بغرض تدعيم السلامة والخصوصية</a:t>
            </a:r>
          </a:p>
          <a:p>
            <a:pPr lvl="1" algn="r" rtl="1"/>
            <a:r>
              <a:rPr lang="ar-SA" dirty="0"/>
              <a:t>الشراكة مع الجهات المالكة للبنية التحتية والكوادر التشغيلية لتحسين مشاركة المعلومات</a:t>
            </a:r>
          </a:p>
          <a:p>
            <a:pPr rtl="1"/>
            <a:endParaRPr lang="ar-EG" dirty="0"/>
          </a:p>
        </p:txBody>
      </p:sp>
      <p:sp>
        <p:nvSpPr>
          <p:cNvPr id="11" name="TextBox 10"/>
          <p:cNvSpPr txBox="1"/>
          <p:nvPr/>
        </p:nvSpPr>
        <p:spPr>
          <a:xfrm>
            <a:off x="5131303" y="5735105"/>
            <a:ext cx="1390649" cy="215444"/>
          </a:xfrm>
          <a:prstGeom prst="rect">
            <a:avLst/>
          </a:prstGeom>
          <a:noFill/>
        </p:spPr>
        <p:txBody>
          <a:bodyPr wrap="square" rtlCol="0">
            <a:spAutoFit/>
          </a:bodyPr>
          <a:lstStyle/>
          <a:p>
            <a:pPr algn="r" rtl="1"/>
            <a:r>
              <a:rPr lang="en-US" sz="800" b="1" dirty="0">
                <a:solidFill>
                  <a:schemeClr val="bg1"/>
                </a:solidFill>
              </a:rPr>
              <a:t>Source: Getty Images</a:t>
            </a:r>
            <a:endParaRPr lang="ar-EG" sz="800" b="1" dirty="0">
              <a:solidFill>
                <a:schemeClr val="bg1"/>
              </a:solidFill>
            </a:endParaRPr>
          </a:p>
        </p:txBody>
      </p:sp>
      <p:sp>
        <p:nvSpPr>
          <p:cNvPr id="9"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Cybersecurity Trends (3 of 3) </a:t>
            </a:r>
            <a:endParaRPr lang="en-US" sz="1000" b="0" dirty="0"/>
          </a:p>
        </p:txBody>
      </p:sp>
      <p:sp>
        <p:nvSpPr>
          <p:cNvPr id="12"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a:t>Goals to address trends: </a:t>
            </a:r>
          </a:p>
          <a:p>
            <a:pPr marL="228600" lvl="1" indent="-114300">
              <a:spcAft>
                <a:spcPct val="0"/>
              </a:spcAft>
            </a:pPr>
            <a:r>
              <a:rPr lang="en-US" sz="1000" b="0"/>
              <a:t>Enhance security and resilience of a nation’s critical infrastructure</a:t>
            </a:r>
          </a:p>
          <a:p>
            <a:pPr marL="228600" lvl="1" indent="-114300">
              <a:spcAft>
                <a:spcPct val="0"/>
              </a:spcAft>
            </a:pPr>
            <a:r>
              <a:rPr lang="en-US" sz="1000" b="0"/>
              <a:t>Maintain an efficient cyberenvironment that promotes safety and privacy</a:t>
            </a:r>
          </a:p>
          <a:p>
            <a:pPr marL="228600" lvl="1" indent="-114300">
              <a:spcAft>
                <a:spcPct val="0"/>
              </a:spcAft>
            </a:pPr>
            <a:r>
              <a:rPr lang="en-US" sz="1000" b="0"/>
              <a:t>Partner with infrastructure owners and operators to improve information sharing</a:t>
            </a:r>
          </a:p>
          <a:p>
            <a:pPr>
              <a:spcAft>
                <a:spcPct val="0"/>
              </a:spcAft>
            </a:pPr>
            <a:endParaRPr lang="en-US" sz="1000" b="0"/>
          </a:p>
        </p:txBody>
      </p:sp>
    </p:spTree>
    <p:extLst>
      <p:ext uri="{BB962C8B-B14F-4D97-AF65-F5344CB8AC3E}">
        <p14:creationId xmlns:p14="http://schemas.microsoft.com/office/powerpoint/2010/main" val="1165353195"/>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l"/>
            <a:r>
              <a:rPr lang="en-US" smtClean="0"/>
              <a:t>CISR v1.0</a:t>
            </a:r>
            <a:endParaRPr lang="ar-EG" dirty="0"/>
          </a:p>
        </p:txBody>
      </p:sp>
      <p:sp>
        <p:nvSpPr>
          <p:cNvPr id="3" name="Slide Number Placeholder 2"/>
          <p:cNvSpPr>
            <a:spLocks noGrp="1"/>
          </p:cNvSpPr>
          <p:nvPr>
            <p:ph type="sldNum" sz="quarter" idx="11"/>
          </p:nvPr>
        </p:nvSpPr>
        <p:spPr/>
        <p:txBody>
          <a:bodyPr/>
          <a:lstStyle/>
          <a:p>
            <a:pPr algn="r" rtl="1"/>
            <a:r>
              <a:rPr dirty="0"/>
              <a:t> </a:t>
            </a:r>
            <a:fld id="{1E05A8D5-9D50-4F79-AAB3-D0C9B9E3293E}" type="slidenum">
              <a:rPr lang="en-US" smtClean="0"/>
              <a:pPr/>
              <a:t>8</a:t>
            </a:fld>
            <a:endParaRPr lang="ar-EG" dirty="0"/>
          </a:p>
        </p:txBody>
      </p:sp>
      <p:sp>
        <p:nvSpPr>
          <p:cNvPr id="4" name="Footer Placeholder 3"/>
          <p:cNvSpPr>
            <a:spLocks noGrp="1"/>
          </p:cNvSpPr>
          <p:nvPr>
            <p:ph type="ftr" sz="quarter" idx="12"/>
          </p:nvPr>
        </p:nvSpPr>
        <p:spPr/>
        <p:txBody>
          <a:bodyPr/>
          <a:lstStyle/>
          <a:p>
            <a:pPr rtl="1"/>
            <a:r>
              <a:rPr dirty="0"/>
              <a:t>Module 7: Cybersecurity</a:t>
            </a:r>
            <a:endParaRPr lang="ar-EG" dirty="0"/>
          </a:p>
        </p:txBody>
      </p:sp>
      <p:sp>
        <p:nvSpPr>
          <p:cNvPr id="5" name="Content Placeholder 4"/>
          <p:cNvSpPr>
            <a:spLocks noGrp="1"/>
          </p:cNvSpPr>
          <p:nvPr>
            <p:ph sz="quarter" idx="13"/>
          </p:nvPr>
        </p:nvSpPr>
        <p:spPr/>
        <p:txBody>
          <a:bodyPr/>
          <a:lstStyle/>
          <a:p>
            <a:pPr algn="r" rtl="1"/>
            <a:r>
              <a:rPr lang="ar-SA" dirty="0"/>
              <a:t>في حالة تعرض البنية الأساسية الحرجة لهجوم سيبراني ناجح نتج عنه إيقاف العمليات، فما هي العواقب الناجمة في بلدك؟</a:t>
            </a:r>
            <a:r>
              <a:rPr dirty="0"/>
              <a:t> </a:t>
            </a:r>
            <a:endParaRPr lang="ar-EG" dirty="0"/>
          </a:p>
        </p:txBody>
      </p:sp>
      <p:sp>
        <p:nvSpPr>
          <p:cNvPr id="6" name="Title 5"/>
          <p:cNvSpPr>
            <a:spLocks noGrp="1"/>
          </p:cNvSpPr>
          <p:nvPr>
            <p:ph type="title"/>
          </p:nvPr>
        </p:nvSpPr>
        <p:spPr/>
        <p:txBody>
          <a:bodyPr/>
          <a:lstStyle/>
          <a:p>
            <a:pPr rtl="1"/>
            <a:r>
              <a:rPr lang="ar-SA" dirty="0"/>
              <a:t>سؤال للمناقشة</a:t>
            </a:r>
            <a:endParaRPr lang="ar-EG" dirty="0"/>
          </a:p>
        </p:txBody>
      </p:sp>
      <p:sp>
        <p:nvSpPr>
          <p:cNvPr id="7"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If any of your critical infrastructure  experienced a successful cyberattack and stopped operations, what would be the consequences for your nation? </a:t>
            </a:r>
            <a:endParaRPr lang="en-US" sz="1000" b="0" dirty="0"/>
          </a:p>
        </p:txBody>
      </p:sp>
      <p:sp>
        <p:nvSpPr>
          <p:cNvPr id="8"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Discussion Question</a:t>
            </a:r>
            <a:endParaRPr lang="en-US" sz="1000" b="0" dirty="0"/>
          </a:p>
        </p:txBody>
      </p:sp>
    </p:spTree>
    <p:extLst>
      <p:ext uri="{BB962C8B-B14F-4D97-AF65-F5344CB8AC3E}">
        <p14:creationId xmlns:p14="http://schemas.microsoft.com/office/powerpoint/2010/main" val="28314784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a:t>الحماية من التهديدات السيبرانية </a:t>
            </a:r>
            <a:r>
              <a:rPr lang="ar-EG" dirty="0"/>
              <a:t>(</a:t>
            </a:r>
            <a:r>
              <a:rPr dirty="0"/>
              <a:t>1</a:t>
            </a:r>
            <a:r>
              <a:rPr lang="ar-SA" dirty="0"/>
              <a:t> من </a:t>
            </a:r>
            <a:r>
              <a:rPr dirty="0"/>
              <a:t>2</a:t>
            </a:r>
            <a:r>
              <a:rPr lang="ar-EG" dirty="0"/>
              <a:t>)</a:t>
            </a:r>
          </a:p>
        </p:txBody>
      </p:sp>
      <p:sp>
        <p:nvSpPr>
          <p:cNvPr id="3" name="Footer Placeholder 2"/>
          <p:cNvSpPr>
            <a:spLocks noGrp="1"/>
          </p:cNvSpPr>
          <p:nvPr>
            <p:ph type="ftr" sz="quarter" idx="3"/>
          </p:nvPr>
        </p:nvSpPr>
        <p:spPr/>
        <p:txBody>
          <a:bodyPr/>
          <a:lstStyle/>
          <a:p>
            <a:pPr rtl="1"/>
            <a:r>
              <a:rPr dirty="0"/>
              <a:t>Module 7: Cybersecurity</a:t>
            </a:r>
            <a:endParaRPr lang="ar-EG" dirty="0"/>
          </a:p>
        </p:txBody>
      </p:sp>
      <p:sp>
        <p:nvSpPr>
          <p:cNvPr id="4" name="Date Placeholder 3"/>
          <p:cNvSpPr>
            <a:spLocks noGrp="1"/>
          </p:cNvSpPr>
          <p:nvPr>
            <p:ph type="dt" sz="half" idx="2"/>
          </p:nvPr>
        </p:nvSpPr>
        <p:spPr/>
        <p:txBody>
          <a:bodyPr/>
          <a:lstStyle/>
          <a:p>
            <a:pPr algn="l"/>
            <a:r>
              <a:rPr lang="en-US" smtClean="0"/>
              <a:t>CISR v1.0</a:t>
            </a:r>
            <a:endParaRPr lang="ar-EG" dirty="0"/>
          </a:p>
        </p:txBody>
      </p:sp>
      <p:sp>
        <p:nvSpPr>
          <p:cNvPr id="5" name="Slide Number Placeholder 4"/>
          <p:cNvSpPr>
            <a:spLocks noGrp="1"/>
          </p:cNvSpPr>
          <p:nvPr>
            <p:ph type="sldNum" sz="quarter" idx="4"/>
          </p:nvPr>
        </p:nvSpPr>
        <p:spPr/>
        <p:txBody>
          <a:bodyPr/>
          <a:lstStyle/>
          <a:p>
            <a:pPr rtl="1"/>
            <a:r>
              <a:rPr dirty="0"/>
              <a:t> </a:t>
            </a:r>
            <a:fld id="{1E05A8D5-9D50-4F79-AAB3-D0C9B9E3293E}" type="slidenum">
              <a:rPr lang="en-US" smtClean="0"/>
              <a:pPr/>
              <a:t>9</a:t>
            </a:fld>
            <a:endParaRPr lang="ar-EG" dirty="0"/>
          </a:p>
        </p:txBody>
      </p:sp>
      <p:sp>
        <p:nvSpPr>
          <p:cNvPr id="6" name="Content Placeholder 5"/>
          <p:cNvSpPr>
            <a:spLocks noGrp="1"/>
          </p:cNvSpPr>
          <p:nvPr>
            <p:ph sz="quarter" idx="10"/>
          </p:nvPr>
        </p:nvSpPr>
        <p:spPr/>
        <p:txBody>
          <a:bodyPr/>
          <a:lstStyle/>
          <a:p>
            <a:pPr algn="r" rtl="1"/>
            <a:r>
              <a:rPr lang="ar-SA" dirty="0"/>
              <a:t>استخدام تكنولوجيا المعلومات</a:t>
            </a:r>
          </a:p>
          <a:p>
            <a:pPr algn="r" rtl="1"/>
            <a:r>
              <a:rPr lang="ar-SA" dirty="0"/>
              <a:t>فحص الخلفيات الخاصة بجميع العاملين والمتعاقدين</a:t>
            </a:r>
          </a:p>
          <a:p>
            <a:pPr algn="r" rtl="1"/>
            <a:r>
              <a:rPr lang="ar-SA" dirty="0"/>
              <a:t>إشراك الوكالة بكاملها</a:t>
            </a:r>
            <a:r>
              <a:rPr lang="ar-EG" dirty="0"/>
              <a:t> --</a:t>
            </a:r>
            <a:r>
              <a:rPr lang="ar-SA" dirty="0"/>
              <a:t> المستويات القيادية العليا، والمدراء في الطبقة المتوسطة وضباط الصفوف الأولى وكوادر التحليل</a:t>
            </a:r>
          </a:p>
          <a:p>
            <a:pPr rtl="1"/>
            <a:endParaRPr lang="ar-EG" dirty="0"/>
          </a:p>
        </p:txBody>
      </p:sp>
      <p:sp>
        <p:nvSpPr>
          <p:cNvPr id="7" name="CallTop"/>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a:t>Protecting against Cyberthreats (1 of 2)</a:t>
            </a:r>
            <a:endParaRPr lang="en-US" sz="1000" b="0" dirty="0"/>
          </a:p>
        </p:txBody>
      </p:sp>
      <p:sp>
        <p:nvSpPr>
          <p:cNvPr id="8" name="CallBottom"/>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a:t>Using information technology</a:t>
            </a:r>
          </a:p>
          <a:p>
            <a:pPr marL="114300" indent="-114300">
              <a:spcAft>
                <a:spcPts val="0"/>
              </a:spcAft>
            </a:pPr>
            <a:r>
              <a:rPr lang="en-US" sz="1000" b="0"/>
              <a:t>Checking backgrounds of all personnel and contractors</a:t>
            </a:r>
          </a:p>
          <a:p>
            <a:pPr marL="114300" indent="-114300">
              <a:spcAft>
                <a:spcPts val="0"/>
              </a:spcAft>
            </a:pPr>
            <a:r>
              <a:rPr lang="en-US" sz="1000" b="0"/>
              <a:t>Involving the entire agency — senior leadership, mid-level leaders, front-line officers, and analysts</a:t>
            </a:r>
          </a:p>
          <a:p>
            <a:pPr>
              <a:spcAft>
                <a:spcPts val="0"/>
              </a:spcAft>
            </a:pPr>
            <a:endParaRPr lang="en-US" sz="1000" b="0" dirty="0"/>
          </a:p>
        </p:txBody>
      </p:sp>
    </p:spTree>
    <p:extLst>
      <p:ext uri="{BB962C8B-B14F-4D97-AF65-F5344CB8AC3E}">
        <p14:creationId xmlns:p14="http://schemas.microsoft.com/office/powerpoint/2010/main" val="22127446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8"/>
  <p:tag name="MMPROD_UIDATA" val="&lt;database version=&quot;6.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Module 1: Instructional Overview&amp;#x0D;&amp;#x0A;Major Event Security Management&amp;#x0D;&amp;#x0A;&amp;quot;&quot;/&gt;&lt;property id=&quot;20307&quot; value=&quot;260&quot;/&gt;&lt;/object&gt;&lt;object type=&quot;3&quot; unique_id=&quot;10005&quot;&gt;&lt;property id=&quot;20148&quot; value=&quot;5&quot;/&gt;&lt;property id=&quot;20300&quot; value=&quot;Slide 2 - &amp;quot;Instruction Overview&amp;quot;&quot;/&gt;&lt;property id=&quot;20307&quot; value=&quot;256&quot;/&gt;&lt;/object&gt;&lt;object type=&quot;3&quot; unique_id=&quot;10006&quot;&gt;&lt;property id=&quot;20148&quot; value=&quot;5&quot;/&gt;&lt;property id=&quot;20300&quot; value=&quot;Slide 3 - &amp;quot;Course Materials&amp;quot;&quot;/&gt;&lt;property id=&quot;20307&quot; value=&quot;257&quot;/&gt;&lt;/object&gt;&lt;object type=&quot;3&quot; unique_id=&quot;10007&quot;&gt;&lt;property id=&quot;20148&quot; value=&quot;5&quot;/&gt;&lt;property id=&quot;20300&quot; value=&quot;Slide 4 - &amp;quot;Class Administration&amp;quot;&quot;/&gt;&lt;property id=&quot;20307&quot; value=&quot;258&quot;/&gt;&lt;/object&gt;&lt;object type=&quot;3&quot; unique_id=&quot;10008&quot;&gt;&lt;property id=&quot;20148&quot; value=&quot;5&quot;/&gt;&lt;property id=&quot;20300&quot; value=&quot;Slide 6 - &amp;quot;Introductions&amp;quot;&quot;/&gt;&lt;property id=&quot;20307&quot; value=&quot;259&quot;/&gt;&lt;/object&gt;&lt;object type=&quot;3&quot; unique_id=&quot;10009&quot;&gt;&lt;property id=&quot;20148&quot; value=&quot;5&quot;/&gt;&lt;property id=&quot;20300&quot; value=&quot;Slide 7 - &amp;quot;U.S. Department of State&amp;#x0D;&amp;#x0A;Diplomatic Security Service&amp;#x0D;&amp;#x0A;Office of Antiterrorism Assistance&amp;quot;&quot;/&gt;&lt;property id=&quot;20307&quot; value=&quot;261&quot;/&gt;&lt;/object&gt;&lt;object type=&quot;3&quot; unique_id=&quot;10018&quot;&gt;&lt;property id=&quot;20148&quot; value=&quot;5&quot;/&gt;&lt;property id=&quot;20300&quot; value=&quot;Slide 5 - &amp;quot;Course Module Structure&amp;quot;&quot;/&gt;&lt;property id=&quot;20307&quot; value=&quot;262&quot;/&gt;&lt;/object&gt;&lt;object type=&quot;3&quot; unique_id=&quot;10055&quot;&gt;&lt;property id=&quot;20148&quot; value=&quot;5&quot;/&gt;&lt;property id=&quot;20300&quot; value=&quot;Slide 8 - &amp;quot;Measuring Success&amp;quot;&quot;/&gt;&lt;property id=&quot;20307&quot; value=&quot;263&quot;/&gt;&lt;/object&gt;&lt;/object&gt;&lt;/object&gt;&lt;/database&gt;"/>
</p:tagLst>
</file>

<file path=ppt/theme/theme1.xml><?xml version="1.0" encoding="utf-8"?>
<a:theme xmlns:a="http://schemas.openxmlformats.org/drawingml/2006/main" name="Primary Master No Icons">
  <a:themeElements>
    <a:clrScheme name="ATA Standard Presentation Theme">
      <a:dk1>
        <a:srgbClr val="000000"/>
      </a:dk1>
      <a:lt1>
        <a:srgbClr val="FFFFFF"/>
      </a:lt1>
      <a:dk2>
        <a:srgbClr val="000000"/>
      </a:dk2>
      <a:lt2>
        <a:srgbClr val="808080"/>
      </a:lt2>
      <a:accent1>
        <a:srgbClr val="F2F2F2"/>
      </a:accent1>
      <a:accent2>
        <a:srgbClr val="7F7F7F"/>
      </a:accent2>
      <a:accent3>
        <a:srgbClr val="595959"/>
      </a:accent3>
      <a:accent4>
        <a:srgbClr val="3F3F3F"/>
      </a:accent4>
      <a:accent5>
        <a:srgbClr val="262626"/>
      </a:accent5>
      <a:accent6>
        <a:srgbClr val="0C0C0C"/>
      </a:accent6>
      <a:hlink>
        <a:srgbClr val="000072"/>
      </a:hlink>
      <a:folHlink>
        <a:srgbClr val="FFC000"/>
      </a:folHlink>
    </a:clrScheme>
    <a:fontScheme name="ATA Standard Presentation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oft_Targe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oft_Targe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oft_Targe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oft_Target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oft_Targe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oft_Targe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oft_Targe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Reference Master Icons">
  <a:themeElements>
    <a:clrScheme name="ATA Standard Presentation Theme">
      <a:dk1>
        <a:srgbClr val="000000"/>
      </a:dk1>
      <a:lt1>
        <a:srgbClr val="FFFFFF"/>
      </a:lt1>
      <a:dk2>
        <a:srgbClr val="000000"/>
      </a:dk2>
      <a:lt2>
        <a:srgbClr val="808080"/>
      </a:lt2>
      <a:accent1>
        <a:srgbClr val="F2F2F2"/>
      </a:accent1>
      <a:accent2>
        <a:srgbClr val="7F7F7F"/>
      </a:accent2>
      <a:accent3>
        <a:srgbClr val="595959"/>
      </a:accent3>
      <a:accent4>
        <a:srgbClr val="3F3F3F"/>
      </a:accent4>
      <a:accent5>
        <a:srgbClr val="262626"/>
      </a:accent5>
      <a:accent6>
        <a:srgbClr val="0C0C0C"/>
      </a:accent6>
      <a:hlink>
        <a:srgbClr val="000072"/>
      </a:hlink>
      <a:folHlink>
        <a:srgbClr val="FFC000"/>
      </a:folHlink>
    </a:clrScheme>
    <a:fontScheme name="ATA Standard Presentation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oft_Targe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oft_Targe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oft_Targe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oft_Target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oft_Targe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oft_Targe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oft_Targe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68AE0033705624F813824713B0F6236" ma:contentTypeVersion="" ma:contentTypeDescription="Create a new document." ma:contentTypeScope="" ma:versionID="8fc9cf951f5f973428489d89715c9885">
  <xsd:schema xmlns:xsd="http://www.w3.org/2001/XMLSchema" xmlns:xs="http://www.w3.org/2001/XMLSchema" xmlns:p="http://schemas.microsoft.com/office/2006/metadata/properties" targetNamespace="http://schemas.microsoft.com/office/2006/metadata/properties" ma:root="true" ma:fieldsID="f3e687d5f98ee29b9cfcc2ff24550dc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285736-B111-41EB-AFCB-75917D21F858}">
  <ds:schemaRefs>
    <ds:schemaRef ds:uri="http://schemas.microsoft.com/office/infopath/2007/PartnerControls"/>
    <ds:schemaRef ds:uri="http://purl.org/dc/dcmitype/"/>
    <ds:schemaRef ds:uri="http://purl.org/dc/terms/"/>
    <ds:schemaRef ds:uri="http://schemas.microsoft.com/office/2006/metadata/properties"/>
    <ds:schemaRef ds:uri="http://www.w3.org/XML/1998/namespace"/>
    <ds:schemaRef ds:uri="http://schemas.openxmlformats.org/package/2006/metadata/core-properties"/>
    <ds:schemaRef ds:uri="http://schemas.microsoft.com/office/2006/documentManagement/types"/>
    <ds:schemaRef ds:uri="http://purl.org/dc/elements/1.1/"/>
  </ds:schemaRefs>
</ds:datastoreItem>
</file>

<file path=customXml/itemProps2.xml><?xml version="1.0" encoding="utf-8"?>
<ds:datastoreItem xmlns:ds="http://schemas.openxmlformats.org/officeDocument/2006/customXml" ds:itemID="{389CB066-19E0-4684-8C04-811DD1ADC75A}">
  <ds:schemaRefs>
    <ds:schemaRef ds:uri="http://schemas.microsoft.com/sharepoint/v3/contenttype/forms"/>
  </ds:schemaRefs>
</ds:datastoreItem>
</file>

<file path=customXml/itemProps3.xml><?xml version="1.0" encoding="utf-8"?>
<ds:datastoreItem xmlns:ds="http://schemas.openxmlformats.org/officeDocument/2006/customXml" ds:itemID="{C3D02A7A-31CF-446B-9B99-809B78C31F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CourseAcronym02b_Module Template_FG-PG_vNO</Template>
  <TotalTime>2412</TotalTime>
  <Words>2182</Words>
  <Application>Microsoft Office PowerPoint</Application>
  <PresentationFormat>On-screen Show (4:3)</PresentationFormat>
  <Paragraphs>381</Paragraphs>
  <Slides>30</Slides>
  <Notes>3</Notes>
  <HiddenSlides>0</HiddenSlides>
  <MMClips>0</MMClips>
  <ScaleCrop>false</ScaleCrop>
  <HeadingPairs>
    <vt:vector size="4" baseType="variant">
      <vt:variant>
        <vt:lpstr>Theme</vt:lpstr>
      </vt:variant>
      <vt:variant>
        <vt:i4>2</vt:i4>
      </vt:variant>
      <vt:variant>
        <vt:lpstr>Slide Titles</vt:lpstr>
      </vt:variant>
      <vt:variant>
        <vt:i4>30</vt:i4>
      </vt:variant>
    </vt:vector>
  </HeadingPairs>
  <TitlesOfParts>
    <vt:vector size="32" baseType="lpstr">
      <vt:lpstr>Primary Master No Icons</vt:lpstr>
      <vt:lpstr>Reference Master Icons</vt:lpstr>
      <vt:lpstr>الأمن السيبراني</vt:lpstr>
      <vt:lpstr>هدف الوحدة</vt:lpstr>
      <vt:lpstr>نظرة عامة على الأمن السيبراني -- تعريفات هامة</vt:lpstr>
      <vt:lpstr>سؤال للمناقشة</vt:lpstr>
      <vt:lpstr>توجهات الأمن السيبراني (1 من 3)</vt:lpstr>
      <vt:lpstr>توجهات الأمن السيبراني (2 من 3)</vt:lpstr>
      <vt:lpstr>توجهات الأمن السيبراني (3 من 3)</vt:lpstr>
      <vt:lpstr>سؤال للمناقشة</vt:lpstr>
      <vt:lpstr>الحماية من التهديدات السيبرانية (1 من 2)</vt:lpstr>
      <vt:lpstr>الحماية من التهديدات السيبرانية (2 من 2)</vt:lpstr>
      <vt:lpstr>رصد ومنع التسلل (1 من 2)</vt:lpstr>
      <vt:lpstr>رصد ومنع التسلل (2 من 2)</vt:lpstr>
      <vt:lpstr>رصد التسلل والمرونة</vt:lpstr>
      <vt:lpstr>الجدار الناري (1 من 3)</vt:lpstr>
      <vt:lpstr>الجدار الناري (2 من 3)</vt:lpstr>
      <vt:lpstr>الجدار الناري (3 من 3)</vt:lpstr>
      <vt:lpstr>الاستجابة -- مهندس الأمن السيراني</vt:lpstr>
      <vt:lpstr>مصادر الجرائم الإلكترونية </vt:lpstr>
      <vt:lpstr>قف-  فكّر-  تواصل</vt:lpstr>
      <vt:lpstr>تقييم الأمن السيبراني من حيث المرونة  (1 من 3)</vt:lpstr>
      <vt:lpstr>تقييم الأمن السيبراني من حيث المرونة  (2 من 3)</vt:lpstr>
      <vt:lpstr>تقييم الأمن السيبراني من حيث المرونة  (3 من 3)</vt:lpstr>
      <vt:lpstr>نقاش ضمن إطار المجموعة الكبيرة:  التهديدات الداخلية</vt:lpstr>
      <vt:lpstr>السياسات والإجراءات الخاصة بالأمن السيبراني (1 من 3)</vt:lpstr>
      <vt:lpstr>السياسات والإجراءات الخاصة بالأمن السيبراني (2 من 3)</vt:lpstr>
      <vt:lpstr>السياسات والإجراءات الخاصة بالأمن السيبراني (3 من 3)</vt:lpstr>
      <vt:lpstr>أسئلة المناقشة</vt:lpstr>
      <vt:lpstr>دليل التكتيكات والتوجهات الإرهابية الصادر عن مكتب المساعدة في مكافحة الإرهاب</vt:lpstr>
      <vt:lpstr>لحظة التعليم الإسترجاعي</vt:lpstr>
      <vt:lpstr>ملخص الوحدة</vt:lpstr>
    </vt:vector>
  </TitlesOfParts>
  <Company>Office of Antiterrorism Assistance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7: Cybersecurity</dc:title>
  <dc:subject>Critical Infrastructure Security and Resilience (CISR)</dc:subject>
  <dc:creator>ATA</dc:creator>
  <cp:lastModifiedBy>Bryant</cp:lastModifiedBy>
  <cp:revision>77</cp:revision>
  <dcterms:created xsi:type="dcterms:W3CDTF">2013-12-04T17:15:08Z</dcterms:created>
  <dcterms:modified xsi:type="dcterms:W3CDTF">2017-10-25T10:31:58Z</dcterms:modified>
  <cp:contentStatus>v4.00</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0x010100C68AE0033705624F813824713B0F6236</vt:lpwstr>
  </property>
</Properties>
</file>