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42"/>
  </p:notesMasterIdLst>
  <p:handoutMasterIdLst>
    <p:handoutMasterId r:id="rId43"/>
  </p:handoutMasterIdLst>
  <p:sldIdLst>
    <p:sldId id="271" r:id="rId6"/>
    <p:sldId id="275" r:id="rId7"/>
    <p:sldId id="307" r:id="rId8"/>
    <p:sldId id="278" r:id="rId9"/>
    <p:sldId id="280" r:id="rId10"/>
    <p:sldId id="332" r:id="rId11"/>
    <p:sldId id="281" r:id="rId12"/>
    <p:sldId id="328" r:id="rId13"/>
    <p:sldId id="327" r:id="rId14"/>
    <p:sldId id="282" r:id="rId15"/>
    <p:sldId id="283" r:id="rId16"/>
    <p:sldId id="329" r:id="rId17"/>
    <p:sldId id="284" r:id="rId18"/>
    <p:sldId id="330" r:id="rId19"/>
    <p:sldId id="324" r:id="rId20"/>
    <p:sldId id="287" r:id="rId21"/>
    <p:sldId id="308" r:id="rId22"/>
    <p:sldId id="309" r:id="rId23"/>
    <p:sldId id="289" r:id="rId24"/>
    <p:sldId id="333" r:id="rId25"/>
    <p:sldId id="285" r:id="rId26"/>
    <p:sldId id="291" r:id="rId27"/>
    <p:sldId id="310" r:id="rId28"/>
    <p:sldId id="311" r:id="rId29"/>
    <p:sldId id="312" r:id="rId30"/>
    <p:sldId id="313" r:id="rId31"/>
    <p:sldId id="314" r:id="rId32"/>
    <p:sldId id="315" r:id="rId33"/>
    <p:sldId id="306" r:id="rId34"/>
    <p:sldId id="320" r:id="rId35"/>
    <p:sldId id="305" r:id="rId36"/>
    <p:sldId id="331" r:id="rId37"/>
    <p:sldId id="267" r:id="rId38"/>
    <p:sldId id="277" r:id="rId39"/>
    <p:sldId id="326" r:id="rId40"/>
    <p:sldId id="323" r:id="rId41"/>
  </p:sldIdLst>
  <p:sldSz cx="9144000" cy="6858000" type="screen4x3"/>
  <p:notesSz cx="7010400" cy="9372600"/>
  <p:custDataLst>
    <p:tags r:id="rId4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CCCCFF"/>
    <a:srgbClr val="6699FF"/>
    <a:srgbClr val="3333FF"/>
    <a:srgbClr val="333399"/>
    <a:srgbClr val="0000CC"/>
    <a:srgbClr val="000066"/>
    <a:srgbClr val="2F2F2F"/>
    <a:srgbClr val="F1B713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2" autoAdjust="0"/>
    <p:restoredTop sz="95326" autoAdjust="0"/>
  </p:normalViewPr>
  <p:slideViewPr>
    <p:cSldViewPr snapToGrid="0">
      <p:cViewPr varScale="1">
        <p:scale>
          <a:sx n="121" d="100"/>
          <a:sy n="121" d="100"/>
        </p:scale>
        <p:origin x="-96" y="-1182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-8526"/>
    </p:cViewPr>
  </p:sorterViewPr>
  <p:notesViewPr>
    <p:cSldViewPr snapToGrid="0">
      <p:cViewPr>
        <p:scale>
          <a:sx n="90" d="100"/>
          <a:sy n="90" d="100"/>
        </p:scale>
        <p:origin x="1002" y="2616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handoutMaster" Target="handoutMasters/handoutMaster1.xml"/><Relationship Id="rId48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E5A8A7-463E-4EB3-845A-AD60293F1BA7}" type="doc">
      <dgm:prSet loTypeId="urn:microsoft.com/office/officeart/2005/8/layout/cycle1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157B01A-D255-4542-AB62-69828D72DC3C}">
      <dgm:prSet phldrT="[Text]" custT="1"/>
      <dgm:spPr/>
      <dgm:t>
        <a:bodyPr/>
        <a:lstStyle/>
        <a:p>
          <a:pPr rtl="1"/>
          <a:r>
            <a:rPr lang="ar-SA" sz="2000" b="1" dirty="0"/>
            <a:t>المرحلة </a:t>
          </a:r>
          <a:r>
            <a:rPr lang="ar-EG" sz="2000" b="1" dirty="0"/>
            <a:t>1: </a:t>
          </a:r>
          <a:r>
            <a:rPr lang="ar-SA" sz="2000" b="1" dirty="0"/>
            <a:t>الوقاية</a:t>
          </a:r>
          <a:endParaRPr lang="ar-EG" sz="2000" b="1" dirty="0"/>
        </a:p>
      </dgm:t>
    </dgm:pt>
    <dgm:pt modelId="{C3254077-480C-400B-AF49-DD697FDB90F0}" type="parTrans" cxnId="{D349C5BC-801A-44B9-9AA9-599E9397D06C}">
      <dgm:prSet/>
      <dgm:spPr/>
      <dgm:t>
        <a:bodyPr/>
        <a:lstStyle/>
        <a:p>
          <a:endParaRPr lang="en-US"/>
        </a:p>
      </dgm:t>
    </dgm:pt>
    <dgm:pt modelId="{0B346912-2893-4E53-967F-953605D23F50}" type="sibTrans" cxnId="{D349C5BC-801A-44B9-9AA9-599E9397D06C}">
      <dgm:prSet/>
      <dgm:spPr>
        <a:solidFill>
          <a:srgbClr val="0000FF"/>
        </a:solidFill>
      </dgm:spPr>
      <dgm:t>
        <a:bodyPr/>
        <a:lstStyle/>
        <a:p>
          <a:endParaRPr lang="en-US"/>
        </a:p>
      </dgm:t>
    </dgm:pt>
    <dgm:pt modelId="{8AB40DAE-4344-447C-81EB-70F782E792D2}">
      <dgm:prSet phldrT="[Text]" custT="1"/>
      <dgm:spPr/>
      <dgm:t>
        <a:bodyPr/>
        <a:lstStyle/>
        <a:p>
          <a:pPr rtl="1">
            <a:lnSpc>
              <a:spcPct val="100000"/>
            </a:lnSpc>
          </a:pPr>
          <a:r>
            <a:rPr lang="ar-SA" sz="2000" b="1" dirty="0"/>
            <a:t>المرحلة </a:t>
          </a:r>
          <a:r>
            <a:rPr lang="ar-EG" sz="2000" b="1" dirty="0"/>
            <a:t>2: </a:t>
          </a:r>
          <a:br>
            <a:rPr lang="ar-EG" sz="2000" b="1" dirty="0"/>
          </a:br>
          <a:r>
            <a:rPr lang="ar-SA" sz="2000" b="1" dirty="0"/>
            <a:t>التأهب</a:t>
          </a:r>
          <a:endParaRPr lang="ar-EG" sz="2000" b="1" dirty="0"/>
        </a:p>
      </dgm:t>
    </dgm:pt>
    <dgm:pt modelId="{E99EDBD2-0B98-4AD8-A4A9-A9DAC8BB19C5}" type="parTrans" cxnId="{6ECED112-B36C-44F3-A02B-CDBF3BB62B04}">
      <dgm:prSet/>
      <dgm:spPr/>
      <dgm:t>
        <a:bodyPr/>
        <a:lstStyle/>
        <a:p>
          <a:endParaRPr lang="en-US"/>
        </a:p>
      </dgm:t>
    </dgm:pt>
    <dgm:pt modelId="{C7DBAD60-8687-4B5A-89F4-98443BD13DC6}" type="sibTrans" cxnId="{6ECED112-B36C-44F3-A02B-CDBF3BB62B04}">
      <dgm:prSet/>
      <dgm:spPr>
        <a:solidFill>
          <a:srgbClr val="0000FF"/>
        </a:solidFill>
      </dgm:spPr>
      <dgm:t>
        <a:bodyPr/>
        <a:lstStyle/>
        <a:p>
          <a:endParaRPr lang="en-US"/>
        </a:p>
      </dgm:t>
    </dgm:pt>
    <dgm:pt modelId="{78C78C10-3203-4C48-BBF6-0670F6C8A89E}">
      <dgm:prSet phldrT="[Text]" custT="1"/>
      <dgm:spPr/>
      <dgm:t>
        <a:bodyPr/>
        <a:lstStyle/>
        <a:p>
          <a:pPr rtl="1"/>
          <a:r>
            <a:rPr lang="ar-SA" sz="2000" b="1" dirty="0"/>
            <a:t>المرحلة </a:t>
          </a:r>
          <a:r>
            <a:rPr lang="ar-EG" sz="2000" b="1" dirty="0"/>
            <a:t>3: </a:t>
          </a:r>
          <a:r>
            <a:rPr lang="ar-SA" sz="2000" b="1" dirty="0"/>
            <a:t>الاستجابة</a:t>
          </a:r>
          <a:endParaRPr lang="ar-EG" sz="2400" b="1" dirty="0"/>
        </a:p>
      </dgm:t>
    </dgm:pt>
    <dgm:pt modelId="{319BCC9E-46CF-4114-98CE-FE03DDC96536}" type="parTrans" cxnId="{D2A140B4-46C0-4195-B4B7-A14EFA7CFE0A}">
      <dgm:prSet/>
      <dgm:spPr/>
      <dgm:t>
        <a:bodyPr/>
        <a:lstStyle/>
        <a:p>
          <a:endParaRPr lang="en-US"/>
        </a:p>
      </dgm:t>
    </dgm:pt>
    <dgm:pt modelId="{F76CB2D5-27D0-4454-BAD9-BBD6F4124080}" type="sibTrans" cxnId="{D2A140B4-46C0-4195-B4B7-A14EFA7CFE0A}">
      <dgm:prSet/>
      <dgm:spPr>
        <a:solidFill>
          <a:srgbClr val="0000FF"/>
        </a:solidFill>
      </dgm:spPr>
      <dgm:t>
        <a:bodyPr/>
        <a:lstStyle/>
        <a:p>
          <a:endParaRPr lang="en-US"/>
        </a:p>
      </dgm:t>
    </dgm:pt>
    <dgm:pt modelId="{02485D7E-B5BD-4974-8328-4B2E8FC929EA}">
      <dgm:prSet phldrT="[Text]" custT="1"/>
      <dgm:spPr/>
      <dgm:t>
        <a:bodyPr/>
        <a:lstStyle/>
        <a:p>
          <a:pPr rtl="1"/>
          <a:r>
            <a:rPr lang="ar-SA" sz="2000" b="1" dirty="0"/>
            <a:t>المرحلة </a:t>
          </a:r>
          <a:r>
            <a:rPr lang="ar-EG" sz="2000" b="1" dirty="0"/>
            <a:t>4: </a:t>
          </a:r>
          <a:r>
            <a:rPr lang="ar-SA" sz="2000" b="1" dirty="0"/>
            <a:t>التعافي</a:t>
          </a:r>
          <a:endParaRPr lang="ar-EG" sz="1700" b="1" dirty="0"/>
        </a:p>
      </dgm:t>
    </dgm:pt>
    <dgm:pt modelId="{F1EE0659-EFAB-4658-A793-9FA3E54A8815}" type="parTrans" cxnId="{50A16B1D-0986-4E28-9605-5FD1A2576EF2}">
      <dgm:prSet/>
      <dgm:spPr/>
      <dgm:t>
        <a:bodyPr/>
        <a:lstStyle/>
        <a:p>
          <a:endParaRPr lang="en-US"/>
        </a:p>
      </dgm:t>
    </dgm:pt>
    <dgm:pt modelId="{072C180F-F6D8-429F-A397-1AF2CB7FECC7}" type="sibTrans" cxnId="{50A16B1D-0986-4E28-9605-5FD1A2576EF2}">
      <dgm:prSet/>
      <dgm:spPr>
        <a:solidFill>
          <a:srgbClr val="0000FF"/>
        </a:solidFill>
      </dgm:spPr>
      <dgm:t>
        <a:bodyPr/>
        <a:lstStyle/>
        <a:p>
          <a:endParaRPr lang="en-US"/>
        </a:p>
      </dgm:t>
    </dgm:pt>
    <dgm:pt modelId="{4C2D7BAF-C65A-4340-A82B-D44A3AFBF1E6}" type="pres">
      <dgm:prSet presAssocID="{F6E5A8A7-463E-4EB3-845A-AD60293F1BA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69D24D-E910-4297-BF9B-8194340E0B19}" type="pres">
      <dgm:prSet presAssocID="{8157B01A-D255-4542-AB62-69828D72DC3C}" presName="dummy" presStyleCnt="0"/>
      <dgm:spPr/>
    </dgm:pt>
    <dgm:pt modelId="{D4A152DA-DF86-40A2-8813-C0ED10A7598C}" type="pres">
      <dgm:prSet presAssocID="{8157B01A-D255-4542-AB62-69828D72DC3C}" presName="node" presStyleLbl="revTx" presStyleIdx="0" presStyleCnt="4" custScaleX="1083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7BD936-3688-4587-A044-2CC7967A7A92}" type="pres">
      <dgm:prSet presAssocID="{0B346912-2893-4E53-967F-953605D23F50}" presName="sibTrans" presStyleLbl="node1" presStyleIdx="0" presStyleCnt="4"/>
      <dgm:spPr/>
      <dgm:t>
        <a:bodyPr/>
        <a:lstStyle/>
        <a:p>
          <a:endParaRPr lang="en-US"/>
        </a:p>
      </dgm:t>
    </dgm:pt>
    <dgm:pt modelId="{5ABF7F6B-ECCD-4F01-B9E8-478CA5A69596}" type="pres">
      <dgm:prSet presAssocID="{8AB40DAE-4344-447C-81EB-70F782E792D2}" presName="dummy" presStyleCnt="0"/>
      <dgm:spPr/>
    </dgm:pt>
    <dgm:pt modelId="{CDD3B91D-B254-4384-949C-243B5F11453F}" type="pres">
      <dgm:prSet presAssocID="{8AB40DAE-4344-447C-81EB-70F782E792D2}" presName="node" presStyleLbl="revTx" presStyleIdx="1" presStyleCnt="4" custScaleX="136140" custRadScaleRad="98764" custRadScaleInc="-96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FA6443-4DC4-44FC-AEF4-8E7F9C572ABD}" type="pres">
      <dgm:prSet presAssocID="{C7DBAD60-8687-4B5A-89F4-98443BD13DC6}" presName="sibTrans" presStyleLbl="node1" presStyleIdx="1" presStyleCnt="4"/>
      <dgm:spPr/>
      <dgm:t>
        <a:bodyPr/>
        <a:lstStyle/>
        <a:p>
          <a:endParaRPr lang="en-US"/>
        </a:p>
      </dgm:t>
    </dgm:pt>
    <dgm:pt modelId="{5CBCFDAE-3D4A-4BB1-BE1B-791341FA0ACA}" type="pres">
      <dgm:prSet presAssocID="{78C78C10-3203-4C48-BBF6-0670F6C8A89E}" presName="dummy" presStyleCnt="0"/>
      <dgm:spPr/>
    </dgm:pt>
    <dgm:pt modelId="{066C2E13-B0C8-4D63-88A1-0DC7E3991D69}" type="pres">
      <dgm:prSet presAssocID="{78C78C10-3203-4C48-BBF6-0670F6C8A89E}" presName="node" presStyleLbl="revTx" presStyleIdx="2" presStyleCnt="4" custRadScaleRad="100170" custRadScaleInc="111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CAA71E-E111-4D83-8925-D7D4011189C5}" type="pres">
      <dgm:prSet presAssocID="{F76CB2D5-27D0-4454-BAD9-BBD6F4124080}" presName="sibTrans" presStyleLbl="node1" presStyleIdx="2" presStyleCnt="4"/>
      <dgm:spPr/>
      <dgm:t>
        <a:bodyPr/>
        <a:lstStyle/>
        <a:p>
          <a:endParaRPr lang="en-US"/>
        </a:p>
      </dgm:t>
    </dgm:pt>
    <dgm:pt modelId="{DFCC310B-47AA-4E15-8610-CEA4BC9120E3}" type="pres">
      <dgm:prSet presAssocID="{02485D7E-B5BD-4974-8328-4B2E8FC929EA}" presName="dummy" presStyleCnt="0"/>
      <dgm:spPr/>
    </dgm:pt>
    <dgm:pt modelId="{9E0A0E8A-3BB8-43CC-96A3-6D1FA55204F1}" type="pres">
      <dgm:prSet presAssocID="{02485D7E-B5BD-4974-8328-4B2E8FC929EA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5A1E73-2FDD-4B82-8199-4A928815EB55}" type="pres">
      <dgm:prSet presAssocID="{072C180F-F6D8-429F-A397-1AF2CB7FECC7}" presName="sibTrans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D2A140B4-46C0-4195-B4B7-A14EFA7CFE0A}" srcId="{F6E5A8A7-463E-4EB3-845A-AD60293F1BA7}" destId="{78C78C10-3203-4C48-BBF6-0670F6C8A89E}" srcOrd="2" destOrd="0" parTransId="{319BCC9E-46CF-4114-98CE-FE03DDC96536}" sibTransId="{F76CB2D5-27D0-4454-BAD9-BBD6F4124080}"/>
    <dgm:cxn modelId="{A86E8006-1615-4613-80CA-AF7549FC1780}" type="presOf" srcId="{072C180F-F6D8-429F-A397-1AF2CB7FECC7}" destId="{F95A1E73-2FDD-4B82-8199-4A928815EB55}" srcOrd="0" destOrd="0" presId="urn:microsoft.com/office/officeart/2005/8/layout/cycle1"/>
    <dgm:cxn modelId="{6734A1AF-2912-4764-BFCB-61C1AECDC00E}" type="presOf" srcId="{0B346912-2893-4E53-967F-953605D23F50}" destId="{487BD936-3688-4587-A044-2CC7967A7A92}" srcOrd="0" destOrd="0" presId="urn:microsoft.com/office/officeart/2005/8/layout/cycle1"/>
    <dgm:cxn modelId="{6ECED112-B36C-44F3-A02B-CDBF3BB62B04}" srcId="{F6E5A8A7-463E-4EB3-845A-AD60293F1BA7}" destId="{8AB40DAE-4344-447C-81EB-70F782E792D2}" srcOrd="1" destOrd="0" parTransId="{E99EDBD2-0B98-4AD8-A4A9-A9DAC8BB19C5}" sibTransId="{C7DBAD60-8687-4B5A-89F4-98443BD13DC6}"/>
    <dgm:cxn modelId="{FF0429BC-9CEB-4AC3-826C-A878E001CC15}" type="presOf" srcId="{C7DBAD60-8687-4B5A-89F4-98443BD13DC6}" destId="{E7FA6443-4DC4-44FC-AEF4-8E7F9C572ABD}" srcOrd="0" destOrd="0" presId="urn:microsoft.com/office/officeart/2005/8/layout/cycle1"/>
    <dgm:cxn modelId="{F1B81027-E12A-4B43-9A9A-97AB71F5E982}" type="presOf" srcId="{02485D7E-B5BD-4974-8328-4B2E8FC929EA}" destId="{9E0A0E8A-3BB8-43CC-96A3-6D1FA55204F1}" srcOrd="0" destOrd="0" presId="urn:microsoft.com/office/officeart/2005/8/layout/cycle1"/>
    <dgm:cxn modelId="{9E5CE1A3-8D7B-4E04-8719-24AA290B2378}" type="presOf" srcId="{78C78C10-3203-4C48-BBF6-0670F6C8A89E}" destId="{066C2E13-B0C8-4D63-88A1-0DC7E3991D69}" srcOrd="0" destOrd="0" presId="urn:microsoft.com/office/officeart/2005/8/layout/cycle1"/>
    <dgm:cxn modelId="{3E33CE2A-CF9E-4EE8-80E5-60523DEEDEEB}" type="presOf" srcId="{8157B01A-D255-4542-AB62-69828D72DC3C}" destId="{D4A152DA-DF86-40A2-8813-C0ED10A7598C}" srcOrd="0" destOrd="0" presId="urn:microsoft.com/office/officeart/2005/8/layout/cycle1"/>
    <dgm:cxn modelId="{B0E44007-85B7-49B5-A362-62ADCA83355D}" type="presOf" srcId="{F6E5A8A7-463E-4EB3-845A-AD60293F1BA7}" destId="{4C2D7BAF-C65A-4340-A82B-D44A3AFBF1E6}" srcOrd="0" destOrd="0" presId="urn:microsoft.com/office/officeart/2005/8/layout/cycle1"/>
    <dgm:cxn modelId="{D349C5BC-801A-44B9-9AA9-599E9397D06C}" srcId="{F6E5A8A7-463E-4EB3-845A-AD60293F1BA7}" destId="{8157B01A-D255-4542-AB62-69828D72DC3C}" srcOrd="0" destOrd="0" parTransId="{C3254077-480C-400B-AF49-DD697FDB90F0}" sibTransId="{0B346912-2893-4E53-967F-953605D23F50}"/>
    <dgm:cxn modelId="{83774003-69F8-45DC-B4E3-1D8E6ABB93AD}" type="presOf" srcId="{F76CB2D5-27D0-4454-BAD9-BBD6F4124080}" destId="{CDCAA71E-E111-4D83-8925-D7D4011189C5}" srcOrd="0" destOrd="0" presId="urn:microsoft.com/office/officeart/2005/8/layout/cycle1"/>
    <dgm:cxn modelId="{50A16B1D-0986-4E28-9605-5FD1A2576EF2}" srcId="{F6E5A8A7-463E-4EB3-845A-AD60293F1BA7}" destId="{02485D7E-B5BD-4974-8328-4B2E8FC929EA}" srcOrd="3" destOrd="0" parTransId="{F1EE0659-EFAB-4658-A793-9FA3E54A8815}" sibTransId="{072C180F-F6D8-429F-A397-1AF2CB7FECC7}"/>
    <dgm:cxn modelId="{ABE7E625-1202-4F91-8691-1870E03271AE}" type="presOf" srcId="{8AB40DAE-4344-447C-81EB-70F782E792D2}" destId="{CDD3B91D-B254-4384-949C-243B5F11453F}" srcOrd="0" destOrd="0" presId="urn:microsoft.com/office/officeart/2005/8/layout/cycle1"/>
    <dgm:cxn modelId="{0BA74E62-BC6A-4CBD-85F1-43EADE0A4B98}" type="presParOf" srcId="{4C2D7BAF-C65A-4340-A82B-D44A3AFBF1E6}" destId="{1069D24D-E910-4297-BF9B-8194340E0B19}" srcOrd="0" destOrd="0" presId="urn:microsoft.com/office/officeart/2005/8/layout/cycle1"/>
    <dgm:cxn modelId="{A18ECE2F-FD0C-4683-AD44-5E9B1B7B37AC}" type="presParOf" srcId="{4C2D7BAF-C65A-4340-A82B-D44A3AFBF1E6}" destId="{D4A152DA-DF86-40A2-8813-C0ED10A7598C}" srcOrd="1" destOrd="0" presId="urn:microsoft.com/office/officeart/2005/8/layout/cycle1"/>
    <dgm:cxn modelId="{C0994580-24A6-42C1-AEAF-8D8024C50353}" type="presParOf" srcId="{4C2D7BAF-C65A-4340-A82B-D44A3AFBF1E6}" destId="{487BD936-3688-4587-A044-2CC7967A7A92}" srcOrd="2" destOrd="0" presId="urn:microsoft.com/office/officeart/2005/8/layout/cycle1"/>
    <dgm:cxn modelId="{60EC301A-A72D-4C73-B361-7D936CBADEC6}" type="presParOf" srcId="{4C2D7BAF-C65A-4340-A82B-D44A3AFBF1E6}" destId="{5ABF7F6B-ECCD-4F01-B9E8-478CA5A69596}" srcOrd="3" destOrd="0" presId="urn:microsoft.com/office/officeart/2005/8/layout/cycle1"/>
    <dgm:cxn modelId="{5DD98ADF-CAE4-44F1-95CC-508495EA09AB}" type="presParOf" srcId="{4C2D7BAF-C65A-4340-A82B-D44A3AFBF1E6}" destId="{CDD3B91D-B254-4384-949C-243B5F11453F}" srcOrd="4" destOrd="0" presId="urn:microsoft.com/office/officeart/2005/8/layout/cycle1"/>
    <dgm:cxn modelId="{129BE9BE-B222-4F40-9F23-75537999CC73}" type="presParOf" srcId="{4C2D7BAF-C65A-4340-A82B-D44A3AFBF1E6}" destId="{E7FA6443-4DC4-44FC-AEF4-8E7F9C572ABD}" srcOrd="5" destOrd="0" presId="urn:microsoft.com/office/officeart/2005/8/layout/cycle1"/>
    <dgm:cxn modelId="{CECA8C3F-6F91-4823-9A5F-217F45860538}" type="presParOf" srcId="{4C2D7BAF-C65A-4340-A82B-D44A3AFBF1E6}" destId="{5CBCFDAE-3D4A-4BB1-BE1B-791341FA0ACA}" srcOrd="6" destOrd="0" presId="urn:microsoft.com/office/officeart/2005/8/layout/cycle1"/>
    <dgm:cxn modelId="{13743F06-C018-4448-9A20-2BAFF193A261}" type="presParOf" srcId="{4C2D7BAF-C65A-4340-A82B-D44A3AFBF1E6}" destId="{066C2E13-B0C8-4D63-88A1-0DC7E3991D69}" srcOrd="7" destOrd="0" presId="urn:microsoft.com/office/officeart/2005/8/layout/cycle1"/>
    <dgm:cxn modelId="{D5543078-94C3-4D9E-ADD1-6C62407FB8C8}" type="presParOf" srcId="{4C2D7BAF-C65A-4340-A82B-D44A3AFBF1E6}" destId="{CDCAA71E-E111-4D83-8925-D7D4011189C5}" srcOrd="8" destOrd="0" presId="urn:microsoft.com/office/officeart/2005/8/layout/cycle1"/>
    <dgm:cxn modelId="{A0C06967-C803-4B44-9809-AA26083B9407}" type="presParOf" srcId="{4C2D7BAF-C65A-4340-A82B-D44A3AFBF1E6}" destId="{DFCC310B-47AA-4E15-8610-CEA4BC9120E3}" srcOrd="9" destOrd="0" presId="urn:microsoft.com/office/officeart/2005/8/layout/cycle1"/>
    <dgm:cxn modelId="{D15BFD29-CC30-4DAB-8FB8-4CAA38BB75D8}" type="presParOf" srcId="{4C2D7BAF-C65A-4340-A82B-D44A3AFBF1E6}" destId="{9E0A0E8A-3BB8-43CC-96A3-6D1FA55204F1}" srcOrd="10" destOrd="0" presId="urn:microsoft.com/office/officeart/2005/8/layout/cycle1"/>
    <dgm:cxn modelId="{AA8E9E1B-B7C0-4E83-B71D-A38EDEA5E52A}" type="presParOf" srcId="{4C2D7BAF-C65A-4340-A82B-D44A3AFBF1E6}" destId="{F95A1E73-2FDD-4B82-8199-4A928815EB55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85CE4C-79D2-4411-989F-04D052CD4DB4}" type="doc">
      <dgm:prSet loTypeId="urn:microsoft.com/office/officeart/2005/8/layout/chevron2" loCatId="process" qsTypeId="urn:microsoft.com/office/officeart/2005/8/quickstyle/simple1" qsCatId="simple" csTypeId="urn:microsoft.com/office/officeart/2005/8/colors/accent6_1" csCatId="accent6" phldr="1"/>
      <dgm:spPr/>
    </dgm:pt>
    <dgm:pt modelId="{CC7B9BFB-0EE7-4E44-9353-9D1B3CF14956}">
      <dgm:prSet phldrT="[Text]" custT="1"/>
      <dgm:spPr/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1</a:t>
          </a:r>
          <a:endParaRPr lang="ar-EG" sz="1000" b="1" dirty="0"/>
        </a:p>
      </dgm:t>
    </dgm:pt>
    <dgm:pt modelId="{4C5C5B54-7A70-40E3-ACE6-CCAED9FF842F}" type="parTrans" cxnId="{1629D58E-F5B5-4742-B4FC-5970648E0175}">
      <dgm:prSet/>
      <dgm:spPr/>
      <dgm:t>
        <a:bodyPr/>
        <a:lstStyle/>
        <a:p>
          <a:endParaRPr lang="en-US"/>
        </a:p>
      </dgm:t>
    </dgm:pt>
    <dgm:pt modelId="{BCE2D2E6-46FE-43D2-A337-F366995B1862}" type="sibTrans" cxnId="{1629D58E-F5B5-4742-B4FC-5970648E0175}">
      <dgm:prSet/>
      <dgm:spPr/>
      <dgm:t>
        <a:bodyPr/>
        <a:lstStyle/>
        <a:p>
          <a:endParaRPr lang="en-US"/>
        </a:p>
      </dgm:t>
    </dgm:pt>
    <dgm:pt modelId="{F19B2B9C-0D35-4A7A-827B-499EBEA72C33}">
      <dgm:prSet phldrT="[Text]" custT="1"/>
      <dgm:spPr/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2</a:t>
          </a:r>
          <a:endParaRPr lang="ar-EG" sz="1000" b="1" dirty="0"/>
        </a:p>
      </dgm:t>
    </dgm:pt>
    <dgm:pt modelId="{DAD200DD-4CEF-4290-AD3C-EC44F4A265BB}" type="parTrans" cxnId="{AD830EAA-D424-4C1F-8E16-514ACA6F99A6}">
      <dgm:prSet/>
      <dgm:spPr/>
      <dgm:t>
        <a:bodyPr/>
        <a:lstStyle/>
        <a:p>
          <a:endParaRPr lang="en-US"/>
        </a:p>
      </dgm:t>
    </dgm:pt>
    <dgm:pt modelId="{2023B5AE-88FE-440F-84E8-05A3DD4111FD}" type="sibTrans" cxnId="{AD830EAA-D424-4C1F-8E16-514ACA6F99A6}">
      <dgm:prSet/>
      <dgm:spPr/>
      <dgm:t>
        <a:bodyPr/>
        <a:lstStyle/>
        <a:p>
          <a:endParaRPr lang="en-US"/>
        </a:p>
      </dgm:t>
    </dgm:pt>
    <dgm:pt modelId="{42F64042-DEDB-4139-A51D-A2239C856EA0}">
      <dgm:prSet phldrT="[Text]" custT="1"/>
      <dgm:spPr/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3</a:t>
          </a:r>
          <a:endParaRPr lang="ar-EG" sz="1000" b="1" dirty="0"/>
        </a:p>
      </dgm:t>
    </dgm:pt>
    <dgm:pt modelId="{1C0AE567-A264-4D02-9860-2700CB502EC4}" type="parTrans" cxnId="{BA032654-9B6A-4B82-B964-9F2506D44948}">
      <dgm:prSet/>
      <dgm:spPr/>
      <dgm:t>
        <a:bodyPr/>
        <a:lstStyle/>
        <a:p>
          <a:endParaRPr lang="en-US"/>
        </a:p>
      </dgm:t>
    </dgm:pt>
    <dgm:pt modelId="{97EF9358-8EC3-45A1-8C33-AFF3852A2DEE}" type="sibTrans" cxnId="{BA032654-9B6A-4B82-B964-9F2506D44948}">
      <dgm:prSet/>
      <dgm:spPr/>
      <dgm:t>
        <a:bodyPr/>
        <a:lstStyle/>
        <a:p>
          <a:endParaRPr lang="en-US"/>
        </a:p>
      </dgm:t>
    </dgm:pt>
    <dgm:pt modelId="{DB431222-B146-4368-82A1-4B974567C0DD}">
      <dgm:prSet custT="1"/>
      <dgm:spPr/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4</a:t>
          </a:r>
          <a:endParaRPr lang="ar-EG" sz="1000" b="1" dirty="0"/>
        </a:p>
      </dgm:t>
    </dgm:pt>
    <dgm:pt modelId="{8B01498F-61BD-41E5-93F2-A1281CDE7769}" type="parTrans" cxnId="{E725E8A5-F379-435B-8F0E-E2FEF4FF3AB0}">
      <dgm:prSet/>
      <dgm:spPr/>
      <dgm:t>
        <a:bodyPr/>
        <a:lstStyle/>
        <a:p>
          <a:endParaRPr lang="en-US"/>
        </a:p>
      </dgm:t>
    </dgm:pt>
    <dgm:pt modelId="{843BD04E-327D-43FC-A2F0-67AC896E1D7F}" type="sibTrans" cxnId="{E725E8A5-F379-435B-8F0E-E2FEF4FF3AB0}">
      <dgm:prSet/>
      <dgm:spPr/>
      <dgm:t>
        <a:bodyPr/>
        <a:lstStyle/>
        <a:p>
          <a:endParaRPr lang="en-US"/>
        </a:p>
      </dgm:t>
    </dgm:pt>
    <dgm:pt modelId="{8F2DE8E7-C8E6-430B-99BF-839A24032910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pPr rtl="1"/>
          <a:r>
            <a:rPr lang="ar-EG" b="1" dirty="0"/>
            <a:t>تحديد</a:t>
          </a:r>
        </a:p>
      </dgm:t>
    </dgm:pt>
    <dgm:pt modelId="{4D49B311-C113-4B58-99FB-AC9D7695CB20}" type="parTrans" cxnId="{30AB4B19-7A2C-4328-B711-7F3A2F2CA436}">
      <dgm:prSet/>
      <dgm:spPr/>
      <dgm:t>
        <a:bodyPr/>
        <a:lstStyle/>
        <a:p>
          <a:endParaRPr lang="en-US"/>
        </a:p>
      </dgm:t>
    </dgm:pt>
    <dgm:pt modelId="{5393C3D4-EC20-4121-9BAA-E9DE217944DD}" type="sibTrans" cxnId="{30AB4B19-7A2C-4328-B711-7F3A2F2CA436}">
      <dgm:prSet/>
      <dgm:spPr/>
      <dgm:t>
        <a:bodyPr/>
        <a:lstStyle/>
        <a:p>
          <a:endParaRPr lang="en-US"/>
        </a:p>
      </dgm:t>
    </dgm:pt>
    <dgm:pt modelId="{7AE8D5FC-C481-4959-BCE8-BC2567F596C4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pPr rtl="1"/>
          <a:r>
            <a:rPr lang="ar-EG" b="1" dirty="0"/>
            <a:t>تقييم</a:t>
          </a:r>
        </a:p>
      </dgm:t>
    </dgm:pt>
    <dgm:pt modelId="{0BEECDC6-41E4-446D-A619-CE0D61B1071B}" type="parTrans" cxnId="{B9044791-7560-46F1-BFD9-9A97EA5BB25B}">
      <dgm:prSet/>
      <dgm:spPr/>
      <dgm:t>
        <a:bodyPr/>
        <a:lstStyle/>
        <a:p>
          <a:endParaRPr lang="en-US"/>
        </a:p>
      </dgm:t>
    </dgm:pt>
    <dgm:pt modelId="{AEA0E983-3089-49F1-B752-E7806B39DD0D}" type="sibTrans" cxnId="{B9044791-7560-46F1-BFD9-9A97EA5BB25B}">
      <dgm:prSet/>
      <dgm:spPr/>
      <dgm:t>
        <a:bodyPr/>
        <a:lstStyle/>
        <a:p>
          <a:endParaRPr lang="en-US"/>
        </a:p>
      </dgm:t>
    </dgm:pt>
    <dgm:pt modelId="{7D8FEAAA-3A96-4046-9EAE-9C1519D0077B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pPr rtl="1"/>
          <a:r>
            <a:rPr lang="ar-EG" b="1" dirty="0"/>
            <a:t>تعرّف</a:t>
          </a:r>
          <a:endParaRPr lang="ar-EG" dirty="0"/>
        </a:p>
      </dgm:t>
    </dgm:pt>
    <dgm:pt modelId="{89016729-ABAB-4FEE-840B-BA4B0833DB18}" type="parTrans" cxnId="{88B63B8C-5794-4A7B-A5AD-2072EF8BF319}">
      <dgm:prSet/>
      <dgm:spPr/>
      <dgm:t>
        <a:bodyPr/>
        <a:lstStyle/>
        <a:p>
          <a:endParaRPr lang="en-US"/>
        </a:p>
      </dgm:t>
    </dgm:pt>
    <dgm:pt modelId="{39BE248E-7916-4B92-83B1-F3B9477E2B6E}" type="sibTrans" cxnId="{88B63B8C-5794-4A7B-A5AD-2072EF8BF319}">
      <dgm:prSet/>
      <dgm:spPr/>
      <dgm:t>
        <a:bodyPr/>
        <a:lstStyle/>
        <a:p>
          <a:endParaRPr lang="en-US"/>
        </a:p>
      </dgm:t>
    </dgm:pt>
    <dgm:pt modelId="{BD425E0A-C87C-4F7E-8892-E8E398FD75CD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pPr rtl="1"/>
          <a:r>
            <a:rPr lang="ar-EG" b="1" dirty="0"/>
            <a:t>تعريف</a:t>
          </a:r>
          <a:endParaRPr lang="ar-EG" dirty="0"/>
        </a:p>
      </dgm:t>
    </dgm:pt>
    <dgm:pt modelId="{220EDE8F-2BB7-482B-84C9-8D243BE30F0C}" type="parTrans" cxnId="{2BB5297A-F566-4BEC-9233-73C58A0EA7A3}">
      <dgm:prSet/>
      <dgm:spPr/>
      <dgm:t>
        <a:bodyPr/>
        <a:lstStyle/>
        <a:p>
          <a:endParaRPr lang="en-US"/>
        </a:p>
      </dgm:t>
    </dgm:pt>
    <dgm:pt modelId="{005A51F6-5BDE-41FE-89A2-43BCD097AB34}" type="sibTrans" cxnId="{2BB5297A-F566-4BEC-9233-73C58A0EA7A3}">
      <dgm:prSet/>
      <dgm:spPr/>
      <dgm:t>
        <a:bodyPr/>
        <a:lstStyle/>
        <a:p>
          <a:endParaRPr lang="en-US"/>
        </a:p>
      </dgm:t>
    </dgm:pt>
    <dgm:pt modelId="{AC438DFB-B85F-47AE-A30E-E6DBD5F89E7C}" type="pres">
      <dgm:prSet presAssocID="{DC85CE4C-79D2-4411-989F-04D052CD4DB4}" presName="linearFlow" presStyleCnt="0">
        <dgm:presLayoutVars>
          <dgm:dir/>
          <dgm:animLvl val="lvl"/>
          <dgm:resizeHandles val="exact"/>
        </dgm:presLayoutVars>
      </dgm:prSet>
      <dgm:spPr/>
    </dgm:pt>
    <dgm:pt modelId="{021B4887-2B3D-45C4-BFAD-9725474526CF}" type="pres">
      <dgm:prSet presAssocID="{CC7B9BFB-0EE7-4E44-9353-9D1B3CF14956}" presName="composite" presStyleCnt="0"/>
      <dgm:spPr/>
    </dgm:pt>
    <dgm:pt modelId="{A4109AC8-A795-4E89-A4DE-FC6E1BFD748B}" type="pres">
      <dgm:prSet presAssocID="{CC7B9BFB-0EE7-4E44-9353-9D1B3CF14956}" presName="parentText" presStyleLbl="alignNode1" presStyleIdx="0" presStyleCnt="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3545B0-5D69-445B-A327-4D60D41F2F0A}" type="pres">
      <dgm:prSet presAssocID="{CC7B9BFB-0EE7-4E44-9353-9D1B3CF1495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1AC11-52F0-4B7C-89D1-B6F1598D0C10}" type="pres">
      <dgm:prSet presAssocID="{BCE2D2E6-46FE-43D2-A337-F366995B1862}" presName="sp" presStyleCnt="0"/>
      <dgm:spPr/>
    </dgm:pt>
    <dgm:pt modelId="{D515ED81-4820-4F4E-B103-2BC4260E72B3}" type="pres">
      <dgm:prSet presAssocID="{F19B2B9C-0D35-4A7A-827B-499EBEA72C33}" presName="composite" presStyleCnt="0"/>
      <dgm:spPr/>
    </dgm:pt>
    <dgm:pt modelId="{DDDCF0F0-D68A-43C1-AFA4-77496996FEB9}" type="pres">
      <dgm:prSet presAssocID="{F19B2B9C-0D35-4A7A-827B-499EBEA72C3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C40370-4D41-4F6F-B315-5DF6547EF5CC}" type="pres">
      <dgm:prSet presAssocID="{F19B2B9C-0D35-4A7A-827B-499EBEA72C3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9ED750-AECD-4014-8054-A8AEE20B6D71}" type="pres">
      <dgm:prSet presAssocID="{2023B5AE-88FE-440F-84E8-05A3DD4111FD}" presName="sp" presStyleCnt="0"/>
      <dgm:spPr/>
    </dgm:pt>
    <dgm:pt modelId="{A86C14B2-6EAE-45AF-AC46-9A88A7FF063F}" type="pres">
      <dgm:prSet presAssocID="{42F64042-DEDB-4139-A51D-A2239C856EA0}" presName="composite" presStyleCnt="0"/>
      <dgm:spPr/>
    </dgm:pt>
    <dgm:pt modelId="{7B2DC77E-86C4-4DFC-9582-D7A312B6E84A}" type="pres">
      <dgm:prSet presAssocID="{42F64042-DEDB-4139-A51D-A2239C856EA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2F6D76-6F2C-4425-9B33-AC379164B042}" type="pres">
      <dgm:prSet presAssocID="{42F64042-DEDB-4139-A51D-A2239C856EA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7236E6-1228-48DB-8ABB-2C4A4B4ADEDD}" type="pres">
      <dgm:prSet presAssocID="{97EF9358-8EC3-45A1-8C33-AFF3852A2DEE}" presName="sp" presStyleCnt="0"/>
      <dgm:spPr/>
    </dgm:pt>
    <dgm:pt modelId="{54F66288-B9E4-4D36-AE0B-F753400A8378}" type="pres">
      <dgm:prSet presAssocID="{DB431222-B146-4368-82A1-4B974567C0DD}" presName="composite" presStyleCnt="0"/>
      <dgm:spPr/>
    </dgm:pt>
    <dgm:pt modelId="{022F9749-5446-4B72-BD17-C86C6FA2C47A}" type="pres">
      <dgm:prSet presAssocID="{DB431222-B146-4368-82A1-4B974567C0D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A0D037-0BCE-4751-BFF0-CC7AF0B65227}" type="pres">
      <dgm:prSet presAssocID="{DB431222-B146-4368-82A1-4B974567C0DD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044791-7560-46F1-BFD9-9A97EA5BB25B}" srcId="{F19B2B9C-0D35-4A7A-827B-499EBEA72C33}" destId="{7AE8D5FC-C481-4959-BCE8-BC2567F596C4}" srcOrd="0" destOrd="0" parTransId="{0BEECDC6-41E4-446D-A619-CE0D61B1071B}" sibTransId="{AEA0E983-3089-49F1-B752-E7806B39DD0D}"/>
    <dgm:cxn modelId="{30AB4B19-7A2C-4328-B711-7F3A2F2CA436}" srcId="{CC7B9BFB-0EE7-4E44-9353-9D1B3CF14956}" destId="{8F2DE8E7-C8E6-430B-99BF-839A24032910}" srcOrd="0" destOrd="0" parTransId="{4D49B311-C113-4B58-99FB-AC9D7695CB20}" sibTransId="{5393C3D4-EC20-4121-9BAA-E9DE217944DD}"/>
    <dgm:cxn modelId="{1629D58E-F5B5-4742-B4FC-5970648E0175}" srcId="{DC85CE4C-79D2-4411-989F-04D052CD4DB4}" destId="{CC7B9BFB-0EE7-4E44-9353-9D1B3CF14956}" srcOrd="0" destOrd="0" parTransId="{4C5C5B54-7A70-40E3-ACE6-CCAED9FF842F}" sibTransId="{BCE2D2E6-46FE-43D2-A337-F366995B1862}"/>
    <dgm:cxn modelId="{88B63B8C-5794-4A7B-A5AD-2072EF8BF319}" srcId="{42F64042-DEDB-4139-A51D-A2239C856EA0}" destId="{7D8FEAAA-3A96-4046-9EAE-9C1519D0077B}" srcOrd="0" destOrd="0" parTransId="{89016729-ABAB-4FEE-840B-BA4B0833DB18}" sibTransId="{39BE248E-7916-4B92-83B1-F3B9477E2B6E}"/>
    <dgm:cxn modelId="{5F75D756-F9C4-4ACC-9BB6-360C507C8025}" type="presOf" srcId="{8F2DE8E7-C8E6-430B-99BF-839A24032910}" destId="{B33545B0-5D69-445B-A327-4D60D41F2F0A}" srcOrd="0" destOrd="0" presId="urn:microsoft.com/office/officeart/2005/8/layout/chevron2"/>
    <dgm:cxn modelId="{AD830EAA-D424-4C1F-8E16-514ACA6F99A6}" srcId="{DC85CE4C-79D2-4411-989F-04D052CD4DB4}" destId="{F19B2B9C-0D35-4A7A-827B-499EBEA72C33}" srcOrd="1" destOrd="0" parTransId="{DAD200DD-4CEF-4290-AD3C-EC44F4A265BB}" sibTransId="{2023B5AE-88FE-440F-84E8-05A3DD4111FD}"/>
    <dgm:cxn modelId="{C7912C81-8A28-4A20-A2B1-0EFDBE95CE3D}" type="presOf" srcId="{F19B2B9C-0D35-4A7A-827B-499EBEA72C33}" destId="{DDDCF0F0-D68A-43C1-AFA4-77496996FEB9}" srcOrd="0" destOrd="0" presId="urn:microsoft.com/office/officeart/2005/8/layout/chevron2"/>
    <dgm:cxn modelId="{AB2D5FC1-5542-436B-9A65-FE67839920E1}" type="presOf" srcId="{DB431222-B146-4368-82A1-4B974567C0DD}" destId="{022F9749-5446-4B72-BD17-C86C6FA2C47A}" srcOrd="0" destOrd="0" presId="urn:microsoft.com/office/officeart/2005/8/layout/chevron2"/>
    <dgm:cxn modelId="{E725E8A5-F379-435B-8F0E-E2FEF4FF3AB0}" srcId="{DC85CE4C-79D2-4411-989F-04D052CD4DB4}" destId="{DB431222-B146-4368-82A1-4B974567C0DD}" srcOrd="3" destOrd="0" parTransId="{8B01498F-61BD-41E5-93F2-A1281CDE7769}" sibTransId="{843BD04E-327D-43FC-A2F0-67AC896E1D7F}"/>
    <dgm:cxn modelId="{AEFED057-B658-44D3-9373-6B9BB2FFEC4D}" type="presOf" srcId="{42F64042-DEDB-4139-A51D-A2239C856EA0}" destId="{7B2DC77E-86C4-4DFC-9582-D7A312B6E84A}" srcOrd="0" destOrd="0" presId="urn:microsoft.com/office/officeart/2005/8/layout/chevron2"/>
    <dgm:cxn modelId="{756E9A90-16E9-44C6-AC31-E8664FE297D7}" type="presOf" srcId="{DC85CE4C-79D2-4411-989F-04D052CD4DB4}" destId="{AC438DFB-B85F-47AE-A30E-E6DBD5F89E7C}" srcOrd="0" destOrd="0" presId="urn:microsoft.com/office/officeart/2005/8/layout/chevron2"/>
    <dgm:cxn modelId="{EB8B5697-41C1-4B53-BBB4-D9DA59C5F721}" type="presOf" srcId="{CC7B9BFB-0EE7-4E44-9353-9D1B3CF14956}" destId="{A4109AC8-A795-4E89-A4DE-FC6E1BFD748B}" srcOrd="0" destOrd="0" presId="urn:microsoft.com/office/officeart/2005/8/layout/chevron2"/>
    <dgm:cxn modelId="{5210632F-B71A-49B2-A8A1-D182D8F0B910}" type="presOf" srcId="{7D8FEAAA-3A96-4046-9EAE-9C1519D0077B}" destId="{F12F6D76-6F2C-4425-9B33-AC379164B042}" srcOrd="0" destOrd="0" presId="urn:microsoft.com/office/officeart/2005/8/layout/chevron2"/>
    <dgm:cxn modelId="{E11AC464-29D6-40E0-8EE0-32E6FC96815D}" type="presOf" srcId="{7AE8D5FC-C481-4959-BCE8-BC2567F596C4}" destId="{7CC40370-4D41-4F6F-B315-5DF6547EF5CC}" srcOrd="0" destOrd="0" presId="urn:microsoft.com/office/officeart/2005/8/layout/chevron2"/>
    <dgm:cxn modelId="{2BB5297A-F566-4BEC-9233-73C58A0EA7A3}" srcId="{DB431222-B146-4368-82A1-4B974567C0DD}" destId="{BD425E0A-C87C-4F7E-8892-E8E398FD75CD}" srcOrd="0" destOrd="0" parTransId="{220EDE8F-2BB7-482B-84C9-8D243BE30F0C}" sibTransId="{005A51F6-5BDE-41FE-89A2-43BCD097AB34}"/>
    <dgm:cxn modelId="{BA032654-9B6A-4B82-B964-9F2506D44948}" srcId="{DC85CE4C-79D2-4411-989F-04D052CD4DB4}" destId="{42F64042-DEDB-4139-A51D-A2239C856EA0}" srcOrd="2" destOrd="0" parTransId="{1C0AE567-A264-4D02-9860-2700CB502EC4}" sibTransId="{97EF9358-8EC3-45A1-8C33-AFF3852A2DEE}"/>
    <dgm:cxn modelId="{6E1F4095-759C-4029-AFCA-401E4FFB978F}" type="presOf" srcId="{BD425E0A-C87C-4F7E-8892-E8E398FD75CD}" destId="{2AA0D037-0BCE-4751-BFF0-CC7AF0B65227}" srcOrd="0" destOrd="0" presId="urn:microsoft.com/office/officeart/2005/8/layout/chevron2"/>
    <dgm:cxn modelId="{35D5AB05-B567-4D77-9956-BFB57D7E4C14}" type="presParOf" srcId="{AC438DFB-B85F-47AE-A30E-E6DBD5F89E7C}" destId="{021B4887-2B3D-45C4-BFAD-9725474526CF}" srcOrd="0" destOrd="0" presId="urn:microsoft.com/office/officeart/2005/8/layout/chevron2"/>
    <dgm:cxn modelId="{C032041D-DED3-4C2B-9C89-59FAB69F5CE8}" type="presParOf" srcId="{021B4887-2B3D-45C4-BFAD-9725474526CF}" destId="{A4109AC8-A795-4E89-A4DE-FC6E1BFD748B}" srcOrd="0" destOrd="0" presId="urn:microsoft.com/office/officeart/2005/8/layout/chevron2"/>
    <dgm:cxn modelId="{C7786E3A-2256-4083-88EF-E06DDF2B3C57}" type="presParOf" srcId="{021B4887-2B3D-45C4-BFAD-9725474526CF}" destId="{B33545B0-5D69-445B-A327-4D60D41F2F0A}" srcOrd="1" destOrd="0" presId="urn:microsoft.com/office/officeart/2005/8/layout/chevron2"/>
    <dgm:cxn modelId="{81CD3619-0108-4D18-BB51-13086A0B31D0}" type="presParOf" srcId="{AC438DFB-B85F-47AE-A30E-E6DBD5F89E7C}" destId="{C2C1AC11-52F0-4B7C-89D1-B6F1598D0C10}" srcOrd="1" destOrd="0" presId="urn:microsoft.com/office/officeart/2005/8/layout/chevron2"/>
    <dgm:cxn modelId="{497AD6E0-5CAE-4785-9FC9-7818DAA68CCA}" type="presParOf" srcId="{AC438DFB-B85F-47AE-A30E-E6DBD5F89E7C}" destId="{D515ED81-4820-4F4E-B103-2BC4260E72B3}" srcOrd="2" destOrd="0" presId="urn:microsoft.com/office/officeart/2005/8/layout/chevron2"/>
    <dgm:cxn modelId="{F19B28B1-3B8A-4CEA-A0DB-3F49654B39C3}" type="presParOf" srcId="{D515ED81-4820-4F4E-B103-2BC4260E72B3}" destId="{DDDCF0F0-D68A-43C1-AFA4-77496996FEB9}" srcOrd="0" destOrd="0" presId="urn:microsoft.com/office/officeart/2005/8/layout/chevron2"/>
    <dgm:cxn modelId="{5B0197B6-4AAA-4BF6-9A74-D7705794EA48}" type="presParOf" srcId="{D515ED81-4820-4F4E-B103-2BC4260E72B3}" destId="{7CC40370-4D41-4F6F-B315-5DF6547EF5CC}" srcOrd="1" destOrd="0" presId="urn:microsoft.com/office/officeart/2005/8/layout/chevron2"/>
    <dgm:cxn modelId="{EA4D9170-7CDB-4808-B523-29AB5C44B547}" type="presParOf" srcId="{AC438DFB-B85F-47AE-A30E-E6DBD5F89E7C}" destId="{FE9ED750-AECD-4014-8054-A8AEE20B6D71}" srcOrd="3" destOrd="0" presId="urn:microsoft.com/office/officeart/2005/8/layout/chevron2"/>
    <dgm:cxn modelId="{23E8F56D-1D58-4749-8EB6-1706E42320CA}" type="presParOf" srcId="{AC438DFB-B85F-47AE-A30E-E6DBD5F89E7C}" destId="{A86C14B2-6EAE-45AF-AC46-9A88A7FF063F}" srcOrd="4" destOrd="0" presId="urn:microsoft.com/office/officeart/2005/8/layout/chevron2"/>
    <dgm:cxn modelId="{367F0433-883C-40EF-9ABA-4AE16565C7CD}" type="presParOf" srcId="{A86C14B2-6EAE-45AF-AC46-9A88A7FF063F}" destId="{7B2DC77E-86C4-4DFC-9582-D7A312B6E84A}" srcOrd="0" destOrd="0" presId="urn:microsoft.com/office/officeart/2005/8/layout/chevron2"/>
    <dgm:cxn modelId="{0F6EAE71-A4DD-47F0-9525-41EAE40F29BE}" type="presParOf" srcId="{A86C14B2-6EAE-45AF-AC46-9A88A7FF063F}" destId="{F12F6D76-6F2C-4425-9B33-AC379164B042}" srcOrd="1" destOrd="0" presId="urn:microsoft.com/office/officeart/2005/8/layout/chevron2"/>
    <dgm:cxn modelId="{391B94FF-EE42-4FAF-9CC1-572732A87B23}" type="presParOf" srcId="{AC438DFB-B85F-47AE-A30E-E6DBD5F89E7C}" destId="{6A7236E6-1228-48DB-8ABB-2C4A4B4ADEDD}" srcOrd="5" destOrd="0" presId="urn:microsoft.com/office/officeart/2005/8/layout/chevron2"/>
    <dgm:cxn modelId="{9CC5DCC7-96E7-422A-8363-6A930E07FD69}" type="presParOf" srcId="{AC438DFB-B85F-47AE-A30E-E6DBD5F89E7C}" destId="{54F66288-B9E4-4D36-AE0B-F753400A8378}" srcOrd="6" destOrd="0" presId="urn:microsoft.com/office/officeart/2005/8/layout/chevron2"/>
    <dgm:cxn modelId="{D3D12247-4FB6-49FD-A38A-289723C33D95}" type="presParOf" srcId="{54F66288-B9E4-4D36-AE0B-F753400A8378}" destId="{022F9749-5446-4B72-BD17-C86C6FA2C47A}" srcOrd="0" destOrd="0" presId="urn:microsoft.com/office/officeart/2005/8/layout/chevron2"/>
    <dgm:cxn modelId="{5A242E90-0B99-48D4-8DA3-46E7D08D3644}" type="presParOf" srcId="{54F66288-B9E4-4D36-AE0B-F753400A8378}" destId="{2AA0D037-0BCE-4751-BFF0-CC7AF0B6522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85CE4C-79D2-4411-989F-04D052CD4DB4}" type="doc">
      <dgm:prSet loTypeId="urn:microsoft.com/office/officeart/2005/8/layout/chevron2" loCatId="process" qsTypeId="urn:microsoft.com/office/officeart/2005/8/quickstyle/simple1" qsCatId="simple" csTypeId="urn:microsoft.com/office/officeart/2005/8/colors/accent6_1" csCatId="accent6" phldr="1"/>
      <dgm:spPr/>
    </dgm:pt>
    <dgm:pt modelId="{CC7B9BFB-0EE7-4E44-9353-9D1B3CF14956}">
      <dgm:prSet phldrT="[Text]" custT="1"/>
      <dgm:spPr/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1</a:t>
          </a:r>
          <a:endParaRPr lang="ar-EG" sz="1000" b="1" dirty="0"/>
        </a:p>
      </dgm:t>
    </dgm:pt>
    <dgm:pt modelId="{4C5C5B54-7A70-40E3-ACE6-CCAED9FF842F}" type="parTrans" cxnId="{1629D58E-F5B5-4742-B4FC-5970648E0175}">
      <dgm:prSet/>
      <dgm:spPr/>
      <dgm:t>
        <a:bodyPr/>
        <a:lstStyle/>
        <a:p>
          <a:endParaRPr lang="en-US"/>
        </a:p>
      </dgm:t>
    </dgm:pt>
    <dgm:pt modelId="{BCE2D2E6-46FE-43D2-A337-F366995B1862}" type="sibTrans" cxnId="{1629D58E-F5B5-4742-B4FC-5970648E0175}">
      <dgm:prSet/>
      <dgm:spPr/>
      <dgm:t>
        <a:bodyPr/>
        <a:lstStyle/>
        <a:p>
          <a:endParaRPr lang="en-US"/>
        </a:p>
      </dgm:t>
    </dgm:pt>
    <dgm:pt modelId="{F19B2B9C-0D35-4A7A-827B-499EBEA72C33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2</a:t>
          </a:r>
          <a:endParaRPr lang="ar-EG" sz="1000" b="1" dirty="0"/>
        </a:p>
      </dgm:t>
    </dgm:pt>
    <dgm:pt modelId="{DAD200DD-4CEF-4290-AD3C-EC44F4A265BB}" type="parTrans" cxnId="{AD830EAA-D424-4C1F-8E16-514ACA6F99A6}">
      <dgm:prSet/>
      <dgm:spPr/>
      <dgm:t>
        <a:bodyPr/>
        <a:lstStyle/>
        <a:p>
          <a:endParaRPr lang="en-US"/>
        </a:p>
      </dgm:t>
    </dgm:pt>
    <dgm:pt modelId="{2023B5AE-88FE-440F-84E8-05A3DD4111FD}" type="sibTrans" cxnId="{AD830EAA-D424-4C1F-8E16-514ACA6F99A6}">
      <dgm:prSet/>
      <dgm:spPr/>
      <dgm:t>
        <a:bodyPr/>
        <a:lstStyle/>
        <a:p>
          <a:endParaRPr lang="en-US"/>
        </a:p>
      </dgm:t>
    </dgm:pt>
    <dgm:pt modelId="{42F64042-DEDB-4139-A51D-A2239C856EA0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3</a:t>
          </a:r>
          <a:endParaRPr lang="ar-EG" sz="1000" b="1" dirty="0"/>
        </a:p>
      </dgm:t>
    </dgm:pt>
    <dgm:pt modelId="{1C0AE567-A264-4D02-9860-2700CB502EC4}" type="parTrans" cxnId="{BA032654-9B6A-4B82-B964-9F2506D44948}">
      <dgm:prSet/>
      <dgm:spPr/>
      <dgm:t>
        <a:bodyPr/>
        <a:lstStyle/>
        <a:p>
          <a:endParaRPr lang="en-US"/>
        </a:p>
      </dgm:t>
    </dgm:pt>
    <dgm:pt modelId="{97EF9358-8EC3-45A1-8C33-AFF3852A2DEE}" type="sibTrans" cxnId="{BA032654-9B6A-4B82-B964-9F2506D44948}">
      <dgm:prSet/>
      <dgm:spPr/>
      <dgm:t>
        <a:bodyPr/>
        <a:lstStyle/>
        <a:p>
          <a:endParaRPr lang="en-US"/>
        </a:p>
      </dgm:t>
    </dgm:pt>
    <dgm:pt modelId="{DB431222-B146-4368-82A1-4B974567C0DD}">
      <dgm:prSet custT="1"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4</a:t>
          </a:r>
          <a:endParaRPr lang="ar-EG" sz="1000" b="1" dirty="0"/>
        </a:p>
      </dgm:t>
    </dgm:pt>
    <dgm:pt modelId="{8B01498F-61BD-41E5-93F2-A1281CDE7769}" type="parTrans" cxnId="{E725E8A5-F379-435B-8F0E-E2FEF4FF3AB0}">
      <dgm:prSet/>
      <dgm:spPr/>
      <dgm:t>
        <a:bodyPr/>
        <a:lstStyle/>
        <a:p>
          <a:endParaRPr lang="en-US"/>
        </a:p>
      </dgm:t>
    </dgm:pt>
    <dgm:pt modelId="{843BD04E-327D-43FC-A2F0-67AC896E1D7F}" type="sibTrans" cxnId="{E725E8A5-F379-435B-8F0E-E2FEF4FF3AB0}">
      <dgm:prSet/>
      <dgm:spPr/>
      <dgm:t>
        <a:bodyPr/>
        <a:lstStyle/>
        <a:p>
          <a:endParaRPr lang="en-US"/>
        </a:p>
      </dgm:t>
    </dgm:pt>
    <dgm:pt modelId="{8F2DE8E7-C8E6-430B-99BF-839A24032910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pPr rtl="1"/>
          <a:r>
            <a:rPr lang="ar-EG" b="1" dirty="0"/>
            <a:t>تحديد</a:t>
          </a:r>
        </a:p>
      </dgm:t>
    </dgm:pt>
    <dgm:pt modelId="{4D49B311-C113-4B58-99FB-AC9D7695CB20}" type="parTrans" cxnId="{30AB4B19-7A2C-4328-B711-7F3A2F2CA436}">
      <dgm:prSet/>
      <dgm:spPr/>
      <dgm:t>
        <a:bodyPr/>
        <a:lstStyle/>
        <a:p>
          <a:endParaRPr lang="en-US"/>
        </a:p>
      </dgm:t>
    </dgm:pt>
    <dgm:pt modelId="{5393C3D4-EC20-4121-9BAA-E9DE217944DD}" type="sibTrans" cxnId="{30AB4B19-7A2C-4328-B711-7F3A2F2CA436}">
      <dgm:prSet/>
      <dgm:spPr/>
      <dgm:t>
        <a:bodyPr/>
        <a:lstStyle/>
        <a:p>
          <a:endParaRPr lang="en-US"/>
        </a:p>
      </dgm:t>
    </dgm:pt>
    <dgm:pt modelId="{7AE8D5FC-C481-4959-BCE8-BC2567F596C4}">
      <dgm:prSet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r>
            <a:rPr lang="ar-EG" dirty="0"/>
            <a:t>تقييم</a:t>
          </a:r>
        </a:p>
      </dgm:t>
    </dgm:pt>
    <dgm:pt modelId="{0BEECDC6-41E4-446D-A619-CE0D61B1071B}" type="parTrans" cxnId="{B9044791-7560-46F1-BFD9-9A97EA5BB25B}">
      <dgm:prSet/>
      <dgm:spPr/>
      <dgm:t>
        <a:bodyPr/>
        <a:lstStyle/>
        <a:p>
          <a:endParaRPr lang="en-US"/>
        </a:p>
      </dgm:t>
    </dgm:pt>
    <dgm:pt modelId="{AEA0E983-3089-49F1-B752-E7806B39DD0D}" type="sibTrans" cxnId="{B9044791-7560-46F1-BFD9-9A97EA5BB25B}">
      <dgm:prSet/>
      <dgm:spPr/>
      <dgm:t>
        <a:bodyPr/>
        <a:lstStyle/>
        <a:p>
          <a:endParaRPr lang="en-US"/>
        </a:p>
      </dgm:t>
    </dgm:pt>
    <dgm:pt modelId="{7D8FEAAA-3A96-4046-9EAE-9C1519D0077B}">
      <dgm:prSet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r>
            <a:rPr lang="ar-EG" dirty="0"/>
            <a:t>تعرّف</a:t>
          </a:r>
        </a:p>
      </dgm:t>
    </dgm:pt>
    <dgm:pt modelId="{89016729-ABAB-4FEE-840B-BA4B0833DB18}" type="parTrans" cxnId="{88B63B8C-5794-4A7B-A5AD-2072EF8BF319}">
      <dgm:prSet/>
      <dgm:spPr/>
      <dgm:t>
        <a:bodyPr/>
        <a:lstStyle/>
        <a:p>
          <a:endParaRPr lang="en-US"/>
        </a:p>
      </dgm:t>
    </dgm:pt>
    <dgm:pt modelId="{39BE248E-7916-4B92-83B1-F3B9477E2B6E}" type="sibTrans" cxnId="{88B63B8C-5794-4A7B-A5AD-2072EF8BF319}">
      <dgm:prSet/>
      <dgm:spPr/>
      <dgm:t>
        <a:bodyPr/>
        <a:lstStyle/>
        <a:p>
          <a:endParaRPr lang="en-US"/>
        </a:p>
      </dgm:t>
    </dgm:pt>
    <dgm:pt modelId="{BD425E0A-C87C-4F7E-8892-E8E398FD75CD}">
      <dgm:prSet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r>
            <a:rPr lang="ar-EG" dirty="0"/>
            <a:t>تعريف</a:t>
          </a:r>
        </a:p>
      </dgm:t>
    </dgm:pt>
    <dgm:pt modelId="{220EDE8F-2BB7-482B-84C9-8D243BE30F0C}" type="parTrans" cxnId="{2BB5297A-F566-4BEC-9233-73C58A0EA7A3}">
      <dgm:prSet/>
      <dgm:spPr/>
      <dgm:t>
        <a:bodyPr/>
        <a:lstStyle/>
        <a:p>
          <a:endParaRPr lang="en-US"/>
        </a:p>
      </dgm:t>
    </dgm:pt>
    <dgm:pt modelId="{005A51F6-5BDE-41FE-89A2-43BCD097AB34}" type="sibTrans" cxnId="{2BB5297A-F566-4BEC-9233-73C58A0EA7A3}">
      <dgm:prSet/>
      <dgm:spPr/>
      <dgm:t>
        <a:bodyPr/>
        <a:lstStyle/>
        <a:p>
          <a:endParaRPr lang="en-US"/>
        </a:p>
      </dgm:t>
    </dgm:pt>
    <dgm:pt modelId="{AC438DFB-B85F-47AE-A30E-E6DBD5F89E7C}" type="pres">
      <dgm:prSet presAssocID="{DC85CE4C-79D2-4411-989F-04D052CD4DB4}" presName="linearFlow" presStyleCnt="0">
        <dgm:presLayoutVars>
          <dgm:dir/>
          <dgm:animLvl val="lvl"/>
          <dgm:resizeHandles val="exact"/>
        </dgm:presLayoutVars>
      </dgm:prSet>
      <dgm:spPr/>
    </dgm:pt>
    <dgm:pt modelId="{021B4887-2B3D-45C4-BFAD-9725474526CF}" type="pres">
      <dgm:prSet presAssocID="{CC7B9BFB-0EE7-4E44-9353-9D1B3CF14956}" presName="composite" presStyleCnt="0"/>
      <dgm:spPr/>
    </dgm:pt>
    <dgm:pt modelId="{A4109AC8-A795-4E89-A4DE-FC6E1BFD748B}" type="pres">
      <dgm:prSet presAssocID="{CC7B9BFB-0EE7-4E44-9353-9D1B3CF14956}" presName="parentText" presStyleLbl="alignNode1" presStyleIdx="0" presStyleCnt="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3545B0-5D69-445B-A327-4D60D41F2F0A}" type="pres">
      <dgm:prSet presAssocID="{CC7B9BFB-0EE7-4E44-9353-9D1B3CF1495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1AC11-52F0-4B7C-89D1-B6F1598D0C10}" type="pres">
      <dgm:prSet presAssocID="{BCE2D2E6-46FE-43D2-A337-F366995B1862}" presName="sp" presStyleCnt="0"/>
      <dgm:spPr/>
    </dgm:pt>
    <dgm:pt modelId="{D515ED81-4820-4F4E-B103-2BC4260E72B3}" type="pres">
      <dgm:prSet presAssocID="{F19B2B9C-0D35-4A7A-827B-499EBEA72C33}" presName="composite" presStyleCnt="0"/>
      <dgm:spPr/>
    </dgm:pt>
    <dgm:pt modelId="{DDDCF0F0-D68A-43C1-AFA4-77496996FEB9}" type="pres">
      <dgm:prSet presAssocID="{F19B2B9C-0D35-4A7A-827B-499EBEA72C3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C40370-4D41-4F6F-B315-5DF6547EF5CC}" type="pres">
      <dgm:prSet presAssocID="{F19B2B9C-0D35-4A7A-827B-499EBEA72C3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9ED750-AECD-4014-8054-A8AEE20B6D71}" type="pres">
      <dgm:prSet presAssocID="{2023B5AE-88FE-440F-84E8-05A3DD4111FD}" presName="sp" presStyleCnt="0"/>
      <dgm:spPr/>
    </dgm:pt>
    <dgm:pt modelId="{A86C14B2-6EAE-45AF-AC46-9A88A7FF063F}" type="pres">
      <dgm:prSet presAssocID="{42F64042-DEDB-4139-A51D-A2239C856EA0}" presName="composite" presStyleCnt="0"/>
      <dgm:spPr/>
    </dgm:pt>
    <dgm:pt modelId="{7B2DC77E-86C4-4DFC-9582-D7A312B6E84A}" type="pres">
      <dgm:prSet presAssocID="{42F64042-DEDB-4139-A51D-A2239C856EA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2F6D76-6F2C-4425-9B33-AC379164B042}" type="pres">
      <dgm:prSet presAssocID="{42F64042-DEDB-4139-A51D-A2239C856EA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7236E6-1228-48DB-8ABB-2C4A4B4ADEDD}" type="pres">
      <dgm:prSet presAssocID="{97EF9358-8EC3-45A1-8C33-AFF3852A2DEE}" presName="sp" presStyleCnt="0"/>
      <dgm:spPr/>
    </dgm:pt>
    <dgm:pt modelId="{54F66288-B9E4-4D36-AE0B-F753400A8378}" type="pres">
      <dgm:prSet presAssocID="{DB431222-B146-4368-82A1-4B974567C0DD}" presName="composite" presStyleCnt="0"/>
      <dgm:spPr/>
    </dgm:pt>
    <dgm:pt modelId="{022F9749-5446-4B72-BD17-C86C6FA2C47A}" type="pres">
      <dgm:prSet presAssocID="{DB431222-B146-4368-82A1-4B974567C0D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A0D037-0BCE-4751-BFF0-CC7AF0B65227}" type="pres">
      <dgm:prSet presAssocID="{DB431222-B146-4368-82A1-4B974567C0DD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2F4D442-BE2F-4C76-9D9A-6B784910A8BD}" type="presOf" srcId="{8F2DE8E7-C8E6-430B-99BF-839A24032910}" destId="{B33545B0-5D69-445B-A327-4D60D41F2F0A}" srcOrd="0" destOrd="0" presId="urn:microsoft.com/office/officeart/2005/8/layout/chevron2"/>
    <dgm:cxn modelId="{88B63B8C-5794-4A7B-A5AD-2072EF8BF319}" srcId="{42F64042-DEDB-4139-A51D-A2239C856EA0}" destId="{7D8FEAAA-3A96-4046-9EAE-9C1519D0077B}" srcOrd="0" destOrd="0" parTransId="{89016729-ABAB-4FEE-840B-BA4B0833DB18}" sibTransId="{39BE248E-7916-4B92-83B1-F3B9477E2B6E}"/>
    <dgm:cxn modelId="{D0FEBDD6-E684-4836-A4EA-0086A0865CBA}" type="presOf" srcId="{CC7B9BFB-0EE7-4E44-9353-9D1B3CF14956}" destId="{A4109AC8-A795-4E89-A4DE-FC6E1BFD748B}" srcOrd="0" destOrd="0" presId="urn:microsoft.com/office/officeart/2005/8/layout/chevron2"/>
    <dgm:cxn modelId="{B9044791-7560-46F1-BFD9-9A97EA5BB25B}" srcId="{F19B2B9C-0D35-4A7A-827B-499EBEA72C33}" destId="{7AE8D5FC-C481-4959-BCE8-BC2567F596C4}" srcOrd="0" destOrd="0" parTransId="{0BEECDC6-41E4-446D-A619-CE0D61B1071B}" sibTransId="{AEA0E983-3089-49F1-B752-E7806B39DD0D}"/>
    <dgm:cxn modelId="{660E1901-D9F0-48BE-A494-F0EF33CB89FF}" type="presOf" srcId="{DC85CE4C-79D2-4411-989F-04D052CD4DB4}" destId="{AC438DFB-B85F-47AE-A30E-E6DBD5F89E7C}" srcOrd="0" destOrd="0" presId="urn:microsoft.com/office/officeart/2005/8/layout/chevron2"/>
    <dgm:cxn modelId="{46E9C6BC-A1F4-4D18-AEAA-0BF6F5EC10D3}" type="presOf" srcId="{F19B2B9C-0D35-4A7A-827B-499EBEA72C33}" destId="{DDDCF0F0-D68A-43C1-AFA4-77496996FEB9}" srcOrd="0" destOrd="0" presId="urn:microsoft.com/office/officeart/2005/8/layout/chevron2"/>
    <dgm:cxn modelId="{BA032654-9B6A-4B82-B964-9F2506D44948}" srcId="{DC85CE4C-79D2-4411-989F-04D052CD4DB4}" destId="{42F64042-DEDB-4139-A51D-A2239C856EA0}" srcOrd="2" destOrd="0" parTransId="{1C0AE567-A264-4D02-9860-2700CB502EC4}" sibTransId="{97EF9358-8EC3-45A1-8C33-AFF3852A2DEE}"/>
    <dgm:cxn modelId="{8976545A-998F-42F3-B0D2-52BA88BE6DCD}" type="presOf" srcId="{42F64042-DEDB-4139-A51D-A2239C856EA0}" destId="{7B2DC77E-86C4-4DFC-9582-D7A312B6E84A}" srcOrd="0" destOrd="0" presId="urn:microsoft.com/office/officeart/2005/8/layout/chevron2"/>
    <dgm:cxn modelId="{20CCB374-3DC5-4A1F-A9E8-3FE4005DBBE0}" type="presOf" srcId="{DB431222-B146-4368-82A1-4B974567C0DD}" destId="{022F9749-5446-4B72-BD17-C86C6FA2C47A}" srcOrd="0" destOrd="0" presId="urn:microsoft.com/office/officeart/2005/8/layout/chevron2"/>
    <dgm:cxn modelId="{E8C8D77D-368E-463C-B365-77486133B3D7}" type="presOf" srcId="{7D8FEAAA-3A96-4046-9EAE-9C1519D0077B}" destId="{F12F6D76-6F2C-4425-9B33-AC379164B042}" srcOrd="0" destOrd="0" presId="urn:microsoft.com/office/officeart/2005/8/layout/chevron2"/>
    <dgm:cxn modelId="{AD830EAA-D424-4C1F-8E16-514ACA6F99A6}" srcId="{DC85CE4C-79D2-4411-989F-04D052CD4DB4}" destId="{F19B2B9C-0D35-4A7A-827B-499EBEA72C33}" srcOrd="1" destOrd="0" parTransId="{DAD200DD-4CEF-4290-AD3C-EC44F4A265BB}" sibTransId="{2023B5AE-88FE-440F-84E8-05A3DD4111FD}"/>
    <dgm:cxn modelId="{2BB5297A-F566-4BEC-9233-73C58A0EA7A3}" srcId="{DB431222-B146-4368-82A1-4B974567C0DD}" destId="{BD425E0A-C87C-4F7E-8892-E8E398FD75CD}" srcOrd="0" destOrd="0" parTransId="{220EDE8F-2BB7-482B-84C9-8D243BE30F0C}" sibTransId="{005A51F6-5BDE-41FE-89A2-43BCD097AB34}"/>
    <dgm:cxn modelId="{F0F14780-C483-47BC-9795-224CD6B48A09}" type="presOf" srcId="{7AE8D5FC-C481-4959-BCE8-BC2567F596C4}" destId="{7CC40370-4D41-4F6F-B315-5DF6547EF5CC}" srcOrd="0" destOrd="0" presId="urn:microsoft.com/office/officeart/2005/8/layout/chevron2"/>
    <dgm:cxn modelId="{1629D58E-F5B5-4742-B4FC-5970648E0175}" srcId="{DC85CE4C-79D2-4411-989F-04D052CD4DB4}" destId="{CC7B9BFB-0EE7-4E44-9353-9D1B3CF14956}" srcOrd="0" destOrd="0" parTransId="{4C5C5B54-7A70-40E3-ACE6-CCAED9FF842F}" sibTransId="{BCE2D2E6-46FE-43D2-A337-F366995B1862}"/>
    <dgm:cxn modelId="{30AB4B19-7A2C-4328-B711-7F3A2F2CA436}" srcId="{CC7B9BFB-0EE7-4E44-9353-9D1B3CF14956}" destId="{8F2DE8E7-C8E6-430B-99BF-839A24032910}" srcOrd="0" destOrd="0" parTransId="{4D49B311-C113-4B58-99FB-AC9D7695CB20}" sibTransId="{5393C3D4-EC20-4121-9BAA-E9DE217944DD}"/>
    <dgm:cxn modelId="{068AF467-A86A-4FD5-B514-3519EAE08D56}" type="presOf" srcId="{BD425E0A-C87C-4F7E-8892-E8E398FD75CD}" destId="{2AA0D037-0BCE-4751-BFF0-CC7AF0B65227}" srcOrd="0" destOrd="0" presId="urn:microsoft.com/office/officeart/2005/8/layout/chevron2"/>
    <dgm:cxn modelId="{E725E8A5-F379-435B-8F0E-E2FEF4FF3AB0}" srcId="{DC85CE4C-79D2-4411-989F-04D052CD4DB4}" destId="{DB431222-B146-4368-82A1-4B974567C0DD}" srcOrd="3" destOrd="0" parTransId="{8B01498F-61BD-41E5-93F2-A1281CDE7769}" sibTransId="{843BD04E-327D-43FC-A2F0-67AC896E1D7F}"/>
    <dgm:cxn modelId="{04F482E5-0349-4AB9-A4C9-EE38AE1856B4}" type="presParOf" srcId="{AC438DFB-B85F-47AE-A30E-E6DBD5F89E7C}" destId="{021B4887-2B3D-45C4-BFAD-9725474526CF}" srcOrd="0" destOrd="0" presId="urn:microsoft.com/office/officeart/2005/8/layout/chevron2"/>
    <dgm:cxn modelId="{F4933E92-8D91-4206-ADE0-C5BFDE8EEE4D}" type="presParOf" srcId="{021B4887-2B3D-45C4-BFAD-9725474526CF}" destId="{A4109AC8-A795-4E89-A4DE-FC6E1BFD748B}" srcOrd="0" destOrd="0" presId="urn:microsoft.com/office/officeart/2005/8/layout/chevron2"/>
    <dgm:cxn modelId="{8B593749-500B-4CA3-9877-0C415F22E340}" type="presParOf" srcId="{021B4887-2B3D-45C4-BFAD-9725474526CF}" destId="{B33545B0-5D69-445B-A327-4D60D41F2F0A}" srcOrd="1" destOrd="0" presId="urn:microsoft.com/office/officeart/2005/8/layout/chevron2"/>
    <dgm:cxn modelId="{D8F769D4-7288-4B2F-9F42-BDD200FAB1C0}" type="presParOf" srcId="{AC438DFB-B85F-47AE-A30E-E6DBD5F89E7C}" destId="{C2C1AC11-52F0-4B7C-89D1-B6F1598D0C10}" srcOrd="1" destOrd="0" presId="urn:microsoft.com/office/officeart/2005/8/layout/chevron2"/>
    <dgm:cxn modelId="{F5F5F253-2499-4194-BF5A-499AF633770E}" type="presParOf" srcId="{AC438DFB-B85F-47AE-A30E-E6DBD5F89E7C}" destId="{D515ED81-4820-4F4E-B103-2BC4260E72B3}" srcOrd="2" destOrd="0" presId="urn:microsoft.com/office/officeart/2005/8/layout/chevron2"/>
    <dgm:cxn modelId="{6C5FD3D0-B5D1-465E-800E-02AC4B55E0D0}" type="presParOf" srcId="{D515ED81-4820-4F4E-B103-2BC4260E72B3}" destId="{DDDCF0F0-D68A-43C1-AFA4-77496996FEB9}" srcOrd="0" destOrd="0" presId="urn:microsoft.com/office/officeart/2005/8/layout/chevron2"/>
    <dgm:cxn modelId="{2B33BBC4-1A70-4089-8C03-5C9CE8AB462F}" type="presParOf" srcId="{D515ED81-4820-4F4E-B103-2BC4260E72B3}" destId="{7CC40370-4D41-4F6F-B315-5DF6547EF5CC}" srcOrd="1" destOrd="0" presId="urn:microsoft.com/office/officeart/2005/8/layout/chevron2"/>
    <dgm:cxn modelId="{F4D9A16A-F896-47AE-B8A0-0906E42096F9}" type="presParOf" srcId="{AC438DFB-B85F-47AE-A30E-E6DBD5F89E7C}" destId="{FE9ED750-AECD-4014-8054-A8AEE20B6D71}" srcOrd="3" destOrd="0" presId="urn:microsoft.com/office/officeart/2005/8/layout/chevron2"/>
    <dgm:cxn modelId="{676540D2-EB60-4CC6-9210-2009A1731566}" type="presParOf" srcId="{AC438DFB-B85F-47AE-A30E-E6DBD5F89E7C}" destId="{A86C14B2-6EAE-45AF-AC46-9A88A7FF063F}" srcOrd="4" destOrd="0" presId="urn:microsoft.com/office/officeart/2005/8/layout/chevron2"/>
    <dgm:cxn modelId="{B817AF8A-2A22-406C-B90D-E834640F47AA}" type="presParOf" srcId="{A86C14B2-6EAE-45AF-AC46-9A88A7FF063F}" destId="{7B2DC77E-86C4-4DFC-9582-D7A312B6E84A}" srcOrd="0" destOrd="0" presId="urn:microsoft.com/office/officeart/2005/8/layout/chevron2"/>
    <dgm:cxn modelId="{A5380E74-2908-4893-AD92-AD611A51945C}" type="presParOf" srcId="{A86C14B2-6EAE-45AF-AC46-9A88A7FF063F}" destId="{F12F6D76-6F2C-4425-9B33-AC379164B042}" srcOrd="1" destOrd="0" presId="urn:microsoft.com/office/officeart/2005/8/layout/chevron2"/>
    <dgm:cxn modelId="{885D34D1-F9A2-40B6-80ED-815D6816397E}" type="presParOf" srcId="{AC438DFB-B85F-47AE-A30E-E6DBD5F89E7C}" destId="{6A7236E6-1228-48DB-8ABB-2C4A4B4ADEDD}" srcOrd="5" destOrd="0" presId="urn:microsoft.com/office/officeart/2005/8/layout/chevron2"/>
    <dgm:cxn modelId="{9D7E5879-AC7D-4F82-A90B-D984285004FF}" type="presParOf" srcId="{AC438DFB-B85F-47AE-A30E-E6DBD5F89E7C}" destId="{54F66288-B9E4-4D36-AE0B-F753400A8378}" srcOrd="6" destOrd="0" presId="urn:microsoft.com/office/officeart/2005/8/layout/chevron2"/>
    <dgm:cxn modelId="{24EFEA16-0D72-42DF-B717-7BB8864B1EEE}" type="presParOf" srcId="{54F66288-B9E4-4D36-AE0B-F753400A8378}" destId="{022F9749-5446-4B72-BD17-C86C6FA2C47A}" srcOrd="0" destOrd="0" presId="urn:microsoft.com/office/officeart/2005/8/layout/chevron2"/>
    <dgm:cxn modelId="{4E185EB0-DEC5-4C40-95BC-0B01A3DBA8EB}" type="presParOf" srcId="{54F66288-B9E4-4D36-AE0B-F753400A8378}" destId="{2AA0D037-0BCE-4751-BFF0-CC7AF0B6522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85CE4C-79D2-4411-989F-04D052CD4DB4}" type="doc">
      <dgm:prSet loTypeId="urn:microsoft.com/office/officeart/2005/8/layout/chevron2" loCatId="process" qsTypeId="urn:microsoft.com/office/officeart/2005/8/quickstyle/simple1" qsCatId="simple" csTypeId="urn:microsoft.com/office/officeart/2005/8/colors/accent6_1" csCatId="accent6" phldr="1"/>
      <dgm:spPr/>
    </dgm:pt>
    <dgm:pt modelId="{CC7B9BFB-0EE7-4E44-9353-9D1B3CF14956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1</a:t>
          </a:r>
          <a:endParaRPr lang="ar-EG" sz="1000" b="1" dirty="0"/>
        </a:p>
      </dgm:t>
    </dgm:pt>
    <dgm:pt modelId="{4C5C5B54-7A70-40E3-ACE6-CCAED9FF842F}" type="parTrans" cxnId="{1629D58E-F5B5-4742-B4FC-5970648E0175}">
      <dgm:prSet/>
      <dgm:spPr/>
      <dgm:t>
        <a:bodyPr/>
        <a:lstStyle/>
        <a:p>
          <a:endParaRPr lang="en-US"/>
        </a:p>
      </dgm:t>
    </dgm:pt>
    <dgm:pt modelId="{BCE2D2E6-46FE-43D2-A337-F366995B1862}" type="sibTrans" cxnId="{1629D58E-F5B5-4742-B4FC-5970648E0175}">
      <dgm:prSet/>
      <dgm:spPr/>
      <dgm:t>
        <a:bodyPr/>
        <a:lstStyle/>
        <a:p>
          <a:endParaRPr lang="en-US"/>
        </a:p>
      </dgm:t>
    </dgm:pt>
    <dgm:pt modelId="{F19B2B9C-0D35-4A7A-827B-499EBEA72C33}">
      <dgm:prSet phldrT="[Text]" custT="1"/>
      <dgm:spPr/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2</a:t>
          </a:r>
          <a:endParaRPr lang="ar-EG" sz="1000" b="1" dirty="0"/>
        </a:p>
      </dgm:t>
    </dgm:pt>
    <dgm:pt modelId="{DAD200DD-4CEF-4290-AD3C-EC44F4A265BB}" type="parTrans" cxnId="{AD830EAA-D424-4C1F-8E16-514ACA6F99A6}">
      <dgm:prSet/>
      <dgm:spPr/>
      <dgm:t>
        <a:bodyPr/>
        <a:lstStyle/>
        <a:p>
          <a:endParaRPr lang="en-US"/>
        </a:p>
      </dgm:t>
    </dgm:pt>
    <dgm:pt modelId="{2023B5AE-88FE-440F-84E8-05A3DD4111FD}" type="sibTrans" cxnId="{AD830EAA-D424-4C1F-8E16-514ACA6F99A6}">
      <dgm:prSet/>
      <dgm:spPr/>
      <dgm:t>
        <a:bodyPr/>
        <a:lstStyle/>
        <a:p>
          <a:endParaRPr lang="en-US"/>
        </a:p>
      </dgm:t>
    </dgm:pt>
    <dgm:pt modelId="{42F64042-DEDB-4139-A51D-A2239C856EA0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3</a:t>
          </a:r>
          <a:endParaRPr lang="ar-EG" sz="1000" b="1" dirty="0"/>
        </a:p>
      </dgm:t>
    </dgm:pt>
    <dgm:pt modelId="{1C0AE567-A264-4D02-9860-2700CB502EC4}" type="parTrans" cxnId="{BA032654-9B6A-4B82-B964-9F2506D44948}">
      <dgm:prSet/>
      <dgm:spPr/>
      <dgm:t>
        <a:bodyPr/>
        <a:lstStyle/>
        <a:p>
          <a:endParaRPr lang="en-US"/>
        </a:p>
      </dgm:t>
    </dgm:pt>
    <dgm:pt modelId="{97EF9358-8EC3-45A1-8C33-AFF3852A2DEE}" type="sibTrans" cxnId="{BA032654-9B6A-4B82-B964-9F2506D44948}">
      <dgm:prSet/>
      <dgm:spPr/>
      <dgm:t>
        <a:bodyPr/>
        <a:lstStyle/>
        <a:p>
          <a:endParaRPr lang="en-US"/>
        </a:p>
      </dgm:t>
    </dgm:pt>
    <dgm:pt modelId="{DB431222-B146-4368-82A1-4B974567C0DD}">
      <dgm:prSet custT="1"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4</a:t>
          </a:r>
          <a:endParaRPr lang="ar-EG" sz="1000" b="1" dirty="0"/>
        </a:p>
      </dgm:t>
    </dgm:pt>
    <dgm:pt modelId="{8B01498F-61BD-41E5-93F2-A1281CDE7769}" type="parTrans" cxnId="{E725E8A5-F379-435B-8F0E-E2FEF4FF3AB0}">
      <dgm:prSet/>
      <dgm:spPr/>
      <dgm:t>
        <a:bodyPr/>
        <a:lstStyle/>
        <a:p>
          <a:endParaRPr lang="en-US"/>
        </a:p>
      </dgm:t>
    </dgm:pt>
    <dgm:pt modelId="{843BD04E-327D-43FC-A2F0-67AC896E1D7F}" type="sibTrans" cxnId="{E725E8A5-F379-435B-8F0E-E2FEF4FF3AB0}">
      <dgm:prSet/>
      <dgm:spPr/>
      <dgm:t>
        <a:bodyPr/>
        <a:lstStyle/>
        <a:p>
          <a:endParaRPr lang="en-US"/>
        </a:p>
      </dgm:t>
    </dgm:pt>
    <dgm:pt modelId="{8F2DE8E7-C8E6-430B-99BF-839A24032910}">
      <dgm:prSet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r>
            <a:rPr lang="ar-SA" dirty="0"/>
            <a:t>تحديد</a:t>
          </a:r>
          <a:endParaRPr lang="ar-EG" dirty="0"/>
        </a:p>
      </dgm:t>
    </dgm:pt>
    <dgm:pt modelId="{4D49B311-C113-4B58-99FB-AC9D7695CB20}" type="parTrans" cxnId="{30AB4B19-7A2C-4328-B711-7F3A2F2CA436}">
      <dgm:prSet/>
      <dgm:spPr/>
      <dgm:t>
        <a:bodyPr/>
        <a:lstStyle/>
        <a:p>
          <a:endParaRPr lang="en-US"/>
        </a:p>
      </dgm:t>
    </dgm:pt>
    <dgm:pt modelId="{5393C3D4-EC20-4121-9BAA-E9DE217944DD}" type="sibTrans" cxnId="{30AB4B19-7A2C-4328-B711-7F3A2F2CA436}">
      <dgm:prSet/>
      <dgm:spPr/>
      <dgm:t>
        <a:bodyPr/>
        <a:lstStyle/>
        <a:p>
          <a:endParaRPr lang="en-US"/>
        </a:p>
      </dgm:t>
    </dgm:pt>
    <dgm:pt modelId="{7AE8D5FC-C481-4959-BCE8-BC2567F596C4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pPr rtl="1"/>
          <a:r>
            <a:rPr lang="ar-SA" b="1" dirty="0"/>
            <a:t>تقييم</a:t>
          </a:r>
          <a:endParaRPr lang="ar-EG" b="1" dirty="0"/>
        </a:p>
      </dgm:t>
    </dgm:pt>
    <dgm:pt modelId="{0BEECDC6-41E4-446D-A619-CE0D61B1071B}" type="parTrans" cxnId="{B9044791-7560-46F1-BFD9-9A97EA5BB25B}">
      <dgm:prSet/>
      <dgm:spPr/>
      <dgm:t>
        <a:bodyPr/>
        <a:lstStyle/>
        <a:p>
          <a:endParaRPr lang="en-US"/>
        </a:p>
      </dgm:t>
    </dgm:pt>
    <dgm:pt modelId="{AEA0E983-3089-49F1-B752-E7806B39DD0D}" type="sibTrans" cxnId="{B9044791-7560-46F1-BFD9-9A97EA5BB25B}">
      <dgm:prSet/>
      <dgm:spPr/>
      <dgm:t>
        <a:bodyPr/>
        <a:lstStyle/>
        <a:p>
          <a:endParaRPr lang="en-US"/>
        </a:p>
      </dgm:t>
    </dgm:pt>
    <dgm:pt modelId="{7D8FEAAA-3A96-4046-9EAE-9C1519D0077B}">
      <dgm:prSet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r>
            <a:rPr lang="ar-EG" dirty="0"/>
            <a:t>تعرّف</a:t>
          </a:r>
        </a:p>
      </dgm:t>
    </dgm:pt>
    <dgm:pt modelId="{89016729-ABAB-4FEE-840B-BA4B0833DB18}" type="parTrans" cxnId="{88B63B8C-5794-4A7B-A5AD-2072EF8BF319}">
      <dgm:prSet/>
      <dgm:spPr/>
      <dgm:t>
        <a:bodyPr/>
        <a:lstStyle/>
        <a:p>
          <a:endParaRPr lang="en-US"/>
        </a:p>
      </dgm:t>
    </dgm:pt>
    <dgm:pt modelId="{39BE248E-7916-4B92-83B1-F3B9477E2B6E}" type="sibTrans" cxnId="{88B63B8C-5794-4A7B-A5AD-2072EF8BF319}">
      <dgm:prSet/>
      <dgm:spPr/>
      <dgm:t>
        <a:bodyPr/>
        <a:lstStyle/>
        <a:p>
          <a:endParaRPr lang="en-US"/>
        </a:p>
      </dgm:t>
    </dgm:pt>
    <dgm:pt modelId="{BD425E0A-C87C-4F7E-8892-E8E398FD75CD}">
      <dgm:prSet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r>
            <a:rPr lang="ar-SA" dirty="0"/>
            <a:t>تعريف</a:t>
          </a:r>
          <a:r>
            <a:t> </a:t>
          </a:r>
          <a:endParaRPr lang="ar-EG" dirty="0"/>
        </a:p>
      </dgm:t>
    </dgm:pt>
    <dgm:pt modelId="{220EDE8F-2BB7-482B-84C9-8D243BE30F0C}" type="parTrans" cxnId="{2BB5297A-F566-4BEC-9233-73C58A0EA7A3}">
      <dgm:prSet/>
      <dgm:spPr/>
      <dgm:t>
        <a:bodyPr/>
        <a:lstStyle/>
        <a:p>
          <a:endParaRPr lang="en-US"/>
        </a:p>
      </dgm:t>
    </dgm:pt>
    <dgm:pt modelId="{005A51F6-5BDE-41FE-89A2-43BCD097AB34}" type="sibTrans" cxnId="{2BB5297A-F566-4BEC-9233-73C58A0EA7A3}">
      <dgm:prSet/>
      <dgm:spPr/>
      <dgm:t>
        <a:bodyPr/>
        <a:lstStyle/>
        <a:p>
          <a:endParaRPr lang="en-US"/>
        </a:p>
      </dgm:t>
    </dgm:pt>
    <dgm:pt modelId="{AC438DFB-B85F-47AE-A30E-E6DBD5F89E7C}" type="pres">
      <dgm:prSet presAssocID="{DC85CE4C-79D2-4411-989F-04D052CD4DB4}" presName="linearFlow" presStyleCnt="0">
        <dgm:presLayoutVars>
          <dgm:dir/>
          <dgm:animLvl val="lvl"/>
          <dgm:resizeHandles val="exact"/>
        </dgm:presLayoutVars>
      </dgm:prSet>
      <dgm:spPr/>
    </dgm:pt>
    <dgm:pt modelId="{021B4887-2B3D-45C4-BFAD-9725474526CF}" type="pres">
      <dgm:prSet presAssocID="{CC7B9BFB-0EE7-4E44-9353-9D1B3CF14956}" presName="composite" presStyleCnt="0"/>
      <dgm:spPr/>
    </dgm:pt>
    <dgm:pt modelId="{A4109AC8-A795-4E89-A4DE-FC6E1BFD748B}" type="pres">
      <dgm:prSet presAssocID="{CC7B9BFB-0EE7-4E44-9353-9D1B3CF14956}" presName="parentText" presStyleLbl="alignNode1" presStyleIdx="0" presStyleCnt="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3545B0-5D69-445B-A327-4D60D41F2F0A}" type="pres">
      <dgm:prSet presAssocID="{CC7B9BFB-0EE7-4E44-9353-9D1B3CF1495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1AC11-52F0-4B7C-89D1-B6F1598D0C10}" type="pres">
      <dgm:prSet presAssocID="{BCE2D2E6-46FE-43D2-A337-F366995B1862}" presName="sp" presStyleCnt="0"/>
      <dgm:spPr/>
    </dgm:pt>
    <dgm:pt modelId="{D515ED81-4820-4F4E-B103-2BC4260E72B3}" type="pres">
      <dgm:prSet presAssocID="{F19B2B9C-0D35-4A7A-827B-499EBEA72C33}" presName="composite" presStyleCnt="0"/>
      <dgm:spPr/>
    </dgm:pt>
    <dgm:pt modelId="{DDDCF0F0-D68A-43C1-AFA4-77496996FEB9}" type="pres">
      <dgm:prSet presAssocID="{F19B2B9C-0D35-4A7A-827B-499EBEA72C3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C40370-4D41-4F6F-B315-5DF6547EF5CC}" type="pres">
      <dgm:prSet presAssocID="{F19B2B9C-0D35-4A7A-827B-499EBEA72C3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9ED750-AECD-4014-8054-A8AEE20B6D71}" type="pres">
      <dgm:prSet presAssocID="{2023B5AE-88FE-440F-84E8-05A3DD4111FD}" presName="sp" presStyleCnt="0"/>
      <dgm:spPr/>
    </dgm:pt>
    <dgm:pt modelId="{A86C14B2-6EAE-45AF-AC46-9A88A7FF063F}" type="pres">
      <dgm:prSet presAssocID="{42F64042-DEDB-4139-A51D-A2239C856EA0}" presName="composite" presStyleCnt="0"/>
      <dgm:spPr/>
    </dgm:pt>
    <dgm:pt modelId="{7B2DC77E-86C4-4DFC-9582-D7A312B6E84A}" type="pres">
      <dgm:prSet presAssocID="{42F64042-DEDB-4139-A51D-A2239C856EA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2F6D76-6F2C-4425-9B33-AC379164B042}" type="pres">
      <dgm:prSet presAssocID="{42F64042-DEDB-4139-A51D-A2239C856EA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7236E6-1228-48DB-8ABB-2C4A4B4ADEDD}" type="pres">
      <dgm:prSet presAssocID="{97EF9358-8EC3-45A1-8C33-AFF3852A2DEE}" presName="sp" presStyleCnt="0"/>
      <dgm:spPr/>
    </dgm:pt>
    <dgm:pt modelId="{54F66288-B9E4-4D36-AE0B-F753400A8378}" type="pres">
      <dgm:prSet presAssocID="{DB431222-B146-4368-82A1-4B974567C0DD}" presName="composite" presStyleCnt="0"/>
      <dgm:spPr/>
    </dgm:pt>
    <dgm:pt modelId="{022F9749-5446-4B72-BD17-C86C6FA2C47A}" type="pres">
      <dgm:prSet presAssocID="{DB431222-B146-4368-82A1-4B974567C0D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A0D037-0BCE-4751-BFF0-CC7AF0B65227}" type="pres">
      <dgm:prSet presAssocID="{DB431222-B146-4368-82A1-4B974567C0DD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3A8D487-C48A-402D-B518-1EF2B160CDC0}" type="presOf" srcId="{42F64042-DEDB-4139-A51D-A2239C856EA0}" destId="{7B2DC77E-86C4-4DFC-9582-D7A312B6E84A}" srcOrd="0" destOrd="0" presId="urn:microsoft.com/office/officeart/2005/8/layout/chevron2"/>
    <dgm:cxn modelId="{88B63B8C-5794-4A7B-A5AD-2072EF8BF319}" srcId="{42F64042-DEDB-4139-A51D-A2239C856EA0}" destId="{7D8FEAAA-3A96-4046-9EAE-9C1519D0077B}" srcOrd="0" destOrd="0" parTransId="{89016729-ABAB-4FEE-840B-BA4B0833DB18}" sibTransId="{39BE248E-7916-4B92-83B1-F3B9477E2B6E}"/>
    <dgm:cxn modelId="{1A24489E-F5BD-48FD-A532-E8203E623C5A}" type="presOf" srcId="{F19B2B9C-0D35-4A7A-827B-499EBEA72C33}" destId="{DDDCF0F0-D68A-43C1-AFA4-77496996FEB9}" srcOrd="0" destOrd="0" presId="urn:microsoft.com/office/officeart/2005/8/layout/chevron2"/>
    <dgm:cxn modelId="{B9044791-7560-46F1-BFD9-9A97EA5BB25B}" srcId="{F19B2B9C-0D35-4A7A-827B-499EBEA72C33}" destId="{7AE8D5FC-C481-4959-BCE8-BC2567F596C4}" srcOrd="0" destOrd="0" parTransId="{0BEECDC6-41E4-446D-A619-CE0D61B1071B}" sibTransId="{AEA0E983-3089-49F1-B752-E7806B39DD0D}"/>
    <dgm:cxn modelId="{BA032654-9B6A-4B82-B964-9F2506D44948}" srcId="{DC85CE4C-79D2-4411-989F-04D052CD4DB4}" destId="{42F64042-DEDB-4139-A51D-A2239C856EA0}" srcOrd="2" destOrd="0" parTransId="{1C0AE567-A264-4D02-9860-2700CB502EC4}" sibTransId="{97EF9358-8EC3-45A1-8C33-AFF3852A2DEE}"/>
    <dgm:cxn modelId="{099ADD7D-F79E-4250-A838-76CBFF5A9CC0}" type="presOf" srcId="{7D8FEAAA-3A96-4046-9EAE-9C1519D0077B}" destId="{F12F6D76-6F2C-4425-9B33-AC379164B042}" srcOrd="0" destOrd="0" presId="urn:microsoft.com/office/officeart/2005/8/layout/chevron2"/>
    <dgm:cxn modelId="{AD830EAA-D424-4C1F-8E16-514ACA6F99A6}" srcId="{DC85CE4C-79D2-4411-989F-04D052CD4DB4}" destId="{F19B2B9C-0D35-4A7A-827B-499EBEA72C33}" srcOrd="1" destOrd="0" parTransId="{DAD200DD-4CEF-4290-AD3C-EC44F4A265BB}" sibTransId="{2023B5AE-88FE-440F-84E8-05A3DD4111FD}"/>
    <dgm:cxn modelId="{2BB5297A-F566-4BEC-9233-73C58A0EA7A3}" srcId="{DB431222-B146-4368-82A1-4B974567C0DD}" destId="{BD425E0A-C87C-4F7E-8892-E8E398FD75CD}" srcOrd="0" destOrd="0" parTransId="{220EDE8F-2BB7-482B-84C9-8D243BE30F0C}" sibTransId="{005A51F6-5BDE-41FE-89A2-43BCD097AB34}"/>
    <dgm:cxn modelId="{6FE256BC-173D-4B2E-99BA-FA6B0DEB88C0}" type="presOf" srcId="{7AE8D5FC-C481-4959-BCE8-BC2567F596C4}" destId="{7CC40370-4D41-4F6F-B315-5DF6547EF5CC}" srcOrd="0" destOrd="0" presId="urn:microsoft.com/office/officeart/2005/8/layout/chevron2"/>
    <dgm:cxn modelId="{1629D58E-F5B5-4742-B4FC-5970648E0175}" srcId="{DC85CE4C-79D2-4411-989F-04D052CD4DB4}" destId="{CC7B9BFB-0EE7-4E44-9353-9D1B3CF14956}" srcOrd="0" destOrd="0" parTransId="{4C5C5B54-7A70-40E3-ACE6-CCAED9FF842F}" sibTransId="{BCE2D2E6-46FE-43D2-A337-F366995B1862}"/>
    <dgm:cxn modelId="{991B6177-1944-472A-95D8-621ACDD6230E}" type="presOf" srcId="{CC7B9BFB-0EE7-4E44-9353-9D1B3CF14956}" destId="{A4109AC8-A795-4E89-A4DE-FC6E1BFD748B}" srcOrd="0" destOrd="0" presId="urn:microsoft.com/office/officeart/2005/8/layout/chevron2"/>
    <dgm:cxn modelId="{1D640552-06F4-4BC5-8C60-5987B7C02247}" type="presOf" srcId="{8F2DE8E7-C8E6-430B-99BF-839A24032910}" destId="{B33545B0-5D69-445B-A327-4D60D41F2F0A}" srcOrd="0" destOrd="0" presId="urn:microsoft.com/office/officeart/2005/8/layout/chevron2"/>
    <dgm:cxn modelId="{812BDEA1-5CF7-4C4C-AF26-0FCAB77DB5C6}" type="presOf" srcId="{DC85CE4C-79D2-4411-989F-04D052CD4DB4}" destId="{AC438DFB-B85F-47AE-A30E-E6DBD5F89E7C}" srcOrd="0" destOrd="0" presId="urn:microsoft.com/office/officeart/2005/8/layout/chevron2"/>
    <dgm:cxn modelId="{30AB4B19-7A2C-4328-B711-7F3A2F2CA436}" srcId="{CC7B9BFB-0EE7-4E44-9353-9D1B3CF14956}" destId="{8F2DE8E7-C8E6-430B-99BF-839A24032910}" srcOrd="0" destOrd="0" parTransId="{4D49B311-C113-4B58-99FB-AC9D7695CB20}" sibTransId="{5393C3D4-EC20-4121-9BAA-E9DE217944DD}"/>
    <dgm:cxn modelId="{82FC2F62-0EB5-4F00-AE5D-F255D1DE8603}" type="presOf" srcId="{DB431222-B146-4368-82A1-4B974567C0DD}" destId="{022F9749-5446-4B72-BD17-C86C6FA2C47A}" srcOrd="0" destOrd="0" presId="urn:microsoft.com/office/officeart/2005/8/layout/chevron2"/>
    <dgm:cxn modelId="{E725E8A5-F379-435B-8F0E-E2FEF4FF3AB0}" srcId="{DC85CE4C-79D2-4411-989F-04D052CD4DB4}" destId="{DB431222-B146-4368-82A1-4B974567C0DD}" srcOrd="3" destOrd="0" parTransId="{8B01498F-61BD-41E5-93F2-A1281CDE7769}" sibTransId="{843BD04E-327D-43FC-A2F0-67AC896E1D7F}"/>
    <dgm:cxn modelId="{AF9168DA-AA7B-489B-AFAA-305479A94C6A}" type="presOf" srcId="{BD425E0A-C87C-4F7E-8892-E8E398FD75CD}" destId="{2AA0D037-0BCE-4751-BFF0-CC7AF0B65227}" srcOrd="0" destOrd="0" presId="urn:microsoft.com/office/officeart/2005/8/layout/chevron2"/>
    <dgm:cxn modelId="{B87FFBF9-F979-4AF3-BC78-5DFFF50503A5}" type="presParOf" srcId="{AC438DFB-B85F-47AE-A30E-E6DBD5F89E7C}" destId="{021B4887-2B3D-45C4-BFAD-9725474526CF}" srcOrd="0" destOrd="0" presId="urn:microsoft.com/office/officeart/2005/8/layout/chevron2"/>
    <dgm:cxn modelId="{F08AC46D-A1FF-48D7-81F1-B2103D21ED82}" type="presParOf" srcId="{021B4887-2B3D-45C4-BFAD-9725474526CF}" destId="{A4109AC8-A795-4E89-A4DE-FC6E1BFD748B}" srcOrd="0" destOrd="0" presId="urn:microsoft.com/office/officeart/2005/8/layout/chevron2"/>
    <dgm:cxn modelId="{AE84BC2E-E693-404E-8C23-60DE7A6AD74B}" type="presParOf" srcId="{021B4887-2B3D-45C4-BFAD-9725474526CF}" destId="{B33545B0-5D69-445B-A327-4D60D41F2F0A}" srcOrd="1" destOrd="0" presId="urn:microsoft.com/office/officeart/2005/8/layout/chevron2"/>
    <dgm:cxn modelId="{70FF8C27-7875-400A-8AEF-0CADA0ABDE22}" type="presParOf" srcId="{AC438DFB-B85F-47AE-A30E-E6DBD5F89E7C}" destId="{C2C1AC11-52F0-4B7C-89D1-B6F1598D0C10}" srcOrd="1" destOrd="0" presId="urn:microsoft.com/office/officeart/2005/8/layout/chevron2"/>
    <dgm:cxn modelId="{A5ADB721-B437-47C5-AC2B-AFC420EB164A}" type="presParOf" srcId="{AC438DFB-B85F-47AE-A30E-E6DBD5F89E7C}" destId="{D515ED81-4820-4F4E-B103-2BC4260E72B3}" srcOrd="2" destOrd="0" presId="urn:microsoft.com/office/officeart/2005/8/layout/chevron2"/>
    <dgm:cxn modelId="{A262F0C3-6D18-4F48-A19C-E7863AE4506A}" type="presParOf" srcId="{D515ED81-4820-4F4E-B103-2BC4260E72B3}" destId="{DDDCF0F0-D68A-43C1-AFA4-77496996FEB9}" srcOrd="0" destOrd="0" presId="urn:microsoft.com/office/officeart/2005/8/layout/chevron2"/>
    <dgm:cxn modelId="{2EBFBB16-8DF0-48E3-B15F-400355BC5B33}" type="presParOf" srcId="{D515ED81-4820-4F4E-B103-2BC4260E72B3}" destId="{7CC40370-4D41-4F6F-B315-5DF6547EF5CC}" srcOrd="1" destOrd="0" presId="urn:microsoft.com/office/officeart/2005/8/layout/chevron2"/>
    <dgm:cxn modelId="{6765FD9D-308B-473B-863A-279CB0DE7875}" type="presParOf" srcId="{AC438DFB-B85F-47AE-A30E-E6DBD5F89E7C}" destId="{FE9ED750-AECD-4014-8054-A8AEE20B6D71}" srcOrd="3" destOrd="0" presId="urn:microsoft.com/office/officeart/2005/8/layout/chevron2"/>
    <dgm:cxn modelId="{E8952D67-AD04-47D6-8673-27549C7CA14A}" type="presParOf" srcId="{AC438DFB-B85F-47AE-A30E-E6DBD5F89E7C}" destId="{A86C14B2-6EAE-45AF-AC46-9A88A7FF063F}" srcOrd="4" destOrd="0" presId="urn:microsoft.com/office/officeart/2005/8/layout/chevron2"/>
    <dgm:cxn modelId="{63C2018C-94F5-4DE8-8FDE-E83EFB958E8D}" type="presParOf" srcId="{A86C14B2-6EAE-45AF-AC46-9A88A7FF063F}" destId="{7B2DC77E-86C4-4DFC-9582-D7A312B6E84A}" srcOrd="0" destOrd="0" presId="urn:microsoft.com/office/officeart/2005/8/layout/chevron2"/>
    <dgm:cxn modelId="{F258468E-6B03-4B08-9CF9-96050E89D5B8}" type="presParOf" srcId="{A86C14B2-6EAE-45AF-AC46-9A88A7FF063F}" destId="{F12F6D76-6F2C-4425-9B33-AC379164B042}" srcOrd="1" destOrd="0" presId="urn:microsoft.com/office/officeart/2005/8/layout/chevron2"/>
    <dgm:cxn modelId="{2AB10BDF-996C-401B-AB15-28335A4D9155}" type="presParOf" srcId="{AC438DFB-B85F-47AE-A30E-E6DBD5F89E7C}" destId="{6A7236E6-1228-48DB-8ABB-2C4A4B4ADEDD}" srcOrd="5" destOrd="0" presId="urn:microsoft.com/office/officeart/2005/8/layout/chevron2"/>
    <dgm:cxn modelId="{E3A3A097-2681-48AD-9F91-AE26EA67A429}" type="presParOf" srcId="{AC438DFB-B85F-47AE-A30E-E6DBD5F89E7C}" destId="{54F66288-B9E4-4D36-AE0B-F753400A8378}" srcOrd="6" destOrd="0" presId="urn:microsoft.com/office/officeart/2005/8/layout/chevron2"/>
    <dgm:cxn modelId="{5E194891-D97A-4ACA-A1C5-3189C832EC16}" type="presParOf" srcId="{54F66288-B9E4-4D36-AE0B-F753400A8378}" destId="{022F9749-5446-4B72-BD17-C86C6FA2C47A}" srcOrd="0" destOrd="0" presId="urn:microsoft.com/office/officeart/2005/8/layout/chevron2"/>
    <dgm:cxn modelId="{B1D8BFF8-A000-430A-B9EC-4FA51BAD4425}" type="presParOf" srcId="{54F66288-B9E4-4D36-AE0B-F753400A8378}" destId="{2AA0D037-0BCE-4751-BFF0-CC7AF0B6522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C85CE4C-79D2-4411-989F-04D052CD4DB4}" type="doc">
      <dgm:prSet loTypeId="urn:microsoft.com/office/officeart/2005/8/layout/chevron2" loCatId="process" qsTypeId="urn:microsoft.com/office/officeart/2005/8/quickstyle/simple1" qsCatId="simple" csTypeId="urn:microsoft.com/office/officeart/2005/8/colors/accent6_1" csCatId="accent6" phldr="1"/>
      <dgm:spPr/>
    </dgm:pt>
    <dgm:pt modelId="{CC7B9BFB-0EE7-4E44-9353-9D1B3CF14956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1</a:t>
          </a:r>
          <a:endParaRPr lang="ar-EG" sz="1000" b="1" dirty="0"/>
        </a:p>
      </dgm:t>
    </dgm:pt>
    <dgm:pt modelId="{4C5C5B54-7A70-40E3-ACE6-CCAED9FF842F}" type="parTrans" cxnId="{1629D58E-F5B5-4742-B4FC-5970648E0175}">
      <dgm:prSet/>
      <dgm:spPr/>
      <dgm:t>
        <a:bodyPr/>
        <a:lstStyle/>
        <a:p>
          <a:endParaRPr lang="en-US"/>
        </a:p>
      </dgm:t>
    </dgm:pt>
    <dgm:pt modelId="{BCE2D2E6-46FE-43D2-A337-F366995B1862}" type="sibTrans" cxnId="{1629D58E-F5B5-4742-B4FC-5970648E0175}">
      <dgm:prSet/>
      <dgm:spPr/>
      <dgm:t>
        <a:bodyPr/>
        <a:lstStyle/>
        <a:p>
          <a:endParaRPr lang="en-US"/>
        </a:p>
      </dgm:t>
    </dgm:pt>
    <dgm:pt modelId="{F19B2B9C-0D35-4A7A-827B-499EBEA72C33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2</a:t>
          </a:r>
          <a:endParaRPr lang="ar-EG" sz="1000" b="1" dirty="0"/>
        </a:p>
      </dgm:t>
    </dgm:pt>
    <dgm:pt modelId="{DAD200DD-4CEF-4290-AD3C-EC44F4A265BB}" type="parTrans" cxnId="{AD830EAA-D424-4C1F-8E16-514ACA6F99A6}">
      <dgm:prSet/>
      <dgm:spPr/>
      <dgm:t>
        <a:bodyPr/>
        <a:lstStyle/>
        <a:p>
          <a:endParaRPr lang="en-US"/>
        </a:p>
      </dgm:t>
    </dgm:pt>
    <dgm:pt modelId="{2023B5AE-88FE-440F-84E8-05A3DD4111FD}" type="sibTrans" cxnId="{AD830EAA-D424-4C1F-8E16-514ACA6F99A6}">
      <dgm:prSet/>
      <dgm:spPr/>
      <dgm:t>
        <a:bodyPr/>
        <a:lstStyle/>
        <a:p>
          <a:endParaRPr lang="en-US"/>
        </a:p>
      </dgm:t>
    </dgm:pt>
    <dgm:pt modelId="{42F64042-DEDB-4139-A51D-A2239C856EA0}">
      <dgm:prSet phldrT="[Text]" custT="1"/>
      <dgm:spPr/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3</a:t>
          </a:r>
          <a:endParaRPr lang="ar-EG" sz="1000" b="1" dirty="0"/>
        </a:p>
      </dgm:t>
    </dgm:pt>
    <dgm:pt modelId="{1C0AE567-A264-4D02-9860-2700CB502EC4}" type="parTrans" cxnId="{BA032654-9B6A-4B82-B964-9F2506D44948}">
      <dgm:prSet/>
      <dgm:spPr/>
      <dgm:t>
        <a:bodyPr/>
        <a:lstStyle/>
        <a:p>
          <a:endParaRPr lang="en-US"/>
        </a:p>
      </dgm:t>
    </dgm:pt>
    <dgm:pt modelId="{97EF9358-8EC3-45A1-8C33-AFF3852A2DEE}" type="sibTrans" cxnId="{BA032654-9B6A-4B82-B964-9F2506D44948}">
      <dgm:prSet/>
      <dgm:spPr/>
      <dgm:t>
        <a:bodyPr/>
        <a:lstStyle/>
        <a:p>
          <a:endParaRPr lang="en-US"/>
        </a:p>
      </dgm:t>
    </dgm:pt>
    <dgm:pt modelId="{DB431222-B146-4368-82A1-4B974567C0DD}">
      <dgm:prSet custT="1"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4</a:t>
          </a:r>
          <a:endParaRPr lang="ar-EG" sz="1000" b="1" dirty="0"/>
        </a:p>
      </dgm:t>
    </dgm:pt>
    <dgm:pt modelId="{8B01498F-61BD-41E5-93F2-A1281CDE7769}" type="parTrans" cxnId="{E725E8A5-F379-435B-8F0E-E2FEF4FF3AB0}">
      <dgm:prSet/>
      <dgm:spPr/>
      <dgm:t>
        <a:bodyPr/>
        <a:lstStyle/>
        <a:p>
          <a:endParaRPr lang="en-US"/>
        </a:p>
      </dgm:t>
    </dgm:pt>
    <dgm:pt modelId="{843BD04E-327D-43FC-A2F0-67AC896E1D7F}" type="sibTrans" cxnId="{E725E8A5-F379-435B-8F0E-E2FEF4FF3AB0}">
      <dgm:prSet/>
      <dgm:spPr/>
      <dgm:t>
        <a:bodyPr/>
        <a:lstStyle/>
        <a:p>
          <a:endParaRPr lang="en-US"/>
        </a:p>
      </dgm:t>
    </dgm:pt>
    <dgm:pt modelId="{8F2DE8E7-C8E6-430B-99BF-839A24032910}">
      <dgm:prSet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r>
            <a:rPr lang="ar-SA" dirty="0"/>
            <a:t>تحديد</a:t>
          </a:r>
          <a:endParaRPr lang="ar-EG" dirty="0"/>
        </a:p>
      </dgm:t>
    </dgm:pt>
    <dgm:pt modelId="{4D49B311-C113-4B58-99FB-AC9D7695CB20}" type="parTrans" cxnId="{30AB4B19-7A2C-4328-B711-7F3A2F2CA436}">
      <dgm:prSet/>
      <dgm:spPr/>
      <dgm:t>
        <a:bodyPr/>
        <a:lstStyle/>
        <a:p>
          <a:endParaRPr lang="en-US"/>
        </a:p>
      </dgm:t>
    </dgm:pt>
    <dgm:pt modelId="{5393C3D4-EC20-4121-9BAA-E9DE217944DD}" type="sibTrans" cxnId="{30AB4B19-7A2C-4328-B711-7F3A2F2CA436}">
      <dgm:prSet/>
      <dgm:spPr/>
      <dgm:t>
        <a:bodyPr/>
        <a:lstStyle/>
        <a:p>
          <a:endParaRPr lang="en-US"/>
        </a:p>
      </dgm:t>
    </dgm:pt>
    <dgm:pt modelId="{7AE8D5FC-C481-4959-BCE8-BC2567F596C4}">
      <dgm:prSet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r>
            <a:rPr lang="ar-SA" dirty="0"/>
            <a:t>تقييم</a:t>
          </a:r>
          <a:endParaRPr lang="ar-EG" dirty="0"/>
        </a:p>
      </dgm:t>
    </dgm:pt>
    <dgm:pt modelId="{0BEECDC6-41E4-446D-A619-CE0D61B1071B}" type="parTrans" cxnId="{B9044791-7560-46F1-BFD9-9A97EA5BB25B}">
      <dgm:prSet/>
      <dgm:spPr/>
      <dgm:t>
        <a:bodyPr/>
        <a:lstStyle/>
        <a:p>
          <a:endParaRPr lang="en-US"/>
        </a:p>
      </dgm:t>
    </dgm:pt>
    <dgm:pt modelId="{AEA0E983-3089-49F1-B752-E7806B39DD0D}" type="sibTrans" cxnId="{B9044791-7560-46F1-BFD9-9A97EA5BB25B}">
      <dgm:prSet/>
      <dgm:spPr/>
      <dgm:t>
        <a:bodyPr/>
        <a:lstStyle/>
        <a:p>
          <a:endParaRPr lang="en-US"/>
        </a:p>
      </dgm:t>
    </dgm:pt>
    <dgm:pt modelId="{7D8FEAAA-3A96-4046-9EAE-9C1519D0077B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pPr rtl="1"/>
          <a:r>
            <a:rPr lang="ar-EG" b="1" dirty="0"/>
            <a:t>تعرّف</a:t>
          </a:r>
          <a:endParaRPr lang="ar-EG" dirty="0"/>
        </a:p>
      </dgm:t>
    </dgm:pt>
    <dgm:pt modelId="{89016729-ABAB-4FEE-840B-BA4B0833DB18}" type="parTrans" cxnId="{88B63B8C-5794-4A7B-A5AD-2072EF8BF319}">
      <dgm:prSet/>
      <dgm:spPr/>
      <dgm:t>
        <a:bodyPr/>
        <a:lstStyle/>
        <a:p>
          <a:endParaRPr lang="en-US"/>
        </a:p>
      </dgm:t>
    </dgm:pt>
    <dgm:pt modelId="{39BE248E-7916-4B92-83B1-F3B9477E2B6E}" type="sibTrans" cxnId="{88B63B8C-5794-4A7B-A5AD-2072EF8BF319}">
      <dgm:prSet/>
      <dgm:spPr/>
      <dgm:t>
        <a:bodyPr/>
        <a:lstStyle/>
        <a:p>
          <a:endParaRPr lang="en-US"/>
        </a:p>
      </dgm:t>
    </dgm:pt>
    <dgm:pt modelId="{BD425E0A-C87C-4F7E-8892-E8E398FD75CD}">
      <dgm:prSet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r>
            <a:rPr lang="ar-SA" dirty="0"/>
            <a:t>تعريف</a:t>
          </a:r>
          <a:r>
            <a:t> </a:t>
          </a:r>
          <a:endParaRPr lang="ar-EG" dirty="0"/>
        </a:p>
      </dgm:t>
    </dgm:pt>
    <dgm:pt modelId="{220EDE8F-2BB7-482B-84C9-8D243BE30F0C}" type="parTrans" cxnId="{2BB5297A-F566-4BEC-9233-73C58A0EA7A3}">
      <dgm:prSet/>
      <dgm:spPr/>
      <dgm:t>
        <a:bodyPr/>
        <a:lstStyle/>
        <a:p>
          <a:endParaRPr lang="en-US"/>
        </a:p>
      </dgm:t>
    </dgm:pt>
    <dgm:pt modelId="{005A51F6-5BDE-41FE-89A2-43BCD097AB34}" type="sibTrans" cxnId="{2BB5297A-F566-4BEC-9233-73C58A0EA7A3}">
      <dgm:prSet/>
      <dgm:spPr/>
      <dgm:t>
        <a:bodyPr/>
        <a:lstStyle/>
        <a:p>
          <a:endParaRPr lang="en-US"/>
        </a:p>
      </dgm:t>
    </dgm:pt>
    <dgm:pt modelId="{AC438DFB-B85F-47AE-A30E-E6DBD5F89E7C}" type="pres">
      <dgm:prSet presAssocID="{DC85CE4C-79D2-4411-989F-04D052CD4DB4}" presName="linearFlow" presStyleCnt="0">
        <dgm:presLayoutVars>
          <dgm:dir/>
          <dgm:animLvl val="lvl"/>
          <dgm:resizeHandles val="exact"/>
        </dgm:presLayoutVars>
      </dgm:prSet>
      <dgm:spPr/>
    </dgm:pt>
    <dgm:pt modelId="{021B4887-2B3D-45C4-BFAD-9725474526CF}" type="pres">
      <dgm:prSet presAssocID="{CC7B9BFB-0EE7-4E44-9353-9D1B3CF14956}" presName="composite" presStyleCnt="0"/>
      <dgm:spPr/>
    </dgm:pt>
    <dgm:pt modelId="{A4109AC8-A795-4E89-A4DE-FC6E1BFD748B}" type="pres">
      <dgm:prSet presAssocID="{CC7B9BFB-0EE7-4E44-9353-9D1B3CF14956}" presName="parentText" presStyleLbl="alignNode1" presStyleIdx="0" presStyleCnt="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3545B0-5D69-445B-A327-4D60D41F2F0A}" type="pres">
      <dgm:prSet presAssocID="{CC7B9BFB-0EE7-4E44-9353-9D1B3CF1495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1AC11-52F0-4B7C-89D1-B6F1598D0C10}" type="pres">
      <dgm:prSet presAssocID="{BCE2D2E6-46FE-43D2-A337-F366995B1862}" presName="sp" presStyleCnt="0"/>
      <dgm:spPr/>
    </dgm:pt>
    <dgm:pt modelId="{D515ED81-4820-4F4E-B103-2BC4260E72B3}" type="pres">
      <dgm:prSet presAssocID="{F19B2B9C-0D35-4A7A-827B-499EBEA72C33}" presName="composite" presStyleCnt="0"/>
      <dgm:spPr/>
    </dgm:pt>
    <dgm:pt modelId="{DDDCF0F0-D68A-43C1-AFA4-77496996FEB9}" type="pres">
      <dgm:prSet presAssocID="{F19B2B9C-0D35-4A7A-827B-499EBEA72C3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C40370-4D41-4F6F-B315-5DF6547EF5CC}" type="pres">
      <dgm:prSet presAssocID="{F19B2B9C-0D35-4A7A-827B-499EBEA72C3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9ED750-AECD-4014-8054-A8AEE20B6D71}" type="pres">
      <dgm:prSet presAssocID="{2023B5AE-88FE-440F-84E8-05A3DD4111FD}" presName="sp" presStyleCnt="0"/>
      <dgm:spPr/>
    </dgm:pt>
    <dgm:pt modelId="{A86C14B2-6EAE-45AF-AC46-9A88A7FF063F}" type="pres">
      <dgm:prSet presAssocID="{42F64042-DEDB-4139-A51D-A2239C856EA0}" presName="composite" presStyleCnt="0"/>
      <dgm:spPr/>
    </dgm:pt>
    <dgm:pt modelId="{7B2DC77E-86C4-4DFC-9582-D7A312B6E84A}" type="pres">
      <dgm:prSet presAssocID="{42F64042-DEDB-4139-A51D-A2239C856EA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2F6D76-6F2C-4425-9B33-AC379164B042}" type="pres">
      <dgm:prSet presAssocID="{42F64042-DEDB-4139-A51D-A2239C856EA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7236E6-1228-48DB-8ABB-2C4A4B4ADEDD}" type="pres">
      <dgm:prSet presAssocID="{97EF9358-8EC3-45A1-8C33-AFF3852A2DEE}" presName="sp" presStyleCnt="0"/>
      <dgm:spPr/>
    </dgm:pt>
    <dgm:pt modelId="{54F66288-B9E4-4D36-AE0B-F753400A8378}" type="pres">
      <dgm:prSet presAssocID="{DB431222-B146-4368-82A1-4B974567C0DD}" presName="composite" presStyleCnt="0"/>
      <dgm:spPr/>
    </dgm:pt>
    <dgm:pt modelId="{022F9749-5446-4B72-BD17-C86C6FA2C47A}" type="pres">
      <dgm:prSet presAssocID="{DB431222-B146-4368-82A1-4B974567C0D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A0D037-0BCE-4751-BFF0-CC7AF0B65227}" type="pres">
      <dgm:prSet presAssocID="{DB431222-B146-4368-82A1-4B974567C0DD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B63B8C-5794-4A7B-A5AD-2072EF8BF319}" srcId="{42F64042-DEDB-4139-A51D-A2239C856EA0}" destId="{7D8FEAAA-3A96-4046-9EAE-9C1519D0077B}" srcOrd="0" destOrd="0" parTransId="{89016729-ABAB-4FEE-840B-BA4B0833DB18}" sibTransId="{39BE248E-7916-4B92-83B1-F3B9477E2B6E}"/>
    <dgm:cxn modelId="{B9044791-7560-46F1-BFD9-9A97EA5BB25B}" srcId="{F19B2B9C-0D35-4A7A-827B-499EBEA72C33}" destId="{7AE8D5FC-C481-4959-BCE8-BC2567F596C4}" srcOrd="0" destOrd="0" parTransId="{0BEECDC6-41E4-446D-A619-CE0D61B1071B}" sibTransId="{AEA0E983-3089-49F1-B752-E7806B39DD0D}"/>
    <dgm:cxn modelId="{36B1C501-8CA6-4726-A66C-7A6C9725E61B}" type="presOf" srcId="{BD425E0A-C87C-4F7E-8892-E8E398FD75CD}" destId="{2AA0D037-0BCE-4751-BFF0-CC7AF0B65227}" srcOrd="0" destOrd="0" presId="urn:microsoft.com/office/officeart/2005/8/layout/chevron2"/>
    <dgm:cxn modelId="{BA032654-9B6A-4B82-B964-9F2506D44948}" srcId="{DC85CE4C-79D2-4411-989F-04D052CD4DB4}" destId="{42F64042-DEDB-4139-A51D-A2239C856EA0}" srcOrd="2" destOrd="0" parTransId="{1C0AE567-A264-4D02-9860-2700CB502EC4}" sibTransId="{97EF9358-8EC3-45A1-8C33-AFF3852A2DEE}"/>
    <dgm:cxn modelId="{BCFA654C-6993-4280-B66C-528999A2FDC5}" type="presOf" srcId="{CC7B9BFB-0EE7-4E44-9353-9D1B3CF14956}" destId="{A4109AC8-A795-4E89-A4DE-FC6E1BFD748B}" srcOrd="0" destOrd="0" presId="urn:microsoft.com/office/officeart/2005/8/layout/chevron2"/>
    <dgm:cxn modelId="{AD830EAA-D424-4C1F-8E16-514ACA6F99A6}" srcId="{DC85CE4C-79D2-4411-989F-04D052CD4DB4}" destId="{F19B2B9C-0D35-4A7A-827B-499EBEA72C33}" srcOrd="1" destOrd="0" parTransId="{DAD200DD-4CEF-4290-AD3C-EC44F4A265BB}" sibTransId="{2023B5AE-88FE-440F-84E8-05A3DD4111FD}"/>
    <dgm:cxn modelId="{2BB5297A-F566-4BEC-9233-73C58A0EA7A3}" srcId="{DB431222-B146-4368-82A1-4B974567C0DD}" destId="{BD425E0A-C87C-4F7E-8892-E8E398FD75CD}" srcOrd="0" destOrd="0" parTransId="{220EDE8F-2BB7-482B-84C9-8D243BE30F0C}" sibTransId="{005A51F6-5BDE-41FE-89A2-43BCD097AB34}"/>
    <dgm:cxn modelId="{1629D58E-F5B5-4742-B4FC-5970648E0175}" srcId="{DC85CE4C-79D2-4411-989F-04D052CD4DB4}" destId="{CC7B9BFB-0EE7-4E44-9353-9D1B3CF14956}" srcOrd="0" destOrd="0" parTransId="{4C5C5B54-7A70-40E3-ACE6-CCAED9FF842F}" sibTransId="{BCE2D2E6-46FE-43D2-A337-F366995B1862}"/>
    <dgm:cxn modelId="{1C15984B-F32F-4E8E-8BBB-B8ED06D00A6E}" type="presOf" srcId="{7AE8D5FC-C481-4959-BCE8-BC2567F596C4}" destId="{7CC40370-4D41-4F6F-B315-5DF6547EF5CC}" srcOrd="0" destOrd="0" presId="urn:microsoft.com/office/officeart/2005/8/layout/chevron2"/>
    <dgm:cxn modelId="{3D8BC8A7-E3F2-4055-8E5F-1C5D2B31FCF9}" type="presOf" srcId="{42F64042-DEDB-4139-A51D-A2239C856EA0}" destId="{7B2DC77E-86C4-4DFC-9582-D7A312B6E84A}" srcOrd="0" destOrd="0" presId="urn:microsoft.com/office/officeart/2005/8/layout/chevron2"/>
    <dgm:cxn modelId="{A16BCD82-F8C0-4270-ABC3-BCA2655B2F5D}" type="presOf" srcId="{F19B2B9C-0D35-4A7A-827B-499EBEA72C33}" destId="{DDDCF0F0-D68A-43C1-AFA4-77496996FEB9}" srcOrd="0" destOrd="0" presId="urn:microsoft.com/office/officeart/2005/8/layout/chevron2"/>
    <dgm:cxn modelId="{849B4395-BF24-45CC-B6D2-EF8EB910077A}" type="presOf" srcId="{DB431222-B146-4368-82A1-4B974567C0DD}" destId="{022F9749-5446-4B72-BD17-C86C6FA2C47A}" srcOrd="0" destOrd="0" presId="urn:microsoft.com/office/officeart/2005/8/layout/chevron2"/>
    <dgm:cxn modelId="{34F32AC7-7066-488C-BFE1-EAF6959E49EE}" type="presOf" srcId="{8F2DE8E7-C8E6-430B-99BF-839A24032910}" destId="{B33545B0-5D69-445B-A327-4D60D41F2F0A}" srcOrd="0" destOrd="0" presId="urn:microsoft.com/office/officeart/2005/8/layout/chevron2"/>
    <dgm:cxn modelId="{30AB4B19-7A2C-4328-B711-7F3A2F2CA436}" srcId="{CC7B9BFB-0EE7-4E44-9353-9D1B3CF14956}" destId="{8F2DE8E7-C8E6-430B-99BF-839A24032910}" srcOrd="0" destOrd="0" parTransId="{4D49B311-C113-4B58-99FB-AC9D7695CB20}" sibTransId="{5393C3D4-EC20-4121-9BAA-E9DE217944DD}"/>
    <dgm:cxn modelId="{F8D91710-9728-48A4-A940-9721F51AB6C4}" type="presOf" srcId="{DC85CE4C-79D2-4411-989F-04D052CD4DB4}" destId="{AC438DFB-B85F-47AE-A30E-E6DBD5F89E7C}" srcOrd="0" destOrd="0" presId="urn:microsoft.com/office/officeart/2005/8/layout/chevron2"/>
    <dgm:cxn modelId="{BA329223-4DCE-4066-80A9-58C289CADC13}" type="presOf" srcId="{7D8FEAAA-3A96-4046-9EAE-9C1519D0077B}" destId="{F12F6D76-6F2C-4425-9B33-AC379164B042}" srcOrd="0" destOrd="0" presId="urn:microsoft.com/office/officeart/2005/8/layout/chevron2"/>
    <dgm:cxn modelId="{E725E8A5-F379-435B-8F0E-E2FEF4FF3AB0}" srcId="{DC85CE4C-79D2-4411-989F-04D052CD4DB4}" destId="{DB431222-B146-4368-82A1-4B974567C0DD}" srcOrd="3" destOrd="0" parTransId="{8B01498F-61BD-41E5-93F2-A1281CDE7769}" sibTransId="{843BD04E-327D-43FC-A2F0-67AC896E1D7F}"/>
    <dgm:cxn modelId="{82024BF9-4277-440A-85AA-187B07111205}" type="presParOf" srcId="{AC438DFB-B85F-47AE-A30E-E6DBD5F89E7C}" destId="{021B4887-2B3D-45C4-BFAD-9725474526CF}" srcOrd="0" destOrd="0" presId="urn:microsoft.com/office/officeart/2005/8/layout/chevron2"/>
    <dgm:cxn modelId="{7559852A-2D16-44A7-A755-8A7A545A62EB}" type="presParOf" srcId="{021B4887-2B3D-45C4-BFAD-9725474526CF}" destId="{A4109AC8-A795-4E89-A4DE-FC6E1BFD748B}" srcOrd="0" destOrd="0" presId="urn:microsoft.com/office/officeart/2005/8/layout/chevron2"/>
    <dgm:cxn modelId="{3FFA8EEB-E31B-444C-B73E-6AD80EF732C7}" type="presParOf" srcId="{021B4887-2B3D-45C4-BFAD-9725474526CF}" destId="{B33545B0-5D69-445B-A327-4D60D41F2F0A}" srcOrd="1" destOrd="0" presId="urn:microsoft.com/office/officeart/2005/8/layout/chevron2"/>
    <dgm:cxn modelId="{4248E059-6F32-4218-9D62-2A37D63199B9}" type="presParOf" srcId="{AC438DFB-B85F-47AE-A30E-E6DBD5F89E7C}" destId="{C2C1AC11-52F0-4B7C-89D1-B6F1598D0C10}" srcOrd="1" destOrd="0" presId="urn:microsoft.com/office/officeart/2005/8/layout/chevron2"/>
    <dgm:cxn modelId="{7D65E53E-B9BB-49E3-9DCB-BC06A3C7F804}" type="presParOf" srcId="{AC438DFB-B85F-47AE-A30E-E6DBD5F89E7C}" destId="{D515ED81-4820-4F4E-B103-2BC4260E72B3}" srcOrd="2" destOrd="0" presId="urn:microsoft.com/office/officeart/2005/8/layout/chevron2"/>
    <dgm:cxn modelId="{DFBA8D17-12BE-4C20-B9D4-F848E7D86B83}" type="presParOf" srcId="{D515ED81-4820-4F4E-B103-2BC4260E72B3}" destId="{DDDCF0F0-D68A-43C1-AFA4-77496996FEB9}" srcOrd="0" destOrd="0" presId="urn:microsoft.com/office/officeart/2005/8/layout/chevron2"/>
    <dgm:cxn modelId="{13A13007-751B-47DE-AF70-DB926A3FDB35}" type="presParOf" srcId="{D515ED81-4820-4F4E-B103-2BC4260E72B3}" destId="{7CC40370-4D41-4F6F-B315-5DF6547EF5CC}" srcOrd="1" destOrd="0" presId="urn:microsoft.com/office/officeart/2005/8/layout/chevron2"/>
    <dgm:cxn modelId="{734CBFCC-BEC3-4883-B0C3-51BF094D59E3}" type="presParOf" srcId="{AC438DFB-B85F-47AE-A30E-E6DBD5F89E7C}" destId="{FE9ED750-AECD-4014-8054-A8AEE20B6D71}" srcOrd="3" destOrd="0" presId="urn:microsoft.com/office/officeart/2005/8/layout/chevron2"/>
    <dgm:cxn modelId="{0902D967-4D4F-4AEC-AEB9-5B66424A3035}" type="presParOf" srcId="{AC438DFB-B85F-47AE-A30E-E6DBD5F89E7C}" destId="{A86C14B2-6EAE-45AF-AC46-9A88A7FF063F}" srcOrd="4" destOrd="0" presId="urn:microsoft.com/office/officeart/2005/8/layout/chevron2"/>
    <dgm:cxn modelId="{740FCF08-8EE7-462B-8092-BD088779EDCF}" type="presParOf" srcId="{A86C14B2-6EAE-45AF-AC46-9A88A7FF063F}" destId="{7B2DC77E-86C4-4DFC-9582-D7A312B6E84A}" srcOrd="0" destOrd="0" presId="urn:microsoft.com/office/officeart/2005/8/layout/chevron2"/>
    <dgm:cxn modelId="{0A0353DC-CAB7-414B-83AF-2E831B114DF0}" type="presParOf" srcId="{A86C14B2-6EAE-45AF-AC46-9A88A7FF063F}" destId="{F12F6D76-6F2C-4425-9B33-AC379164B042}" srcOrd="1" destOrd="0" presId="urn:microsoft.com/office/officeart/2005/8/layout/chevron2"/>
    <dgm:cxn modelId="{D61A1C06-6ABA-443D-AD6A-C6FEE22AD501}" type="presParOf" srcId="{AC438DFB-B85F-47AE-A30E-E6DBD5F89E7C}" destId="{6A7236E6-1228-48DB-8ABB-2C4A4B4ADEDD}" srcOrd="5" destOrd="0" presId="urn:microsoft.com/office/officeart/2005/8/layout/chevron2"/>
    <dgm:cxn modelId="{5FB0E3CB-69B4-4ED9-B8EE-81F61013AD40}" type="presParOf" srcId="{AC438DFB-B85F-47AE-A30E-E6DBD5F89E7C}" destId="{54F66288-B9E4-4D36-AE0B-F753400A8378}" srcOrd="6" destOrd="0" presId="urn:microsoft.com/office/officeart/2005/8/layout/chevron2"/>
    <dgm:cxn modelId="{3BD22891-87DD-42EB-961F-48A47C421642}" type="presParOf" srcId="{54F66288-B9E4-4D36-AE0B-F753400A8378}" destId="{022F9749-5446-4B72-BD17-C86C6FA2C47A}" srcOrd="0" destOrd="0" presId="urn:microsoft.com/office/officeart/2005/8/layout/chevron2"/>
    <dgm:cxn modelId="{69D32B7C-71C9-4AD2-BDDF-465D1E20688D}" type="presParOf" srcId="{54F66288-B9E4-4D36-AE0B-F753400A8378}" destId="{2AA0D037-0BCE-4751-BFF0-CC7AF0B6522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C85CE4C-79D2-4411-989F-04D052CD4DB4}" type="doc">
      <dgm:prSet loTypeId="urn:microsoft.com/office/officeart/2005/8/layout/chevron2" loCatId="process" qsTypeId="urn:microsoft.com/office/officeart/2005/8/quickstyle/simple1" qsCatId="simple" csTypeId="urn:microsoft.com/office/officeart/2005/8/colors/accent6_1" csCatId="accent6" phldr="1"/>
      <dgm:spPr/>
    </dgm:pt>
    <dgm:pt modelId="{CC7B9BFB-0EE7-4E44-9353-9D1B3CF14956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1</a:t>
          </a:r>
          <a:endParaRPr lang="ar-EG" sz="1000" b="1" dirty="0"/>
        </a:p>
      </dgm:t>
    </dgm:pt>
    <dgm:pt modelId="{4C5C5B54-7A70-40E3-ACE6-CCAED9FF842F}" type="parTrans" cxnId="{1629D58E-F5B5-4742-B4FC-5970648E0175}">
      <dgm:prSet/>
      <dgm:spPr/>
      <dgm:t>
        <a:bodyPr/>
        <a:lstStyle/>
        <a:p>
          <a:endParaRPr lang="en-US"/>
        </a:p>
      </dgm:t>
    </dgm:pt>
    <dgm:pt modelId="{BCE2D2E6-46FE-43D2-A337-F366995B1862}" type="sibTrans" cxnId="{1629D58E-F5B5-4742-B4FC-5970648E0175}">
      <dgm:prSet/>
      <dgm:spPr/>
      <dgm:t>
        <a:bodyPr/>
        <a:lstStyle/>
        <a:p>
          <a:endParaRPr lang="en-US"/>
        </a:p>
      </dgm:t>
    </dgm:pt>
    <dgm:pt modelId="{F19B2B9C-0D35-4A7A-827B-499EBEA72C33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2</a:t>
          </a:r>
          <a:endParaRPr lang="ar-EG" sz="1000" b="1" dirty="0"/>
        </a:p>
      </dgm:t>
    </dgm:pt>
    <dgm:pt modelId="{DAD200DD-4CEF-4290-AD3C-EC44F4A265BB}" type="parTrans" cxnId="{AD830EAA-D424-4C1F-8E16-514ACA6F99A6}">
      <dgm:prSet/>
      <dgm:spPr/>
      <dgm:t>
        <a:bodyPr/>
        <a:lstStyle/>
        <a:p>
          <a:endParaRPr lang="en-US"/>
        </a:p>
      </dgm:t>
    </dgm:pt>
    <dgm:pt modelId="{2023B5AE-88FE-440F-84E8-05A3DD4111FD}" type="sibTrans" cxnId="{AD830EAA-D424-4C1F-8E16-514ACA6F99A6}">
      <dgm:prSet/>
      <dgm:spPr/>
      <dgm:t>
        <a:bodyPr/>
        <a:lstStyle/>
        <a:p>
          <a:endParaRPr lang="en-US"/>
        </a:p>
      </dgm:t>
    </dgm:pt>
    <dgm:pt modelId="{42F64042-DEDB-4139-A51D-A2239C856EA0}">
      <dgm:prSet phldrT="[Text]" custT="1"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3</a:t>
          </a:r>
          <a:endParaRPr lang="ar-EG" sz="1000" b="1" dirty="0"/>
        </a:p>
      </dgm:t>
    </dgm:pt>
    <dgm:pt modelId="{1C0AE567-A264-4D02-9860-2700CB502EC4}" type="parTrans" cxnId="{BA032654-9B6A-4B82-B964-9F2506D44948}">
      <dgm:prSet/>
      <dgm:spPr/>
      <dgm:t>
        <a:bodyPr/>
        <a:lstStyle/>
        <a:p>
          <a:endParaRPr lang="en-US"/>
        </a:p>
      </dgm:t>
    </dgm:pt>
    <dgm:pt modelId="{97EF9358-8EC3-45A1-8C33-AFF3852A2DEE}" type="sibTrans" cxnId="{BA032654-9B6A-4B82-B964-9F2506D44948}">
      <dgm:prSet/>
      <dgm:spPr/>
      <dgm:t>
        <a:bodyPr/>
        <a:lstStyle/>
        <a:p>
          <a:endParaRPr lang="en-US"/>
        </a:p>
      </dgm:t>
    </dgm:pt>
    <dgm:pt modelId="{DB431222-B146-4368-82A1-4B974567C0DD}">
      <dgm:prSet custT="1"/>
      <dgm:spPr/>
      <dgm:t>
        <a:bodyPr/>
        <a:lstStyle/>
        <a:p>
          <a:pPr rtl="1"/>
          <a:endParaRPr lang="ar-EG" sz="500" b="1" dirty="0"/>
        </a:p>
        <a:p>
          <a:pPr rtl="1"/>
          <a:r>
            <a:rPr lang="en-US" sz="1000" b="1" dirty="0"/>
            <a:t>4</a:t>
          </a:r>
          <a:endParaRPr lang="ar-EG" sz="1000" b="1" dirty="0"/>
        </a:p>
      </dgm:t>
    </dgm:pt>
    <dgm:pt modelId="{8B01498F-61BD-41E5-93F2-A1281CDE7769}" type="parTrans" cxnId="{E725E8A5-F379-435B-8F0E-E2FEF4FF3AB0}">
      <dgm:prSet/>
      <dgm:spPr/>
      <dgm:t>
        <a:bodyPr/>
        <a:lstStyle/>
        <a:p>
          <a:endParaRPr lang="en-US"/>
        </a:p>
      </dgm:t>
    </dgm:pt>
    <dgm:pt modelId="{843BD04E-327D-43FC-A2F0-67AC896E1D7F}" type="sibTrans" cxnId="{E725E8A5-F379-435B-8F0E-E2FEF4FF3AB0}">
      <dgm:prSet/>
      <dgm:spPr/>
      <dgm:t>
        <a:bodyPr/>
        <a:lstStyle/>
        <a:p>
          <a:endParaRPr lang="en-US"/>
        </a:p>
      </dgm:t>
    </dgm:pt>
    <dgm:pt modelId="{8F2DE8E7-C8E6-430B-99BF-839A24032910}">
      <dgm:prSet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r>
            <a:rPr lang="ar-SA" dirty="0"/>
            <a:t>تحديد</a:t>
          </a:r>
          <a:endParaRPr lang="ar-EG" dirty="0"/>
        </a:p>
      </dgm:t>
    </dgm:pt>
    <dgm:pt modelId="{4D49B311-C113-4B58-99FB-AC9D7695CB20}" type="parTrans" cxnId="{30AB4B19-7A2C-4328-B711-7F3A2F2CA436}">
      <dgm:prSet/>
      <dgm:spPr/>
      <dgm:t>
        <a:bodyPr/>
        <a:lstStyle/>
        <a:p>
          <a:endParaRPr lang="en-US"/>
        </a:p>
      </dgm:t>
    </dgm:pt>
    <dgm:pt modelId="{5393C3D4-EC20-4121-9BAA-E9DE217944DD}" type="sibTrans" cxnId="{30AB4B19-7A2C-4328-B711-7F3A2F2CA436}">
      <dgm:prSet/>
      <dgm:spPr/>
      <dgm:t>
        <a:bodyPr/>
        <a:lstStyle/>
        <a:p>
          <a:endParaRPr lang="en-US"/>
        </a:p>
      </dgm:t>
    </dgm:pt>
    <dgm:pt modelId="{7AE8D5FC-C481-4959-BCE8-BC2567F596C4}">
      <dgm:prSet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r>
            <a:rPr lang="ar-SA" dirty="0"/>
            <a:t>تقييم</a:t>
          </a:r>
          <a:endParaRPr lang="ar-EG" dirty="0"/>
        </a:p>
      </dgm:t>
    </dgm:pt>
    <dgm:pt modelId="{0BEECDC6-41E4-446D-A619-CE0D61B1071B}" type="parTrans" cxnId="{B9044791-7560-46F1-BFD9-9A97EA5BB25B}">
      <dgm:prSet/>
      <dgm:spPr/>
      <dgm:t>
        <a:bodyPr/>
        <a:lstStyle/>
        <a:p>
          <a:endParaRPr lang="en-US"/>
        </a:p>
      </dgm:t>
    </dgm:pt>
    <dgm:pt modelId="{AEA0E983-3089-49F1-B752-E7806B39DD0D}" type="sibTrans" cxnId="{B9044791-7560-46F1-BFD9-9A97EA5BB25B}">
      <dgm:prSet/>
      <dgm:spPr/>
      <dgm:t>
        <a:bodyPr/>
        <a:lstStyle/>
        <a:p>
          <a:endParaRPr lang="en-US"/>
        </a:p>
      </dgm:t>
    </dgm:pt>
    <dgm:pt modelId="{7D8FEAAA-3A96-4046-9EAE-9C1519D0077B}">
      <dgm:prSet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r>
            <a:rPr lang="ar-EG" dirty="0"/>
            <a:t>تعرّف</a:t>
          </a:r>
        </a:p>
      </dgm:t>
    </dgm:pt>
    <dgm:pt modelId="{89016729-ABAB-4FEE-840B-BA4B0833DB18}" type="parTrans" cxnId="{88B63B8C-5794-4A7B-A5AD-2072EF8BF319}">
      <dgm:prSet/>
      <dgm:spPr/>
      <dgm:t>
        <a:bodyPr/>
        <a:lstStyle/>
        <a:p>
          <a:endParaRPr lang="en-US"/>
        </a:p>
      </dgm:t>
    </dgm:pt>
    <dgm:pt modelId="{39BE248E-7916-4B92-83B1-F3B9477E2B6E}" type="sibTrans" cxnId="{88B63B8C-5794-4A7B-A5AD-2072EF8BF319}">
      <dgm:prSet/>
      <dgm:spPr/>
      <dgm:t>
        <a:bodyPr/>
        <a:lstStyle/>
        <a:p>
          <a:endParaRPr lang="en-US"/>
        </a:p>
      </dgm:t>
    </dgm:pt>
    <dgm:pt modelId="{BD425E0A-C87C-4F7E-8892-E8E398FD75CD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pPr rtl="1"/>
          <a:r>
            <a:rPr lang="ar-SA" b="1" dirty="0"/>
            <a:t>تعريف</a:t>
          </a:r>
          <a:r>
            <a:t> </a:t>
          </a:r>
          <a:endParaRPr lang="ar-EG" dirty="0"/>
        </a:p>
      </dgm:t>
    </dgm:pt>
    <dgm:pt modelId="{220EDE8F-2BB7-482B-84C9-8D243BE30F0C}" type="parTrans" cxnId="{2BB5297A-F566-4BEC-9233-73C58A0EA7A3}">
      <dgm:prSet/>
      <dgm:spPr/>
      <dgm:t>
        <a:bodyPr/>
        <a:lstStyle/>
        <a:p>
          <a:endParaRPr lang="en-US"/>
        </a:p>
      </dgm:t>
    </dgm:pt>
    <dgm:pt modelId="{005A51F6-5BDE-41FE-89A2-43BCD097AB34}" type="sibTrans" cxnId="{2BB5297A-F566-4BEC-9233-73C58A0EA7A3}">
      <dgm:prSet/>
      <dgm:spPr/>
      <dgm:t>
        <a:bodyPr/>
        <a:lstStyle/>
        <a:p>
          <a:endParaRPr lang="en-US"/>
        </a:p>
      </dgm:t>
    </dgm:pt>
    <dgm:pt modelId="{AC438DFB-B85F-47AE-A30E-E6DBD5F89E7C}" type="pres">
      <dgm:prSet presAssocID="{DC85CE4C-79D2-4411-989F-04D052CD4DB4}" presName="linearFlow" presStyleCnt="0">
        <dgm:presLayoutVars>
          <dgm:dir/>
          <dgm:animLvl val="lvl"/>
          <dgm:resizeHandles val="exact"/>
        </dgm:presLayoutVars>
      </dgm:prSet>
      <dgm:spPr/>
    </dgm:pt>
    <dgm:pt modelId="{021B4887-2B3D-45C4-BFAD-9725474526CF}" type="pres">
      <dgm:prSet presAssocID="{CC7B9BFB-0EE7-4E44-9353-9D1B3CF14956}" presName="composite" presStyleCnt="0"/>
      <dgm:spPr/>
    </dgm:pt>
    <dgm:pt modelId="{A4109AC8-A795-4E89-A4DE-FC6E1BFD748B}" type="pres">
      <dgm:prSet presAssocID="{CC7B9BFB-0EE7-4E44-9353-9D1B3CF14956}" presName="parentText" presStyleLbl="alignNode1" presStyleIdx="0" presStyleCnt="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3545B0-5D69-445B-A327-4D60D41F2F0A}" type="pres">
      <dgm:prSet presAssocID="{CC7B9BFB-0EE7-4E44-9353-9D1B3CF1495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1AC11-52F0-4B7C-89D1-B6F1598D0C10}" type="pres">
      <dgm:prSet presAssocID="{BCE2D2E6-46FE-43D2-A337-F366995B1862}" presName="sp" presStyleCnt="0"/>
      <dgm:spPr/>
    </dgm:pt>
    <dgm:pt modelId="{D515ED81-4820-4F4E-B103-2BC4260E72B3}" type="pres">
      <dgm:prSet presAssocID="{F19B2B9C-0D35-4A7A-827B-499EBEA72C33}" presName="composite" presStyleCnt="0"/>
      <dgm:spPr/>
    </dgm:pt>
    <dgm:pt modelId="{DDDCF0F0-D68A-43C1-AFA4-77496996FEB9}" type="pres">
      <dgm:prSet presAssocID="{F19B2B9C-0D35-4A7A-827B-499EBEA72C3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C40370-4D41-4F6F-B315-5DF6547EF5CC}" type="pres">
      <dgm:prSet presAssocID="{F19B2B9C-0D35-4A7A-827B-499EBEA72C3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9ED750-AECD-4014-8054-A8AEE20B6D71}" type="pres">
      <dgm:prSet presAssocID="{2023B5AE-88FE-440F-84E8-05A3DD4111FD}" presName="sp" presStyleCnt="0"/>
      <dgm:spPr/>
    </dgm:pt>
    <dgm:pt modelId="{A86C14B2-6EAE-45AF-AC46-9A88A7FF063F}" type="pres">
      <dgm:prSet presAssocID="{42F64042-DEDB-4139-A51D-A2239C856EA0}" presName="composite" presStyleCnt="0"/>
      <dgm:spPr/>
    </dgm:pt>
    <dgm:pt modelId="{7B2DC77E-86C4-4DFC-9582-D7A312B6E84A}" type="pres">
      <dgm:prSet presAssocID="{42F64042-DEDB-4139-A51D-A2239C856EA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2F6D76-6F2C-4425-9B33-AC379164B042}" type="pres">
      <dgm:prSet presAssocID="{42F64042-DEDB-4139-A51D-A2239C856EA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7236E6-1228-48DB-8ABB-2C4A4B4ADEDD}" type="pres">
      <dgm:prSet presAssocID="{97EF9358-8EC3-45A1-8C33-AFF3852A2DEE}" presName="sp" presStyleCnt="0"/>
      <dgm:spPr/>
    </dgm:pt>
    <dgm:pt modelId="{54F66288-B9E4-4D36-AE0B-F753400A8378}" type="pres">
      <dgm:prSet presAssocID="{DB431222-B146-4368-82A1-4B974567C0DD}" presName="composite" presStyleCnt="0"/>
      <dgm:spPr/>
    </dgm:pt>
    <dgm:pt modelId="{022F9749-5446-4B72-BD17-C86C6FA2C47A}" type="pres">
      <dgm:prSet presAssocID="{DB431222-B146-4368-82A1-4B974567C0D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A0D037-0BCE-4751-BFF0-CC7AF0B65227}" type="pres">
      <dgm:prSet presAssocID="{DB431222-B146-4368-82A1-4B974567C0DD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044791-7560-46F1-BFD9-9A97EA5BB25B}" srcId="{F19B2B9C-0D35-4A7A-827B-499EBEA72C33}" destId="{7AE8D5FC-C481-4959-BCE8-BC2567F596C4}" srcOrd="0" destOrd="0" parTransId="{0BEECDC6-41E4-446D-A619-CE0D61B1071B}" sibTransId="{AEA0E983-3089-49F1-B752-E7806B39DD0D}"/>
    <dgm:cxn modelId="{30AB4B19-7A2C-4328-B711-7F3A2F2CA436}" srcId="{CC7B9BFB-0EE7-4E44-9353-9D1B3CF14956}" destId="{8F2DE8E7-C8E6-430B-99BF-839A24032910}" srcOrd="0" destOrd="0" parTransId="{4D49B311-C113-4B58-99FB-AC9D7695CB20}" sibTransId="{5393C3D4-EC20-4121-9BAA-E9DE217944DD}"/>
    <dgm:cxn modelId="{1629D58E-F5B5-4742-B4FC-5970648E0175}" srcId="{DC85CE4C-79D2-4411-989F-04D052CD4DB4}" destId="{CC7B9BFB-0EE7-4E44-9353-9D1B3CF14956}" srcOrd="0" destOrd="0" parTransId="{4C5C5B54-7A70-40E3-ACE6-CCAED9FF842F}" sibTransId="{BCE2D2E6-46FE-43D2-A337-F366995B1862}"/>
    <dgm:cxn modelId="{88B63B8C-5794-4A7B-A5AD-2072EF8BF319}" srcId="{42F64042-DEDB-4139-A51D-A2239C856EA0}" destId="{7D8FEAAA-3A96-4046-9EAE-9C1519D0077B}" srcOrd="0" destOrd="0" parTransId="{89016729-ABAB-4FEE-840B-BA4B0833DB18}" sibTransId="{39BE248E-7916-4B92-83B1-F3B9477E2B6E}"/>
    <dgm:cxn modelId="{87A1E3D0-43E5-4E40-B3C9-6FB8D8B9FC69}" type="presOf" srcId="{CC7B9BFB-0EE7-4E44-9353-9D1B3CF14956}" destId="{A4109AC8-A795-4E89-A4DE-FC6E1BFD748B}" srcOrd="0" destOrd="0" presId="urn:microsoft.com/office/officeart/2005/8/layout/chevron2"/>
    <dgm:cxn modelId="{FFA69737-915E-4B99-A2F3-566825FC5F87}" type="presOf" srcId="{BD425E0A-C87C-4F7E-8892-E8E398FD75CD}" destId="{2AA0D037-0BCE-4751-BFF0-CC7AF0B65227}" srcOrd="0" destOrd="0" presId="urn:microsoft.com/office/officeart/2005/8/layout/chevron2"/>
    <dgm:cxn modelId="{AD830EAA-D424-4C1F-8E16-514ACA6F99A6}" srcId="{DC85CE4C-79D2-4411-989F-04D052CD4DB4}" destId="{F19B2B9C-0D35-4A7A-827B-499EBEA72C33}" srcOrd="1" destOrd="0" parTransId="{DAD200DD-4CEF-4290-AD3C-EC44F4A265BB}" sibTransId="{2023B5AE-88FE-440F-84E8-05A3DD4111FD}"/>
    <dgm:cxn modelId="{8139DA07-FF45-48F6-BFAB-B2DCF48AFE6C}" type="presOf" srcId="{F19B2B9C-0D35-4A7A-827B-499EBEA72C33}" destId="{DDDCF0F0-D68A-43C1-AFA4-77496996FEB9}" srcOrd="0" destOrd="0" presId="urn:microsoft.com/office/officeart/2005/8/layout/chevron2"/>
    <dgm:cxn modelId="{E725E8A5-F379-435B-8F0E-E2FEF4FF3AB0}" srcId="{DC85CE4C-79D2-4411-989F-04D052CD4DB4}" destId="{DB431222-B146-4368-82A1-4B974567C0DD}" srcOrd="3" destOrd="0" parTransId="{8B01498F-61BD-41E5-93F2-A1281CDE7769}" sibTransId="{843BD04E-327D-43FC-A2F0-67AC896E1D7F}"/>
    <dgm:cxn modelId="{2016A9E6-3B73-4B2C-9112-44C59441C7D9}" type="presOf" srcId="{DC85CE4C-79D2-4411-989F-04D052CD4DB4}" destId="{AC438DFB-B85F-47AE-A30E-E6DBD5F89E7C}" srcOrd="0" destOrd="0" presId="urn:microsoft.com/office/officeart/2005/8/layout/chevron2"/>
    <dgm:cxn modelId="{5715DD05-C777-488C-B324-7DF4688164E5}" type="presOf" srcId="{42F64042-DEDB-4139-A51D-A2239C856EA0}" destId="{7B2DC77E-86C4-4DFC-9582-D7A312B6E84A}" srcOrd="0" destOrd="0" presId="urn:microsoft.com/office/officeart/2005/8/layout/chevron2"/>
    <dgm:cxn modelId="{E6D0EA83-33EA-4846-929F-7959C79404F6}" type="presOf" srcId="{8F2DE8E7-C8E6-430B-99BF-839A24032910}" destId="{B33545B0-5D69-445B-A327-4D60D41F2F0A}" srcOrd="0" destOrd="0" presId="urn:microsoft.com/office/officeart/2005/8/layout/chevron2"/>
    <dgm:cxn modelId="{2BB5297A-F566-4BEC-9233-73C58A0EA7A3}" srcId="{DB431222-B146-4368-82A1-4B974567C0DD}" destId="{BD425E0A-C87C-4F7E-8892-E8E398FD75CD}" srcOrd="0" destOrd="0" parTransId="{220EDE8F-2BB7-482B-84C9-8D243BE30F0C}" sibTransId="{005A51F6-5BDE-41FE-89A2-43BCD097AB34}"/>
    <dgm:cxn modelId="{78A97DE0-F5BE-487E-8D8D-B4B37BDC93E6}" type="presOf" srcId="{DB431222-B146-4368-82A1-4B974567C0DD}" destId="{022F9749-5446-4B72-BD17-C86C6FA2C47A}" srcOrd="0" destOrd="0" presId="urn:microsoft.com/office/officeart/2005/8/layout/chevron2"/>
    <dgm:cxn modelId="{4694E2F0-471B-43E1-BBE3-DE7E61ECC7CF}" type="presOf" srcId="{7D8FEAAA-3A96-4046-9EAE-9C1519D0077B}" destId="{F12F6D76-6F2C-4425-9B33-AC379164B042}" srcOrd="0" destOrd="0" presId="urn:microsoft.com/office/officeart/2005/8/layout/chevron2"/>
    <dgm:cxn modelId="{BA032654-9B6A-4B82-B964-9F2506D44948}" srcId="{DC85CE4C-79D2-4411-989F-04D052CD4DB4}" destId="{42F64042-DEDB-4139-A51D-A2239C856EA0}" srcOrd="2" destOrd="0" parTransId="{1C0AE567-A264-4D02-9860-2700CB502EC4}" sibTransId="{97EF9358-8EC3-45A1-8C33-AFF3852A2DEE}"/>
    <dgm:cxn modelId="{9AC965C6-479E-4288-A41E-5678F82570B2}" type="presOf" srcId="{7AE8D5FC-C481-4959-BCE8-BC2567F596C4}" destId="{7CC40370-4D41-4F6F-B315-5DF6547EF5CC}" srcOrd="0" destOrd="0" presId="urn:microsoft.com/office/officeart/2005/8/layout/chevron2"/>
    <dgm:cxn modelId="{19DA82D9-4D41-4CAE-AF16-139562980D52}" type="presParOf" srcId="{AC438DFB-B85F-47AE-A30E-E6DBD5F89E7C}" destId="{021B4887-2B3D-45C4-BFAD-9725474526CF}" srcOrd="0" destOrd="0" presId="urn:microsoft.com/office/officeart/2005/8/layout/chevron2"/>
    <dgm:cxn modelId="{CBB0FA99-521A-4181-8B10-5064A442E3DC}" type="presParOf" srcId="{021B4887-2B3D-45C4-BFAD-9725474526CF}" destId="{A4109AC8-A795-4E89-A4DE-FC6E1BFD748B}" srcOrd="0" destOrd="0" presId="urn:microsoft.com/office/officeart/2005/8/layout/chevron2"/>
    <dgm:cxn modelId="{BE648CC7-C83B-4353-B241-B02F6496A707}" type="presParOf" srcId="{021B4887-2B3D-45C4-BFAD-9725474526CF}" destId="{B33545B0-5D69-445B-A327-4D60D41F2F0A}" srcOrd="1" destOrd="0" presId="urn:microsoft.com/office/officeart/2005/8/layout/chevron2"/>
    <dgm:cxn modelId="{08AB1A9A-708D-47FD-B063-887D99171CBE}" type="presParOf" srcId="{AC438DFB-B85F-47AE-A30E-E6DBD5F89E7C}" destId="{C2C1AC11-52F0-4B7C-89D1-B6F1598D0C10}" srcOrd="1" destOrd="0" presId="urn:microsoft.com/office/officeart/2005/8/layout/chevron2"/>
    <dgm:cxn modelId="{11393572-E219-4227-8727-DEE18033127B}" type="presParOf" srcId="{AC438DFB-B85F-47AE-A30E-E6DBD5F89E7C}" destId="{D515ED81-4820-4F4E-B103-2BC4260E72B3}" srcOrd="2" destOrd="0" presId="urn:microsoft.com/office/officeart/2005/8/layout/chevron2"/>
    <dgm:cxn modelId="{7503BD72-2A66-482D-945E-A7F4FEB9C3AE}" type="presParOf" srcId="{D515ED81-4820-4F4E-B103-2BC4260E72B3}" destId="{DDDCF0F0-D68A-43C1-AFA4-77496996FEB9}" srcOrd="0" destOrd="0" presId="urn:microsoft.com/office/officeart/2005/8/layout/chevron2"/>
    <dgm:cxn modelId="{4DA548B6-8CEF-4A4B-B2CF-0883C26B42DF}" type="presParOf" srcId="{D515ED81-4820-4F4E-B103-2BC4260E72B3}" destId="{7CC40370-4D41-4F6F-B315-5DF6547EF5CC}" srcOrd="1" destOrd="0" presId="urn:microsoft.com/office/officeart/2005/8/layout/chevron2"/>
    <dgm:cxn modelId="{9BF4EF04-B0FD-4235-983F-689F58C435F2}" type="presParOf" srcId="{AC438DFB-B85F-47AE-A30E-E6DBD5F89E7C}" destId="{FE9ED750-AECD-4014-8054-A8AEE20B6D71}" srcOrd="3" destOrd="0" presId="urn:microsoft.com/office/officeart/2005/8/layout/chevron2"/>
    <dgm:cxn modelId="{6CBE42D6-38ED-4656-A3B8-7E8A837EEABD}" type="presParOf" srcId="{AC438DFB-B85F-47AE-A30E-E6DBD5F89E7C}" destId="{A86C14B2-6EAE-45AF-AC46-9A88A7FF063F}" srcOrd="4" destOrd="0" presId="urn:microsoft.com/office/officeart/2005/8/layout/chevron2"/>
    <dgm:cxn modelId="{C7FF6538-ECB7-464F-B201-E8371E636513}" type="presParOf" srcId="{A86C14B2-6EAE-45AF-AC46-9A88A7FF063F}" destId="{7B2DC77E-86C4-4DFC-9582-D7A312B6E84A}" srcOrd="0" destOrd="0" presId="urn:microsoft.com/office/officeart/2005/8/layout/chevron2"/>
    <dgm:cxn modelId="{5FF8F715-1EDF-496A-A8B0-0D29DB1393C6}" type="presParOf" srcId="{A86C14B2-6EAE-45AF-AC46-9A88A7FF063F}" destId="{F12F6D76-6F2C-4425-9B33-AC379164B042}" srcOrd="1" destOrd="0" presId="urn:microsoft.com/office/officeart/2005/8/layout/chevron2"/>
    <dgm:cxn modelId="{E3893CF6-C9A1-43C1-A7F7-C910F5861909}" type="presParOf" srcId="{AC438DFB-B85F-47AE-A30E-E6DBD5F89E7C}" destId="{6A7236E6-1228-48DB-8ABB-2C4A4B4ADEDD}" srcOrd="5" destOrd="0" presId="urn:microsoft.com/office/officeart/2005/8/layout/chevron2"/>
    <dgm:cxn modelId="{26350CD9-2442-4299-B6EB-CDFBD8F59ABB}" type="presParOf" srcId="{AC438DFB-B85F-47AE-A30E-E6DBD5F89E7C}" destId="{54F66288-B9E4-4D36-AE0B-F753400A8378}" srcOrd="6" destOrd="0" presId="urn:microsoft.com/office/officeart/2005/8/layout/chevron2"/>
    <dgm:cxn modelId="{BB2F1D9A-232B-402E-B59B-361E5000DDC6}" type="presParOf" srcId="{54F66288-B9E4-4D36-AE0B-F753400A8378}" destId="{022F9749-5446-4B72-BD17-C86C6FA2C47A}" srcOrd="0" destOrd="0" presId="urn:microsoft.com/office/officeart/2005/8/layout/chevron2"/>
    <dgm:cxn modelId="{30E824D8-AA7C-4282-9358-3108E851AD6C}" type="presParOf" srcId="{54F66288-B9E4-4D36-AE0B-F753400A8378}" destId="{2AA0D037-0BCE-4751-BFF0-CC7AF0B6522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152DA-DF86-40A2-8813-C0ED10A7598C}">
      <dsp:nvSpPr>
        <dsp:cNvPr id="0" name=""/>
        <dsp:cNvSpPr/>
      </dsp:nvSpPr>
      <dsp:spPr>
        <a:xfrm>
          <a:off x="4487301" y="82788"/>
          <a:ext cx="1425860" cy="1316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/>
            <a:t>المرحلة </a:t>
          </a:r>
          <a:r>
            <a:rPr lang="ar-EG" sz="2000" b="1" kern="1200" dirty="0"/>
            <a:t>1: </a:t>
          </a:r>
          <a:r>
            <a:rPr lang="ar-SA" sz="2000" b="1" kern="1200" dirty="0"/>
            <a:t>الوقاية</a:t>
          </a:r>
          <a:endParaRPr lang="ar-EG" sz="2000" b="1" kern="1200" dirty="0"/>
        </a:p>
      </dsp:txBody>
      <dsp:txXfrm>
        <a:off x="4487301" y="82788"/>
        <a:ext cx="1425860" cy="1316012"/>
      </dsp:txXfrm>
    </dsp:sp>
    <dsp:sp modelId="{487BD936-3688-4587-A044-2CC7967A7A92}">
      <dsp:nvSpPr>
        <dsp:cNvPr id="0" name=""/>
        <dsp:cNvSpPr/>
      </dsp:nvSpPr>
      <dsp:spPr>
        <a:xfrm>
          <a:off x="2210271" y="-36860"/>
          <a:ext cx="3720914" cy="3720914"/>
        </a:xfrm>
        <a:prstGeom prst="circularArrow">
          <a:avLst>
            <a:gd name="adj1" fmla="val 6897"/>
            <a:gd name="adj2" fmla="val 464931"/>
            <a:gd name="adj3" fmla="val 472058"/>
            <a:gd name="adj4" fmla="val 20665706"/>
            <a:gd name="adj5" fmla="val 8046"/>
          </a:avLst>
        </a:prstGeom>
        <a:solidFill>
          <a:srgbClr val="0000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D3B91D-B254-4384-949C-243B5F11453F}">
      <dsp:nvSpPr>
        <dsp:cNvPr id="0" name=""/>
        <dsp:cNvSpPr/>
      </dsp:nvSpPr>
      <dsp:spPr>
        <a:xfrm>
          <a:off x="4345057" y="2249587"/>
          <a:ext cx="1791619" cy="1316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/>
            <a:t>المرحلة </a:t>
          </a:r>
          <a:r>
            <a:rPr lang="ar-EG" sz="2000" b="1" kern="1200" dirty="0"/>
            <a:t>2: </a:t>
          </a:r>
          <a:br>
            <a:rPr lang="ar-EG" sz="2000" b="1" kern="1200" dirty="0"/>
          </a:br>
          <a:r>
            <a:rPr lang="ar-SA" sz="2000" b="1" kern="1200" dirty="0"/>
            <a:t>التأهب</a:t>
          </a:r>
          <a:endParaRPr lang="ar-EG" sz="2000" b="1" kern="1200" dirty="0"/>
        </a:p>
      </dsp:txBody>
      <dsp:txXfrm>
        <a:off x="4345057" y="2249587"/>
        <a:ext cx="1791619" cy="1316012"/>
      </dsp:txXfrm>
    </dsp:sp>
    <dsp:sp modelId="{E7FA6443-4DC4-44FC-AEF4-8E7F9C572ABD}">
      <dsp:nvSpPr>
        <dsp:cNvPr id="0" name=""/>
        <dsp:cNvSpPr/>
      </dsp:nvSpPr>
      <dsp:spPr>
        <a:xfrm>
          <a:off x="2177163" y="-12531"/>
          <a:ext cx="3720914" cy="3720914"/>
        </a:xfrm>
        <a:prstGeom prst="circularArrow">
          <a:avLst>
            <a:gd name="adj1" fmla="val 6897"/>
            <a:gd name="adj2" fmla="val 464931"/>
            <a:gd name="adj3" fmla="val 6000486"/>
            <a:gd name="adj4" fmla="val 4727845"/>
            <a:gd name="adj5" fmla="val 8046"/>
          </a:avLst>
        </a:prstGeom>
        <a:solidFill>
          <a:srgbClr val="0000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6C2E13-B0C8-4D63-88A1-0DC7E3991D69}">
      <dsp:nvSpPr>
        <dsp:cNvPr id="0" name=""/>
        <dsp:cNvSpPr/>
      </dsp:nvSpPr>
      <dsp:spPr>
        <a:xfrm>
          <a:off x="2238993" y="2255396"/>
          <a:ext cx="1316012" cy="1316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/>
            <a:t>المرحلة </a:t>
          </a:r>
          <a:r>
            <a:rPr lang="ar-EG" sz="2000" b="1" kern="1200" dirty="0"/>
            <a:t>3: </a:t>
          </a:r>
          <a:r>
            <a:rPr lang="ar-SA" sz="2000" b="1" kern="1200" dirty="0"/>
            <a:t>الاستجابة</a:t>
          </a:r>
          <a:endParaRPr lang="ar-EG" sz="2400" b="1" kern="1200" dirty="0"/>
        </a:p>
      </dsp:txBody>
      <dsp:txXfrm>
        <a:off x="2238993" y="2255396"/>
        <a:ext cx="1316012" cy="1316012"/>
      </dsp:txXfrm>
    </dsp:sp>
    <dsp:sp modelId="{CDCAA71E-E111-4D83-8925-D7D4011189C5}">
      <dsp:nvSpPr>
        <dsp:cNvPr id="0" name=""/>
        <dsp:cNvSpPr/>
      </dsp:nvSpPr>
      <dsp:spPr>
        <a:xfrm>
          <a:off x="2219301" y="4235"/>
          <a:ext cx="3720914" cy="3720914"/>
        </a:xfrm>
        <a:prstGeom prst="circularArrow">
          <a:avLst>
            <a:gd name="adj1" fmla="val 6897"/>
            <a:gd name="adj2" fmla="val 464931"/>
            <a:gd name="adj3" fmla="val 11362404"/>
            <a:gd name="adj4" fmla="val 9942359"/>
            <a:gd name="adj5" fmla="val 8046"/>
          </a:avLst>
        </a:prstGeom>
        <a:solidFill>
          <a:srgbClr val="0000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0A0E8A-3BB8-43CC-96A3-6D1FA55204F1}">
      <dsp:nvSpPr>
        <dsp:cNvPr id="0" name=""/>
        <dsp:cNvSpPr/>
      </dsp:nvSpPr>
      <dsp:spPr>
        <a:xfrm>
          <a:off x="2304303" y="82788"/>
          <a:ext cx="1316012" cy="1316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/>
            <a:t>المرحلة </a:t>
          </a:r>
          <a:r>
            <a:rPr lang="ar-EG" sz="2000" b="1" kern="1200" dirty="0"/>
            <a:t>4: </a:t>
          </a:r>
          <a:r>
            <a:rPr lang="ar-SA" sz="2000" b="1" kern="1200" dirty="0"/>
            <a:t>التعافي</a:t>
          </a:r>
          <a:endParaRPr lang="ar-EG" sz="1700" b="1" kern="1200" dirty="0"/>
        </a:p>
      </dsp:txBody>
      <dsp:txXfrm>
        <a:off x="2304303" y="82788"/>
        <a:ext cx="1316012" cy="1316012"/>
      </dsp:txXfrm>
    </dsp:sp>
    <dsp:sp modelId="{F95A1E73-2FDD-4B82-8199-4A928815EB55}">
      <dsp:nvSpPr>
        <dsp:cNvPr id="0" name=""/>
        <dsp:cNvSpPr/>
      </dsp:nvSpPr>
      <dsp:spPr>
        <a:xfrm>
          <a:off x="2220813" y="-701"/>
          <a:ext cx="3720914" cy="3720914"/>
        </a:xfrm>
        <a:prstGeom prst="circularArrow">
          <a:avLst>
            <a:gd name="adj1" fmla="val 6897"/>
            <a:gd name="adj2" fmla="val 464931"/>
            <a:gd name="adj3" fmla="val 16627116"/>
            <a:gd name="adj4" fmla="val 15183881"/>
            <a:gd name="adj5" fmla="val 8046"/>
          </a:avLst>
        </a:prstGeom>
        <a:solidFill>
          <a:srgbClr val="0000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109AC8-A795-4E89-A4DE-FC6E1BFD748B}">
      <dsp:nvSpPr>
        <dsp:cNvPr id="0" name=""/>
        <dsp:cNvSpPr/>
      </dsp:nvSpPr>
      <dsp:spPr>
        <a:xfrm rot="5400000">
          <a:off x="-85176" y="87248"/>
          <a:ext cx="567842" cy="39748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1</a:t>
          </a:r>
          <a:endParaRPr lang="ar-EG" sz="1000" b="1" kern="1200" dirty="0"/>
        </a:p>
      </dsp:txBody>
      <dsp:txXfrm rot="-5400000">
        <a:off x="1" y="200817"/>
        <a:ext cx="397489" cy="170353"/>
      </dsp:txXfrm>
    </dsp:sp>
    <dsp:sp modelId="{B33545B0-5D69-445B-A327-4D60D41F2F0A}">
      <dsp:nvSpPr>
        <dsp:cNvPr id="0" name=""/>
        <dsp:cNvSpPr/>
      </dsp:nvSpPr>
      <dsp:spPr>
        <a:xfrm rot="5400000">
          <a:off x="2026255" y="-1626693"/>
          <a:ext cx="369291" cy="362682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300" b="1" kern="1200" dirty="0"/>
            <a:t>تحديد</a:t>
          </a:r>
        </a:p>
      </dsp:txBody>
      <dsp:txXfrm rot="-5400000">
        <a:off x="397490" y="20099"/>
        <a:ext cx="3608796" cy="333237"/>
      </dsp:txXfrm>
    </dsp:sp>
    <dsp:sp modelId="{DDDCF0F0-D68A-43C1-AFA4-77496996FEB9}">
      <dsp:nvSpPr>
        <dsp:cNvPr id="0" name=""/>
        <dsp:cNvSpPr/>
      </dsp:nvSpPr>
      <dsp:spPr>
        <a:xfrm rot="5400000">
          <a:off x="-85176" y="481844"/>
          <a:ext cx="567842" cy="39748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2</a:t>
          </a:r>
          <a:endParaRPr lang="ar-EG" sz="1000" b="1" kern="1200" dirty="0"/>
        </a:p>
      </dsp:txBody>
      <dsp:txXfrm rot="-5400000">
        <a:off x="1" y="595413"/>
        <a:ext cx="397489" cy="170353"/>
      </dsp:txXfrm>
    </dsp:sp>
    <dsp:sp modelId="{7CC40370-4D41-4F6F-B315-5DF6547EF5CC}">
      <dsp:nvSpPr>
        <dsp:cNvPr id="0" name=""/>
        <dsp:cNvSpPr/>
      </dsp:nvSpPr>
      <dsp:spPr>
        <a:xfrm rot="5400000">
          <a:off x="2026352" y="-1232194"/>
          <a:ext cx="369097" cy="362682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300" b="1" kern="1200" dirty="0"/>
            <a:t>تقييم</a:t>
          </a:r>
        </a:p>
      </dsp:txBody>
      <dsp:txXfrm rot="-5400000">
        <a:off x="397489" y="414687"/>
        <a:ext cx="3608805" cy="333061"/>
      </dsp:txXfrm>
    </dsp:sp>
    <dsp:sp modelId="{7B2DC77E-86C4-4DFC-9582-D7A312B6E84A}">
      <dsp:nvSpPr>
        <dsp:cNvPr id="0" name=""/>
        <dsp:cNvSpPr/>
      </dsp:nvSpPr>
      <dsp:spPr>
        <a:xfrm rot="5400000">
          <a:off x="-85176" y="876440"/>
          <a:ext cx="567842" cy="39748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3</a:t>
          </a:r>
          <a:endParaRPr lang="ar-EG" sz="1000" b="1" kern="1200" dirty="0"/>
        </a:p>
      </dsp:txBody>
      <dsp:txXfrm rot="-5400000">
        <a:off x="1" y="990009"/>
        <a:ext cx="397489" cy="170353"/>
      </dsp:txXfrm>
    </dsp:sp>
    <dsp:sp modelId="{F12F6D76-6F2C-4425-9B33-AC379164B042}">
      <dsp:nvSpPr>
        <dsp:cNvPr id="0" name=""/>
        <dsp:cNvSpPr/>
      </dsp:nvSpPr>
      <dsp:spPr>
        <a:xfrm rot="5400000">
          <a:off x="2026352" y="-837598"/>
          <a:ext cx="369097" cy="362682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300" b="1" kern="1200" dirty="0"/>
            <a:t>تعرّف</a:t>
          </a:r>
          <a:endParaRPr lang="ar-EG" sz="2300" kern="1200" dirty="0"/>
        </a:p>
      </dsp:txBody>
      <dsp:txXfrm rot="-5400000">
        <a:off x="397489" y="809283"/>
        <a:ext cx="3608805" cy="333061"/>
      </dsp:txXfrm>
    </dsp:sp>
    <dsp:sp modelId="{022F9749-5446-4B72-BD17-C86C6FA2C47A}">
      <dsp:nvSpPr>
        <dsp:cNvPr id="0" name=""/>
        <dsp:cNvSpPr/>
      </dsp:nvSpPr>
      <dsp:spPr>
        <a:xfrm rot="5400000">
          <a:off x="-85176" y="1271036"/>
          <a:ext cx="567842" cy="39748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4</a:t>
          </a:r>
          <a:endParaRPr lang="ar-EG" sz="1000" b="1" kern="1200" dirty="0"/>
        </a:p>
      </dsp:txBody>
      <dsp:txXfrm rot="-5400000">
        <a:off x="1" y="1384605"/>
        <a:ext cx="397489" cy="170353"/>
      </dsp:txXfrm>
    </dsp:sp>
    <dsp:sp modelId="{2AA0D037-0BCE-4751-BFF0-CC7AF0B65227}">
      <dsp:nvSpPr>
        <dsp:cNvPr id="0" name=""/>
        <dsp:cNvSpPr/>
      </dsp:nvSpPr>
      <dsp:spPr>
        <a:xfrm rot="5400000">
          <a:off x="2026352" y="-443002"/>
          <a:ext cx="369097" cy="362682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300" b="1" kern="1200" dirty="0"/>
            <a:t>تعريف</a:t>
          </a:r>
          <a:endParaRPr lang="ar-EG" sz="2300" kern="1200" dirty="0"/>
        </a:p>
      </dsp:txBody>
      <dsp:txXfrm rot="-5400000">
        <a:off x="397489" y="1203879"/>
        <a:ext cx="3608805" cy="3330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109AC8-A795-4E89-A4DE-FC6E1BFD748B}">
      <dsp:nvSpPr>
        <dsp:cNvPr id="0" name=""/>
        <dsp:cNvSpPr/>
      </dsp:nvSpPr>
      <dsp:spPr>
        <a:xfrm rot="5400000">
          <a:off x="-85176" y="87248"/>
          <a:ext cx="567842" cy="39748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1</a:t>
          </a:r>
          <a:endParaRPr lang="ar-EG" sz="1000" b="1" kern="1200" dirty="0"/>
        </a:p>
      </dsp:txBody>
      <dsp:txXfrm rot="-5400000">
        <a:off x="1" y="200817"/>
        <a:ext cx="397489" cy="170353"/>
      </dsp:txXfrm>
    </dsp:sp>
    <dsp:sp modelId="{B33545B0-5D69-445B-A327-4D60D41F2F0A}">
      <dsp:nvSpPr>
        <dsp:cNvPr id="0" name=""/>
        <dsp:cNvSpPr/>
      </dsp:nvSpPr>
      <dsp:spPr>
        <a:xfrm rot="5400000">
          <a:off x="2026255" y="-1626693"/>
          <a:ext cx="369291" cy="362682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300" b="1" kern="1200" dirty="0"/>
            <a:t>تحديد</a:t>
          </a:r>
        </a:p>
      </dsp:txBody>
      <dsp:txXfrm rot="-5400000">
        <a:off x="397490" y="20099"/>
        <a:ext cx="3608796" cy="333237"/>
      </dsp:txXfrm>
    </dsp:sp>
    <dsp:sp modelId="{DDDCF0F0-D68A-43C1-AFA4-77496996FEB9}">
      <dsp:nvSpPr>
        <dsp:cNvPr id="0" name=""/>
        <dsp:cNvSpPr/>
      </dsp:nvSpPr>
      <dsp:spPr>
        <a:xfrm rot="5400000">
          <a:off x="-85176" y="481844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2</a:t>
          </a:r>
          <a:endParaRPr lang="ar-EG" sz="1000" b="1" kern="1200" dirty="0"/>
        </a:p>
      </dsp:txBody>
      <dsp:txXfrm rot="-5400000">
        <a:off x="1" y="595413"/>
        <a:ext cx="397489" cy="170353"/>
      </dsp:txXfrm>
    </dsp:sp>
    <dsp:sp modelId="{7CC40370-4D41-4F6F-B315-5DF6547EF5CC}">
      <dsp:nvSpPr>
        <dsp:cNvPr id="0" name=""/>
        <dsp:cNvSpPr/>
      </dsp:nvSpPr>
      <dsp:spPr>
        <a:xfrm rot="5400000">
          <a:off x="2026352" y="-1232194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300" kern="1200" dirty="0"/>
            <a:t>تقييم</a:t>
          </a:r>
        </a:p>
      </dsp:txBody>
      <dsp:txXfrm rot="-5400000">
        <a:off x="397489" y="414687"/>
        <a:ext cx="3608805" cy="333061"/>
      </dsp:txXfrm>
    </dsp:sp>
    <dsp:sp modelId="{7B2DC77E-86C4-4DFC-9582-D7A312B6E84A}">
      <dsp:nvSpPr>
        <dsp:cNvPr id="0" name=""/>
        <dsp:cNvSpPr/>
      </dsp:nvSpPr>
      <dsp:spPr>
        <a:xfrm rot="5400000">
          <a:off x="-85176" y="876440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3</a:t>
          </a:r>
          <a:endParaRPr lang="ar-EG" sz="1000" b="1" kern="1200" dirty="0"/>
        </a:p>
      </dsp:txBody>
      <dsp:txXfrm rot="-5400000">
        <a:off x="1" y="990009"/>
        <a:ext cx="397489" cy="170353"/>
      </dsp:txXfrm>
    </dsp:sp>
    <dsp:sp modelId="{F12F6D76-6F2C-4425-9B33-AC379164B042}">
      <dsp:nvSpPr>
        <dsp:cNvPr id="0" name=""/>
        <dsp:cNvSpPr/>
      </dsp:nvSpPr>
      <dsp:spPr>
        <a:xfrm rot="5400000">
          <a:off x="2026352" y="-837598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300" kern="1200" dirty="0"/>
            <a:t>تعرّف</a:t>
          </a:r>
        </a:p>
      </dsp:txBody>
      <dsp:txXfrm rot="-5400000">
        <a:off x="397489" y="809283"/>
        <a:ext cx="3608805" cy="333061"/>
      </dsp:txXfrm>
    </dsp:sp>
    <dsp:sp modelId="{022F9749-5446-4B72-BD17-C86C6FA2C47A}">
      <dsp:nvSpPr>
        <dsp:cNvPr id="0" name=""/>
        <dsp:cNvSpPr/>
      </dsp:nvSpPr>
      <dsp:spPr>
        <a:xfrm rot="5400000">
          <a:off x="-85176" y="1271036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4</a:t>
          </a:r>
          <a:endParaRPr lang="ar-EG" sz="1000" b="1" kern="1200" dirty="0"/>
        </a:p>
      </dsp:txBody>
      <dsp:txXfrm rot="-5400000">
        <a:off x="1" y="1384605"/>
        <a:ext cx="397489" cy="170353"/>
      </dsp:txXfrm>
    </dsp:sp>
    <dsp:sp modelId="{2AA0D037-0BCE-4751-BFF0-CC7AF0B65227}">
      <dsp:nvSpPr>
        <dsp:cNvPr id="0" name=""/>
        <dsp:cNvSpPr/>
      </dsp:nvSpPr>
      <dsp:spPr>
        <a:xfrm rot="5400000">
          <a:off x="2026352" y="-443002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300" kern="1200" dirty="0"/>
            <a:t>تعريف</a:t>
          </a:r>
        </a:p>
      </dsp:txBody>
      <dsp:txXfrm rot="-5400000">
        <a:off x="397489" y="1203879"/>
        <a:ext cx="3608805" cy="3330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109AC8-A795-4E89-A4DE-FC6E1BFD748B}">
      <dsp:nvSpPr>
        <dsp:cNvPr id="0" name=""/>
        <dsp:cNvSpPr/>
      </dsp:nvSpPr>
      <dsp:spPr>
        <a:xfrm rot="5400000">
          <a:off x="-85176" y="87248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1</a:t>
          </a:r>
          <a:endParaRPr lang="ar-EG" sz="1000" b="1" kern="1200" dirty="0"/>
        </a:p>
      </dsp:txBody>
      <dsp:txXfrm rot="-5400000">
        <a:off x="1" y="200817"/>
        <a:ext cx="397489" cy="170353"/>
      </dsp:txXfrm>
    </dsp:sp>
    <dsp:sp modelId="{B33545B0-5D69-445B-A327-4D60D41F2F0A}">
      <dsp:nvSpPr>
        <dsp:cNvPr id="0" name=""/>
        <dsp:cNvSpPr/>
      </dsp:nvSpPr>
      <dsp:spPr>
        <a:xfrm rot="5400000">
          <a:off x="2026255" y="-1626693"/>
          <a:ext cx="369291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300" kern="1200" dirty="0"/>
            <a:t>تحديد</a:t>
          </a:r>
          <a:endParaRPr lang="ar-EG" sz="2300" kern="1200" dirty="0"/>
        </a:p>
      </dsp:txBody>
      <dsp:txXfrm rot="-5400000">
        <a:off x="397490" y="20099"/>
        <a:ext cx="3608796" cy="333237"/>
      </dsp:txXfrm>
    </dsp:sp>
    <dsp:sp modelId="{DDDCF0F0-D68A-43C1-AFA4-77496996FEB9}">
      <dsp:nvSpPr>
        <dsp:cNvPr id="0" name=""/>
        <dsp:cNvSpPr/>
      </dsp:nvSpPr>
      <dsp:spPr>
        <a:xfrm rot="5400000">
          <a:off x="-85176" y="481844"/>
          <a:ext cx="567842" cy="39748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2</a:t>
          </a:r>
          <a:endParaRPr lang="ar-EG" sz="1000" b="1" kern="1200" dirty="0"/>
        </a:p>
      </dsp:txBody>
      <dsp:txXfrm rot="-5400000">
        <a:off x="1" y="595413"/>
        <a:ext cx="397489" cy="170353"/>
      </dsp:txXfrm>
    </dsp:sp>
    <dsp:sp modelId="{7CC40370-4D41-4F6F-B315-5DF6547EF5CC}">
      <dsp:nvSpPr>
        <dsp:cNvPr id="0" name=""/>
        <dsp:cNvSpPr/>
      </dsp:nvSpPr>
      <dsp:spPr>
        <a:xfrm rot="5400000">
          <a:off x="2026352" y="-1232194"/>
          <a:ext cx="369097" cy="362682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300" b="1" kern="1200" dirty="0"/>
            <a:t>تقييم</a:t>
          </a:r>
          <a:endParaRPr lang="ar-EG" sz="2300" b="1" kern="1200" dirty="0"/>
        </a:p>
      </dsp:txBody>
      <dsp:txXfrm rot="-5400000">
        <a:off x="397489" y="414687"/>
        <a:ext cx="3608805" cy="333061"/>
      </dsp:txXfrm>
    </dsp:sp>
    <dsp:sp modelId="{7B2DC77E-86C4-4DFC-9582-D7A312B6E84A}">
      <dsp:nvSpPr>
        <dsp:cNvPr id="0" name=""/>
        <dsp:cNvSpPr/>
      </dsp:nvSpPr>
      <dsp:spPr>
        <a:xfrm rot="5400000">
          <a:off x="-85176" y="876440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3</a:t>
          </a:r>
          <a:endParaRPr lang="ar-EG" sz="1000" b="1" kern="1200" dirty="0"/>
        </a:p>
      </dsp:txBody>
      <dsp:txXfrm rot="-5400000">
        <a:off x="1" y="990009"/>
        <a:ext cx="397489" cy="170353"/>
      </dsp:txXfrm>
    </dsp:sp>
    <dsp:sp modelId="{F12F6D76-6F2C-4425-9B33-AC379164B042}">
      <dsp:nvSpPr>
        <dsp:cNvPr id="0" name=""/>
        <dsp:cNvSpPr/>
      </dsp:nvSpPr>
      <dsp:spPr>
        <a:xfrm rot="5400000">
          <a:off x="2026352" y="-837598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300" kern="1200" dirty="0"/>
            <a:t>تعرّف</a:t>
          </a:r>
        </a:p>
      </dsp:txBody>
      <dsp:txXfrm rot="-5400000">
        <a:off x="397489" y="809283"/>
        <a:ext cx="3608805" cy="333061"/>
      </dsp:txXfrm>
    </dsp:sp>
    <dsp:sp modelId="{022F9749-5446-4B72-BD17-C86C6FA2C47A}">
      <dsp:nvSpPr>
        <dsp:cNvPr id="0" name=""/>
        <dsp:cNvSpPr/>
      </dsp:nvSpPr>
      <dsp:spPr>
        <a:xfrm rot="5400000">
          <a:off x="-85176" y="1271036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4</a:t>
          </a:r>
          <a:endParaRPr lang="ar-EG" sz="1000" b="1" kern="1200" dirty="0"/>
        </a:p>
      </dsp:txBody>
      <dsp:txXfrm rot="-5400000">
        <a:off x="1" y="1384605"/>
        <a:ext cx="397489" cy="170353"/>
      </dsp:txXfrm>
    </dsp:sp>
    <dsp:sp modelId="{2AA0D037-0BCE-4751-BFF0-CC7AF0B65227}">
      <dsp:nvSpPr>
        <dsp:cNvPr id="0" name=""/>
        <dsp:cNvSpPr/>
      </dsp:nvSpPr>
      <dsp:spPr>
        <a:xfrm rot="5400000">
          <a:off x="2026352" y="-443002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300" kern="1200" dirty="0"/>
            <a:t>تعريف</a:t>
          </a:r>
          <a:r>
            <a:rPr sz="2300" kern="1200"/>
            <a:t> </a:t>
          </a:r>
          <a:endParaRPr lang="ar-EG" sz="2300" kern="1200" dirty="0"/>
        </a:p>
      </dsp:txBody>
      <dsp:txXfrm rot="-5400000">
        <a:off x="397489" y="1203879"/>
        <a:ext cx="3608805" cy="33306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109AC8-A795-4E89-A4DE-FC6E1BFD748B}">
      <dsp:nvSpPr>
        <dsp:cNvPr id="0" name=""/>
        <dsp:cNvSpPr/>
      </dsp:nvSpPr>
      <dsp:spPr>
        <a:xfrm rot="5400000">
          <a:off x="-85176" y="87248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1</a:t>
          </a:r>
          <a:endParaRPr lang="ar-EG" sz="1000" b="1" kern="1200" dirty="0"/>
        </a:p>
      </dsp:txBody>
      <dsp:txXfrm rot="-5400000">
        <a:off x="1" y="200817"/>
        <a:ext cx="397489" cy="170353"/>
      </dsp:txXfrm>
    </dsp:sp>
    <dsp:sp modelId="{B33545B0-5D69-445B-A327-4D60D41F2F0A}">
      <dsp:nvSpPr>
        <dsp:cNvPr id="0" name=""/>
        <dsp:cNvSpPr/>
      </dsp:nvSpPr>
      <dsp:spPr>
        <a:xfrm rot="5400000">
          <a:off x="2026255" y="-1626693"/>
          <a:ext cx="369291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300" kern="1200" dirty="0"/>
            <a:t>تحديد</a:t>
          </a:r>
          <a:endParaRPr lang="ar-EG" sz="2300" kern="1200" dirty="0"/>
        </a:p>
      </dsp:txBody>
      <dsp:txXfrm rot="-5400000">
        <a:off x="397490" y="20099"/>
        <a:ext cx="3608796" cy="333237"/>
      </dsp:txXfrm>
    </dsp:sp>
    <dsp:sp modelId="{DDDCF0F0-D68A-43C1-AFA4-77496996FEB9}">
      <dsp:nvSpPr>
        <dsp:cNvPr id="0" name=""/>
        <dsp:cNvSpPr/>
      </dsp:nvSpPr>
      <dsp:spPr>
        <a:xfrm rot="5400000">
          <a:off x="-85176" y="481844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2</a:t>
          </a:r>
          <a:endParaRPr lang="ar-EG" sz="1000" b="1" kern="1200" dirty="0"/>
        </a:p>
      </dsp:txBody>
      <dsp:txXfrm rot="-5400000">
        <a:off x="1" y="595413"/>
        <a:ext cx="397489" cy="170353"/>
      </dsp:txXfrm>
    </dsp:sp>
    <dsp:sp modelId="{7CC40370-4D41-4F6F-B315-5DF6547EF5CC}">
      <dsp:nvSpPr>
        <dsp:cNvPr id="0" name=""/>
        <dsp:cNvSpPr/>
      </dsp:nvSpPr>
      <dsp:spPr>
        <a:xfrm rot="5400000">
          <a:off x="2026352" y="-1232194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300" kern="1200" dirty="0"/>
            <a:t>تقييم</a:t>
          </a:r>
          <a:endParaRPr lang="ar-EG" sz="2300" kern="1200" dirty="0"/>
        </a:p>
      </dsp:txBody>
      <dsp:txXfrm rot="-5400000">
        <a:off x="397489" y="414687"/>
        <a:ext cx="3608805" cy="333061"/>
      </dsp:txXfrm>
    </dsp:sp>
    <dsp:sp modelId="{7B2DC77E-86C4-4DFC-9582-D7A312B6E84A}">
      <dsp:nvSpPr>
        <dsp:cNvPr id="0" name=""/>
        <dsp:cNvSpPr/>
      </dsp:nvSpPr>
      <dsp:spPr>
        <a:xfrm rot="5400000">
          <a:off x="-85176" y="876440"/>
          <a:ext cx="567842" cy="39748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3</a:t>
          </a:r>
          <a:endParaRPr lang="ar-EG" sz="1000" b="1" kern="1200" dirty="0"/>
        </a:p>
      </dsp:txBody>
      <dsp:txXfrm rot="-5400000">
        <a:off x="1" y="990009"/>
        <a:ext cx="397489" cy="170353"/>
      </dsp:txXfrm>
    </dsp:sp>
    <dsp:sp modelId="{F12F6D76-6F2C-4425-9B33-AC379164B042}">
      <dsp:nvSpPr>
        <dsp:cNvPr id="0" name=""/>
        <dsp:cNvSpPr/>
      </dsp:nvSpPr>
      <dsp:spPr>
        <a:xfrm rot="5400000">
          <a:off x="2026352" y="-837598"/>
          <a:ext cx="369097" cy="362682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300" b="1" kern="1200" dirty="0"/>
            <a:t>تعرّف</a:t>
          </a:r>
          <a:endParaRPr lang="ar-EG" sz="2300" kern="1200" dirty="0"/>
        </a:p>
      </dsp:txBody>
      <dsp:txXfrm rot="-5400000">
        <a:off x="397489" y="809283"/>
        <a:ext cx="3608805" cy="333061"/>
      </dsp:txXfrm>
    </dsp:sp>
    <dsp:sp modelId="{022F9749-5446-4B72-BD17-C86C6FA2C47A}">
      <dsp:nvSpPr>
        <dsp:cNvPr id="0" name=""/>
        <dsp:cNvSpPr/>
      </dsp:nvSpPr>
      <dsp:spPr>
        <a:xfrm rot="5400000">
          <a:off x="-85176" y="1271036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4</a:t>
          </a:r>
          <a:endParaRPr lang="ar-EG" sz="1000" b="1" kern="1200" dirty="0"/>
        </a:p>
      </dsp:txBody>
      <dsp:txXfrm rot="-5400000">
        <a:off x="1" y="1384605"/>
        <a:ext cx="397489" cy="170353"/>
      </dsp:txXfrm>
    </dsp:sp>
    <dsp:sp modelId="{2AA0D037-0BCE-4751-BFF0-CC7AF0B65227}">
      <dsp:nvSpPr>
        <dsp:cNvPr id="0" name=""/>
        <dsp:cNvSpPr/>
      </dsp:nvSpPr>
      <dsp:spPr>
        <a:xfrm rot="5400000">
          <a:off x="2026352" y="-443002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300" kern="1200" dirty="0"/>
            <a:t>تعريف</a:t>
          </a:r>
          <a:r>
            <a:rPr sz="2300" kern="1200"/>
            <a:t> </a:t>
          </a:r>
          <a:endParaRPr lang="ar-EG" sz="2300" kern="1200" dirty="0"/>
        </a:p>
      </dsp:txBody>
      <dsp:txXfrm rot="-5400000">
        <a:off x="397489" y="1203879"/>
        <a:ext cx="3608805" cy="33306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109AC8-A795-4E89-A4DE-FC6E1BFD748B}">
      <dsp:nvSpPr>
        <dsp:cNvPr id="0" name=""/>
        <dsp:cNvSpPr/>
      </dsp:nvSpPr>
      <dsp:spPr>
        <a:xfrm rot="5400000">
          <a:off x="-85176" y="87248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1</a:t>
          </a:r>
          <a:endParaRPr lang="ar-EG" sz="1000" b="1" kern="1200" dirty="0"/>
        </a:p>
      </dsp:txBody>
      <dsp:txXfrm rot="-5400000">
        <a:off x="1" y="200817"/>
        <a:ext cx="397489" cy="170353"/>
      </dsp:txXfrm>
    </dsp:sp>
    <dsp:sp modelId="{B33545B0-5D69-445B-A327-4D60D41F2F0A}">
      <dsp:nvSpPr>
        <dsp:cNvPr id="0" name=""/>
        <dsp:cNvSpPr/>
      </dsp:nvSpPr>
      <dsp:spPr>
        <a:xfrm rot="5400000">
          <a:off x="2026255" y="-1626693"/>
          <a:ext cx="369291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300" kern="1200" dirty="0"/>
            <a:t>تحديد</a:t>
          </a:r>
          <a:endParaRPr lang="ar-EG" sz="2300" kern="1200" dirty="0"/>
        </a:p>
      </dsp:txBody>
      <dsp:txXfrm rot="-5400000">
        <a:off x="397490" y="20099"/>
        <a:ext cx="3608796" cy="333237"/>
      </dsp:txXfrm>
    </dsp:sp>
    <dsp:sp modelId="{DDDCF0F0-D68A-43C1-AFA4-77496996FEB9}">
      <dsp:nvSpPr>
        <dsp:cNvPr id="0" name=""/>
        <dsp:cNvSpPr/>
      </dsp:nvSpPr>
      <dsp:spPr>
        <a:xfrm rot="5400000">
          <a:off x="-85176" y="481844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2</a:t>
          </a:r>
          <a:endParaRPr lang="ar-EG" sz="1000" b="1" kern="1200" dirty="0"/>
        </a:p>
      </dsp:txBody>
      <dsp:txXfrm rot="-5400000">
        <a:off x="1" y="595413"/>
        <a:ext cx="397489" cy="170353"/>
      </dsp:txXfrm>
    </dsp:sp>
    <dsp:sp modelId="{7CC40370-4D41-4F6F-B315-5DF6547EF5CC}">
      <dsp:nvSpPr>
        <dsp:cNvPr id="0" name=""/>
        <dsp:cNvSpPr/>
      </dsp:nvSpPr>
      <dsp:spPr>
        <a:xfrm rot="5400000">
          <a:off x="2026352" y="-1232194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300" kern="1200" dirty="0"/>
            <a:t>تقييم</a:t>
          </a:r>
          <a:endParaRPr lang="ar-EG" sz="2300" kern="1200" dirty="0"/>
        </a:p>
      </dsp:txBody>
      <dsp:txXfrm rot="-5400000">
        <a:off x="397489" y="414687"/>
        <a:ext cx="3608805" cy="333061"/>
      </dsp:txXfrm>
    </dsp:sp>
    <dsp:sp modelId="{7B2DC77E-86C4-4DFC-9582-D7A312B6E84A}">
      <dsp:nvSpPr>
        <dsp:cNvPr id="0" name=""/>
        <dsp:cNvSpPr/>
      </dsp:nvSpPr>
      <dsp:spPr>
        <a:xfrm rot="5400000">
          <a:off x="-85176" y="876440"/>
          <a:ext cx="567842" cy="397489"/>
        </a:xfrm>
        <a:prstGeom prst="chevron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3</a:t>
          </a:r>
          <a:endParaRPr lang="ar-EG" sz="1000" b="1" kern="1200" dirty="0"/>
        </a:p>
      </dsp:txBody>
      <dsp:txXfrm rot="-5400000">
        <a:off x="1" y="990009"/>
        <a:ext cx="397489" cy="170353"/>
      </dsp:txXfrm>
    </dsp:sp>
    <dsp:sp modelId="{F12F6D76-6F2C-4425-9B33-AC379164B042}">
      <dsp:nvSpPr>
        <dsp:cNvPr id="0" name=""/>
        <dsp:cNvSpPr/>
      </dsp:nvSpPr>
      <dsp:spPr>
        <a:xfrm rot="5400000">
          <a:off x="2026352" y="-837598"/>
          <a:ext cx="369097" cy="3626823"/>
        </a:xfrm>
        <a:prstGeom prst="round2SameRect">
          <a:avLst/>
        </a:prstGeom>
        <a:solidFill>
          <a:srgbClr val="0066CC">
            <a:alpha val="90000"/>
          </a:srgb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EG" sz="2300" kern="1200" dirty="0"/>
            <a:t>تعرّف</a:t>
          </a:r>
        </a:p>
      </dsp:txBody>
      <dsp:txXfrm rot="-5400000">
        <a:off x="397489" y="809283"/>
        <a:ext cx="3608805" cy="333061"/>
      </dsp:txXfrm>
    </dsp:sp>
    <dsp:sp modelId="{022F9749-5446-4B72-BD17-C86C6FA2C47A}">
      <dsp:nvSpPr>
        <dsp:cNvPr id="0" name=""/>
        <dsp:cNvSpPr/>
      </dsp:nvSpPr>
      <dsp:spPr>
        <a:xfrm rot="5400000">
          <a:off x="-85176" y="1271036"/>
          <a:ext cx="567842" cy="39748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b="1" kern="1200" dirty="0"/>
        </a:p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/>
            <a:t>4</a:t>
          </a:r>
          <a:endParaRPr lang="ar-EG" sz="1000" b="1" kern="1200" dirty="0"/>
        </a:p>
      </dsp:txBody>
      <dsp:txXfrm rot="-5400000">
        <a:off x="1" y="1384605"/>
        <a:ext cx="397489" cy="170353"/>
      </dsp:txXfrm>
    </dsp:sp>
    <dsp:sp modelId="{2AA0D037-0BCE-4751-BFF0-CC7AF0B65227}">
      <dsp:nvSpPr>
        <dsp:cNvPr id="0" name=""/>
        <dsp:cNvSpPr/>
      </dsp:nvSpPr>
      <dsp:spPr>
        <a:xfrm rot="5400000">
          <a:off x="2026352" y="-443002"/>
          <a:ext cx="369097" cy="362682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300" b="1" kern="1200" dirty="0"/>
            <a:t>تعريف</a:t>
          </a:r>
          <a:r>
            <a:rPr sz="2300" kern="1200"/>
            <a:t> </a:t>
          </a:r>
          <a:endParaRPr lang="ar-EG" sz="2300" kern="1200" dirty="0"/>
        </a:p>
      </dsp:txBody>
      <dsp:txXfrm rot="-5400000">
        <a:off x="397489" y="1203879"/>
        <a:ext cx="3608805" cy="3330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Module 15: Operational Resilience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 dirty="0"/>
              <a:t>Module 15: Operational Resilience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15: Operational Resilience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15: Operational Resilience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2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2728514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15: Operational Resilience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 rtl="1">
                <a:defRPr/>
              </a:pPr>
              <a:t>34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15: Operational Resilience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 rtl="1">
                <a:defRPr/>
              </a:pPr>
              <a:t>36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15: Operational Resilience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447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820969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9518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023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131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845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240155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15: Operational Resilience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664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299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717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627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273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085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840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21057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94142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8437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15: Operational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60413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15: Operational Resilience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879817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15: Operational Resilience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15: Operational Resilience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15: Operational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15: Operational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15: Operational Resilience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source=images&amp;cd=&amp;cad=rja&amp;uact=8&amp;ved=0ahUKEwjftc2e69zLAhWGbR4KHVd3ClMQjRwIBw&amp;url=http://atg.sd.gov/LinkClick.aspx?link=http://www.weprevent.org/&amp;tabid=205&amp;mid=562&amp;bvm=bv.117868183,d.eWE&amp;psig=AFQjCNE22Mz6wfjxmHuE_rWWK99bcuggZg&amp;ust=1459029668871827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 rtl="1"/>
            <a:r>
              <a:rPr lang="ar-SA" sz="4000" dirty="0"/>
              <a:t>المرونة العملياتية</a:t>
            </a:r>
            <a:endParaRPr lang="ar-EG" sz="4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ar-S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endParaRPr lang="ar-EG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bg1"/>
                </a:solidFill>
              </a:rPr>
              <a:t>CISR v1.0</a:t>
            </a:r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2895600" y="6572696"/>
            <a:ext cx="3352800" cy="228600"/>
          </a:xfrm>
        </p:spPr>
        <p:txBody>
          <a:bodyPr/>
          <a:lstStyle/>
          <a:p>
            <a:pPr rtl="1"/>
            <a:r>
              <a:rPr lang="en-US" dirty="0">
                <a:solidFill>
                  <a:schemeClr val="bg1"/>
                </a:solidFill>
              </a:rPr>
              <a:t>Module 15: Operational Resilience</a:t>
            </a:r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/>
              <a:t>1</a:t>
            </a:fld>
            <a:endParaRPr lang="ar-EG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مقدمة البنية الأساسية الحرجة </a:t>
            </a:r>
            <a:r>
              <a:rPr lang="ar-EG" dirty="0"/>
              <a:t>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تتطلب قيام جميع أصحاب المصلحة بمشاركة السياسات والأنشطة</a:t>
            </a:r>
          </a:p>
          <a:p>
            <a:pPr algn="r" rtl="1"/>
            <a:r>
              <a:rPr lang="ar-SA" dirty="0"/>
              <a:t>إلزام الحكومات الوطنية بتدعيم الأمن الداخلي والمرونة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Critical Infrastructure </a:t>
            </a:r>
            <a:br>
              <a:rPr lang="en-US" sz="1000" b="0"/>
            </a:br>
            <a:r>
              <a:rPr lang="en-US" sz="1000" b="0"/>
              <a:t>Security Introduction (3 of 3)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Requires all stakeholders to share policies and action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Compels national governments to strengthen internal security and resilience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81461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سياسات مرونة البنية الأساسية الحرجة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العمل المشترك بين الحكومات وأصحاب المصلحة لتحقيق التالي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اتخاذ خطوات استباقية لإدارة المخاطر</a:t>
            </a:r>
          </a:p>
          <a:p>
            <a:pPr lvl="1" algn="r" rtl="1"/>
            <a:r>
              <a:rPr lang="ar-SA" dirty="0"/>
              <a:t>النظر بعين الإعتبار لجميع المخاطر التي تهدد الأمن والإقتصاد والصحة والسلامة العامة</a:t>
            </a:r>
          </a:p>
          <a:p>
            <a:pPr lvl="1" algn="r" rtl="1"/>
            <a:r>
              <a:rPr lang="ar-SA" dirty="0"/>
              <a:t>دمج السياسات لتعكس تشابك القطاعات والإعتماد المتبادل</a:t>
            </a:r>
          </a:p>
          <a:p>
            <a:pPr lvl="1" algn="r" rtl="1"/>
            <a:r>
              <a:rPr lang="ar-SA" dirty="0"/>
              <a:t>تحديد الطاقة الحرجة وأنظمة الإتصالات</a:t>
            </a:r>
          </a:p>
          <a:p>
            <a:pPr lvl="1" algn="r" rtl="1"/>
            <a:r>
              <a:rPr lang="ar-SA" dirty="0"/>
              <a:t>حماية جميع المعلومات وفقاً للقانون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Critical Infrastructure </a:t>
            </a:r>
            <a:br>
              <a:rPr lang="en-US" sz="1000" b="0"/>
            </a:br>
            <a:r>
              <a:rPr lang="en-US" sz="1000" b="0"/>
              <a:t>Resilience Policies (1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Governments and stakeholders work to: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Take proactive steps to manage risk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Consider all hazards to security, economy, health, and safety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Integrate policies to reflect interdependencies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Identify critical energy and communication systems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Protect all information in compliance with law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76206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سياسات مرونة البنية الأساسية الحرجة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تقليل نقاط الضعف</a:t>
            </a:r>
          </a:p>
          <a:p>
            <a:pPr algn="r" rtl="1"/>
            <a:r>
              <a:rPr lang="ar-SA" dirty="0"/>
              <a:t>تخفيف آثار العواقب</a:t>
            </a:r>
          </a:p>
          <a:p>
            <a:pPr algn="r" rtl="1"/>
            <a:r>
              <a:rPr lang="ar-SA" dirty="0"/>
              <a:t>تحديد التهديدات والتغلب عليها</a:t>
            </a:r>
          </a:p>
          <a:p>
            <a:pPr algn="r" rtl="1"/>
            <a:r>
              <a:rPr lang="ar-SA" dirty="0"/>
              <a:t>تحقيق استجابة سريعة وإجراءات التعافي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Critical Infrastructure </a:t>
            </a:r>
            <a:br>
              <a:rPr lang="en-US" sz="1000" b="0"/>
            </a:br>
            <a:r>
              <a:rPr lang="en-US" sz="1000" b="0"/>
              <a:t>Resilience Policies (2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Reduce vulnerabilities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Minimize consequences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Identify and disrupt threats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Hasten response and recovery efforts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811496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الأدوار الأساسية والمسؤوليات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وزير الأمن القومي أو النائب العام وتنظيم المرونة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توفير التوجيهات الخاصة بالإستراتيجيات العليا</a:t>
            </a:r>
          </a:p>
          <a:p>
            <a:pPr lvl="1" algn="r" rtl="1"/>
            <a:r>
              <a:rPr lang="ar-SA" dirty="0"/>
              <a:t>تعزيز وتنسيق الوحدة الوطنية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تقييم القدرات الوطنية وتحليل التهديد</a:t>
            </a:r>
          </a:p>
          <a:p>
            <a:pPr lvl="1" algn="r" rtl="1"/>
            <a:r>
              <a:rPr lang="ar-SA" dirty="0"/>
              <a:t>تحديد الوظائف الأمنية ومستويات المرونة</a:t>
            </a:r>
          </a:p>
          <a:p>
            <a:pPr lvl="1" algn="r" rtl="1"/>
            <a:r>
              <a:rPr lang="ar-SA" dirty="0"/>
              <a:t>تطوير خطة قومية وتقارير الفعالية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Roles and Responsibilities (1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900" b="0" dirty="0"/>
              <a:t>Minister or secretary of national security and resilience organization: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Provide high-level strategic guidance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Promote and coordinate national unity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Evaluate national capabilities and analyze threats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Identify security and resilience functions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Develop a national plan and report effectiveness</a:t>
            </a:r>
          </a:p>
        </p:txBody>
      </p:sp>
    </p:spTree>
    <p:extLst>
      <p:ext uri="{BB962C8B-B14F-4D97-AF65-F5344CB8AC3E}">
        <p14:creationId xmlns:p14="http://schemas.microsoft.com/office/powerpoint/2010/main" val="2200737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الأدوار الأساسية والمسؤوليات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وكالات القطاعات المتخصصة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الخصائص الفريدة، وأنماط التشغيل العملياتية</a:t>
            </a:r>
            <a:r>
              <a:rPr lang="ar-EG" dirty="0"/>
              <a:t>،</a:t>
            </a:r>
            <a:r>
              <a:rPr lang="ar-SA" dirty="0"/>
              <a:t> وأنماط المخاطر</a:t>
            </a:r>
          </a:p>
          <a:p>
            <a:pPr lvl="1" algn="r" rtl="1"/>
            <a:r>
              <a:rPr lang="ar-SA" dirty="0"/>
              <a:t>المعرفة المؤسساتية والخبرات المتخصصة</a:t>
            </a:r>
          </a:p>
          <a:p>
            <a:pPr lvl="1" algn="r" rtl="1"/>
            <a:r>
              <a:rPr lang="ar-SA" dirty="0"/>
              <a:t>المعارف الخاصة بالتعافي في نطاقات معينة واحتياجات المرونة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Roles and Responsibilities (2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Sector-specific agencies: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Unique characteristics, operating models, and risk profiles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Institutional knowledge and specialized expertise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Knowledge of specific recovery and resilience needs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84329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أدوار ومسؤوليات سائر أصحاب المصلحة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ar-EG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05350" y="4201914"/>
            <a:ext cx="4024313" cy="1676797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شعبة الشؤون المالية والعقود</a:t>
            </a:r>
          </a:p>
          <a:p>
            <a:pPr lvl="0" algn="r" rtl="1"/>
            <a:r>
              <a:rPr lang="ar-SA" dirty="0"/>
              <a:t>شعبة الموارد البشرية</a:t>
            </a:r>
          </a:p>
          <a:p>
            <a:pPr lvl="0" algn="r" rtl="1"/>
            <a:r>
              <a:rPr lang="ar-SA" dirty="0"/>
              <a:t>شعبة تكنولوجيا المعلومات</a:t>
            </a:r>
          </a:p>
          <a:p>
            <a:pPr lvl="0" algn="r" rtl="1"/>
            <a:r>
              <a:rPr lang="ar-SA" dirty="0"/>
              <a:t>شعبة الشؤون القانونية</a:t>
            </a:r>
          </a:p>
          <a:p>
            <a:pPr lvl="0" algn="r" rtl="1"/>
            <a:r>
              <a:rPr lang="ar-SA" dirty="0"/>
              <a:t>إخصائي</a:t>
            </a:r>
            <a:r>
              <a:rPr lang="ar-EG" dirty="0"/>
              <a:t>و</a:t>
            </a:r>
            <a:r>
              <a:rPr lang="ar-SA" dirty="0"/>
              <a:t> المواقع العملياتية</a:t>
            </a:r>
          </a:p>
          <a:p>
            <a:pPr algn="r" rtl="1"/>
            <a:r>
              <a:rPr lang="ar-SA" dirty="0"/>
              <a:t>فريق العمليات الأمنية</a:t>
            </a:r>
            <a:endParaRPr lang="ar-EG" dirty="0"/>
          </a:p>
        </p:txBody>
      </p:sp>
      <p:sp>
        <p:nvSpPr>
          <p:cNvPr id="8" name="TextBox 7"/>
          <p:cNvSpPr txBox="1"/>
          <p:nvPr/>
        </p:nvSpPr>
        <p:spPr>
          <a:xfrm>
            <a:off x="6898105" y="5662863"/>
            <a:ext cx="1812758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Ready.gov</a:t>
            </a:r>
            <a:endParaRPr lang="ar-EG" sz="800" b="1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Roles and Responsibilities </a:t>
            </a:r>
            <a:br>
              <a:rPr lang="en-US" sz="1000" b="0"/>
            </a:br>
            <a:r>
              <a:rPr lang="en-US" sz="1000" b="0"/>
              <a:t>of Other Stakeholders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Finance and contracts division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Human resources division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Information technology division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Legal division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Operational area specialists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Security operations team</a:t>
            </a:r>
          </a:p>
        </p:txBody>
      </p:sp>
    </p:spTree>
    <p:extLst>
      <p:ext uri="{BB962C8B-B14F-4D97-AF65-F5344CB8AC3E}">
        <p14:creationId xmlns:p14="http://schemas.microsoft.com/office/powerpoint/2010/main" val="393948454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الحتميات الاستراتيجية الثلاث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514350" indent="-514350" algn="r" rtl="1">
              <a:buFont typeface="+mj-lt"/>
              <a:buAutoNum type="arabicPeriod"/>
            </a:pPr>
            <a:r>
              <a:rPr lang="ar-SA" dirty="0"/>
              <a:t>تنقيح وتوضيح العلاقات الوظيفية عبر القطاعات الحكومية بغرض تحسين جهود الوحدة الوطنية الرامية لتعزيز وتدعيم أمن ومرونة البنية الأساسية الحرجة</a:t>
            </a:r>
            <a:r>
              <a:rPr dirty="0"/>
              <a:t>:</a:t>
            </a:r>
          </a:p>
          <a:p>
            <a:pPr lvl="2" algn="r" rtl="1"/>
            <a:r>
              <a:rPr lang="ar-SA" dirty="0"/>
              <a:t>في ضوء توجيهات الخطة الوطنية</a:t>
            </a:r>
          </a:p>
          <a:p>
            <a:pPr lvl="2" algn="r" rtl="1"/>
            <a:r>
              <a:rPr lang="ar-SA" dirty="0"/>
              <a:t>في ضوء معلومات الخبراء والخبرات والقدرات والمسؤوليات الخاصة بجميع أصحاب المصلحة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Three Strategic Imperatives (1 of 3)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  <a:buFont typeface="+mj-lt"/>
              <a:buAutoNum type="arabicPeriod"/>
            </a:pPr>
            <a:r>
              <a:rPr lang="en-US" sz="1000" b="0"/>
              <a:t>Refine and clarify functional relationships across the government to advance the national unity of effort to strengthen critical infrastructure security and resilience: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/>
              <a:t>Guided by a national plan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/>
              <a:t>Informed by expertise, experience, capabilities, and responsibilities of all stakeholders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3560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الحتميات الاستراتيجية الثلاث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514350" lvl="0" indent="-514350" algn="r" rtl="1">
              <a:buFont typeface="+mj-lt"/>
              <a:buAutoNum type="arabicPeriod" startAt="2"/>
            </a:pPr>
            <a:r>
              <a:rPr lang="ar-SA" dirty="0"/>
              <a:t>تمكين تبادل المعلومات بطريقة فعالة عن طريق تحديد الخط الأساسي للبيانات ومتطلبات الأنظمة الخاصة بالحكومات</a:t>
            </a:r>
            <a:r>
              <a:rPr dirty="0"/>
              <a:t>:</a:t>
            </a:r>
          </a:p>
          <a:p>
            <a:pPr lvl="2" algn="r" rtl="1"/>
            <a:r>
              <a:rPr lang="ar-SA" dirty="0"/>
              <a:t>التبادل في التوقيت المناسب</a:t>
            </a:r>
          </a:p>
          <a:p>
            <a:pPr lvl="2" algn="r" rtl="1"/>
            <a:r>
              <a:rPr lang="ar-SA" dirty="0"/>
              <a:t>القدرة على الوعي بالموقف</a:t>
            </a:r>
          </a:p>
          <a:p>
            <a:pPr lvl="2" algn="r" rtl="1"/>
            <a:r>
              <a:rPr lang="ar-SA" dirty="0"/>
              <a:t>متطلبات النظام</a:t>
            </a:r>
          </a:p>
          <a:p>
            <a:pPr lvl="2" algn="r" rtl="1"/>
            <a:r>
              <a:rPr lang="ar-SA" dirty="0"/>
              <a:t>احترام خصوصيات المواطنين والحقوق المدنية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Three Strategic Imperatives (2 of 3)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  <a:buFont typeface="+mj-lt"/>
              <a:buAutoNum type="arabicPeriod" startAt="2"/>
            </a:pPr>
            <a:r>
              <a:rPr lang="en-US" sz="1000" b="0"/>
              <a:t>Enable efficient information exchange by identifying baseline data and systems requirements for the government: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/>
              <a:t>Timely exchange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/>
              <a:t>Situational awareness capability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/>
              <a:t>System requirements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/>
              <a:t>Respect of privacy and civil liberties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000353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الحتميات الاستراتيجية الثلاث </a:t>
            </a:r>
            <a:r>
              <a:rPr lang="ar-EG" dirty="0"/>
              <a:t>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ar-EG" dirty="0"/>
          </a:p>
        </p:txBody>
      </p:sp>
      <p:pic>
        <p:nvPicPr>
          <p:cNvPr id="12" name="Picture 2" descr="http://www.usability.gov/sites/default/files/images/project-team-full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23594" y="2684565"/>
            <a:ext cx="3532580" cy="2649435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514350" indent="-514350" algn="r" rtl="1">
              <a:buFont typeface="+mj-lt"/>
              <a:buAutoNum type="arabicPeriod" startAt="3"/>
            </a:pPr>
            <a:r>
              <a:rPr lang="ar-SA" dirty="0"/>
              <a:t>تطبيق وظيفة الدمج والتحليل لتحقيق التخطيط العملياتي السديد وتوافر المعلومات الداعمة للقرارات العملياتية بشأن البنية الأساسية الحرجة</a:t>
            </a:r>
          </a:p>
          <a:p>
            <a:pPr rtl="1"/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5243415" y="5118556"/>
            <a:ext cx="1812758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Getty Images</a:t>
            </a:r>
            <a:endParaRPr lang="ar-EG" sz="800" b="1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Three Strategic Imperatives (3 of 3)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  <a:buFont typeface="+mj-lt"/>
              <a:buAutoNum type="arabicPeriod" startAt="3"/>
            </a:pPr>
            <a:r>
              <a:rPr lang="en-US" sz="1000" b="0"/>
              <a:t>Implement an integration and analysis function to inform planning and operational decisions regarding critical infrastructure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53164254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الابتكارات والبحوث </a:t>
            </a:r>
            <a:r>
              <a:rPr lang="ar-SA" dirty="0" smtClean="0"/>
              <a:t>والتطوير</a:t>
            </a:r>
            <a:r>
              <a:rPr lang="ar-EG" dirty="0"/>
              <a:t>(1 من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19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توحيد مسارات البحوث وأنشطة التطوير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الإبتكارات البحثية في مجال الإنشاءات وأساليب الأمن السيبراني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تحسين البحوث في العديد من سيناريوهات الإستجابة</a:t>
            </a:r>
            <a:r>
              <a:rPr dirty="0"/>
              <a:t> 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Innovation and </a:t>
            </a:r>
            <a:br>
              <a:rPr lang="en-US" sz="1000" b="0"/>
            </a:br>
            <a:r>
              <a:rPr lang="en-US" sz="1000" b="0"/>
              <a:t>Research and Development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Align research and development activities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Research innovations in construction and cybersecurity methods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Enhance research on various scenario responses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Facilitate incentives for investments in designs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Prioritize efforts to implement critical infrastructure security and resilience policies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34334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هدف الوحدة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بنهاية هذه الوحدة، سيتمكن المشاركون من وصف كيفية تطبيق استراتيجيات عملياتية للمرونة في بلادهم بعد هجوم إرهابي، أو كارثة طبيعية أو أي تهديد آخر</a:t>
            </a:r>
            <a:r>
              <a:rPr dirty="0"/>
              <a:t>.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Objective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By the end of this module, you will be able to describe how to apply operational resilience strategies for your country after a terrorist attack, natural disaster, or other threat</a:t>
            </a:r>
            <a:endParaRPr lang="en-US" sz="1000" b="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الابتكارات والبحوث </a:t>
            </a:r>
            <a:r>
              <a:rPr lang="ar-SA" dirty="0" smtClean="0"/>
              <a:t>والتطوير</a:t>
            </a:r>
            <a:r>
              <a:rPr lang="ar-EG" dirty="0" smtClean="0"/>
              <a:t>(</a:t>
            </a:r>
            <a:r>
              <a:rPr lang="en-US" dirty="0" smtClean="0"/>
              <a:t>2</a:t>
            </a:r>
            <a:r>
              <a:rPr lang="ar-EG" dirty="0" smtClean="0"/>
              <a:t> </a:t>
            </a:r>
            <a:r>
              <a:rPr lang="ar-EG" dirty="0"/>
              <a:t>من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تسهيل </a:t>
            </a:r>
            <a:r>
              <a:rPr lang="ar-SA" dirty="0"/>
              <a:t>الاستثمارات ودعم الحوافز للتصميمات الإستثمارية</a:t>
            </a:r>
            <a:r>
              <a:rPr dirty="0"/>
              <a:t> </a:t>
            </a:r>
          </a:p>
          <a:p>
            <a:pPr algn="r" rtl="1"/>
            <a:r>
              <a:rPr lang="ar-SA" dirty="0"/>
              <a:t>ترتيب أولويات الجهود الرامية لتطبيق سياسات أمن ومرونة البنية الأساسية الحرجة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Innovation and </a:t>
            </a:r>
            <a:br>
              <a:rPr lang="en-US" sz="1000" b="0"/>
            </a:br>
            <a:r>
              <a:rPr lang="en-US" sz="1000" b="0"/>
              <a:t>Research and Development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Align research and development activities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Research innovations in construction and cybersecurity methods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Enhance research on various scenario responses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Facilitate incentives for investments in designs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Prioritize efforts to implement critical infrastructure security and resilience policies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30138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التخطيط للمرونة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21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الكفاية والقصور</a:t>
            </a:r>
          </a:p>
          <a:p>
            <a:pPr lvl="0" algn="r" rtl="1"/>
            <a:r>
              <a:rPr lang="ar-SA" dirty="0"/>
              <a:t>التعافي في الوقت المناسب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السياسة المطبقة في جميع القطاعات</a:t>
            </a:r>
          </a:p>
          <a:p>
            <a:pPr algn="r" rtl="1"/>
            <a:r>
              <a:rPr lang="ar-SA" dirty="0"/>
              <a:t>كل قطاع مسؤول عن التنفيذ في دائرة الإختصاص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Planning for Resilience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Adequacy and deficiency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Timely recovery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Policy applies across all sectors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Each sector responsible for implementing in their area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719614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إجراء تحليل الفجوة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أداة يستخدمها مديرو الأمن لمقارنة الأداء</a:t>
            </a:r>
            <a:r>
              <a:rPr dirty="0"/>
              <a:t> "</a:t>
            </a:r>
            <a:r>
              <a:rPr lang="ar-SA" u="sng" dirty="0"/>
              <a:t>الفعلي</a:t>
            </a:r>
            <a:r>
              <a:rPr dirty="0"/>
              <a:t>" </a:t>
            </a:r>
            <a:r>
              <a:rPr lang="ar-SA" dirty="0"/>
              <a:t>لنظام الأمني المادي القائم بالأداء</a:t>
            </a:r>
            <a:r>
              <a:rPr dirty="0"/>
              <a:t> "</a:t>
            </a:r>
            <a:r>
              <a:rPr lang="ar-SA" u="sng" dirty="0"/>
              <a:t>المحتمل</a:t>
            </a:r>
            <a:r>
              <a:rPr dirty="0"/>
              <a:t>" </a:t>
            </a:r>
            <a:r>
              <a:rPr lang="ar-EG" dirty="0"/>
              <a:t> </a:t>
            </a:r>
            <a:r>
              <a:rPr lang="ar-SA" dirty="0"/>
              <a:t>لنفس النظام</a:t>
            </a:r>
            <a:r>
              <a:rPr dirty="0"/>
              <a:t>.</a:t>
            </a:r>
          </a:p>
          <a:p>
            <a:pPr lvl="1" algn="r" rtl="1"/>
            <a:r>
              <a:rPr lang="ar-SA" dirty="0"/>
              <a:t>هل يفي تصميم لنظام بالمتطلبات الضرورية؟</a:t>
            </a:r>
          </a:p>
          <a:p>
            <a:pPr lvl="1" algn="r" rtl="1"/>
            <a:r>
              <a:rPr lang="ar-SA" dirty="0"/>
              <a:t>هل يحقق النظام النتائج المتوقعة؟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Gap Analysis Process (1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The steps that security managers use to compare the </a:t>
            </a:r>
            <a:r>
              <a:rPr lang="en-US" sz="1000" b="0" u="sng"/>
              <a:t>actual</a:t>
            </a:r>
            <a:r>
              <a:rPr lang="en-US" sz="1000" b="0"/>
              <a:t> performance of an existing physical protection system with its </a:t>
            </a:r>
            <a:r>
              <a:rPr lang="en-US" sz="1000" b="0" u="sng"/>
              <a:t>potential</a:t>
            </a:r>
            <a:r>
              <a:rPr lang="en-US" sz="1000" b="0"/>
              <a:t> performance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Does the system design meet requirements?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Does the system meet expected outcomes?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02474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تحليل الفجوة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23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الخطوة </a:t>
            </a:r>
            <a:r>
              <a:rPr lang="ar-EG" dirty="0"/>
              <a:t>1: </a:t>
            </a:r>
            <a:r>
              <a:rPr lang="ar-SA" dirty="0"/>
              <a:t>تحديد المتطلبات المعيارية المتوقعة</a:t>
            </a:r>
            <a:r>
              <a:rPr dirty="0"/>
              <a:t> </a:t>
            </a:r>
          </a:p>
          <a:p>
            <a:pPr algn="r" rtl="1"/>
            <a:r>
              <a:rPr lang="ar-SA" dirty="0"/>
              <a:t>الخطوة </a:t>
            </a:r>
            <a:r>
              <a:rPr lang="ar-EG" dirty="0"/>
              <a:t>2: </a:t>
            </a:r>
            <a:r>
              <a:rPr lang="ar-SA" dirty="0"/>
              <a:t>تقييم مستويات الأداء الحالي</a:t>
            </a:r>
            <a:r>
              <a:rPr dirty="0"/>
              <a:t> </a:t>
            </a:r>
          </a:p>
          <a:p>
            <a:pPr algn="r" rtl="1"/>
            <a:r>
              <a:rPr lang="ar-SA" dirty="0"/>
              <a:t>الخطوة </a:t>
            </a:r>
            <a:r>
              <a:rPr lang="ar-EG" dirty="0"/>
              <a:t>3: التعرّف على </a:t>
            </a:r>
            <a:r>
              <a:rPr lang="ar-SA" dirty="0"/>
              <a:t>الثغرات </a:t>
            </a:r>
            <a:r>
              <a:rPr lang="ar-EG" dirty="0"/>
              <a:t>(</a:t>
            </a:r>
            <a:r>
              <a:rPr lang="ar-SA" dirty="0"/>
              <a:t>الفجوات</a:t>
            </a:r>
            <a:r>
              <a:rPr lang="ar-EG" dirty="0"/>
              <a:t>)</a:t>
            </a:r>
            <a:endParaRPr dirty="0"/>
          </a:p>
          <a:p>
            <a:pPr algn="r" rtl="1"/>
            <a:r>
              <a:rPr lang="ar-SA" dirty="0"/>
              <a:t>الخطوة </a:t>
            </a:r>
            <a:r>
              <a:rPr lang="ar-EG" dirty="0"/>
              <a:t>4: </a:t>
            </a:r>
            <a:r>
              <a:rPr lang="ar-SA" dirty="0"/>
              <a:t>تعريف الخطة الإدارية لمعالجة الأخطار</a:t>
            </a:r>
            <a:endParaRPr lang="ar-EG" dirty="0"/>
          </a:p>
        </p:txBody>
      </p:sp>
      <p:graphicFrame>
        <p:nvGraphicFramePr>
          <p:cNvPr id="24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955612"/>
              </p:ext>
            </p:extLst>
          </p:nvPr>
        </p:nvGraphicFramePr>
        <p:xfrm>
          <a:off x="4705350" y="4162425"/>
          <a:ext cx="4024313" cy="1755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Gap Analysis (2 of 2)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14732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endParaRPr lang="en-US" sz="1000" b="0"/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Step 1: Determine expected standard requirements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Step 2: Assess existing performance levels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Step 3: Identify gaps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Step 4: Define risk management plan</a:t>
            </a:r>
          </a:p>
        </p:txBody>
      </p:sp>
      <p:sp>
        <p:nvSpPr>
          <p:cNvPr id="17" name="CallAddL"/>
          <p:cNvSpPr/>
          <p:nvPr/>
        </p:nvSpPr>
        <p:spPr>
          <a:xfrm>
            <a:off x="2206841" y="6051550"/>
            <a:ext cx="65915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Determine</a:t>
            </a:r>
          </a:p>
        </p:txBody>
      </p:sp>
      <p:sp>
        <p:nvSpPr>
          <p:cNvPr id="18" name="CallAddL"/>
          <p:cNvSpPr/>
          <p:nvPr/>
        </p:nvSpPr>
        <p:spPr>
          <a:xfrm>
            <a:off x="2349508" y="6177806"/>
            <a:ext cx="51648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Assess</a:t>
            </a:r>
          </a:p>
        </p:txBody>
      </p:sp>
      <p:sp>
        <p:nvSpPr>
          <p:cNvPr id="19" name="CallAddL"/>
          <p:cNvSpPr/>
          <p:nvPr/>
        </p:nvSpPr>
        <p:spPr>
          <a:xfrm>
            <a:off x="2383172" y="6430318"/>
            <a:ext cx="482824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Define</a:t>
            </a:r>
          </a:p>
        </p:txBody>
      </p:sp>
      <p:sp>
        <p:nvSpPr>
          <p:cNvPr id="20" name="CallAddL"/>
          <p:cNvSpPr/>
          <p:nvPr/>
        </p:nvSpPr>
        <p:spPr>
          <a:xfrm>
            <a:off x="2347905" y="6304062"/>
            <a:ext cx="51809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Identify</a:t>
            </a:r>
          </a:p>
        </p:txBody>
      </p:sp>
    </p:spTree>
    <p:extLst>
      <p:ext uri="{BB962C8B-B14F-4D97-AF65-F5344CB8AC3E}">
        <p14:creationId xmlns:p14="http://schemas.microsoft.com/office/powerpoint/2010/main" val="2037196451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الخطوة </a:t>
            </a:r>
            <a:r>
              <a:rPr lang="ar-EG" dirty="0"/>
              <a:t>1: </a:t>
            </a:r>
            <a:r>
              <a:rPr lang="ar-SA" dirty="0"/>
              <a:t>تحديد المتطلبات المعيارية المتوقعة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24</a:t>
            </a:fld>
            <a:endParaRPr lang="ar-EG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707938646"/>
              </p:ext>
            </p:extLst>
          </p:nvPr>
        </p:nvGraphicFramePr>
        <p:xfrm>
          <a:off x="4705350" y="4162425"/>
          <a:ext cx="4024313" cy="1755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تحديد متطلبات الأداء والتوقعات المرجوة من التدابير الأمنية المضادة</a:t>
            </a:r>
          </a:p>
          <a:p>
            <a:pPr rtl="1"/>
            <a:endParaRPr lang="ar-EG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Step 1: Determine Expected </a:t>
            </a:r>
            <a:br>
              <a:rPr lang="en-US" sz="1000" b="0"/>
            </a:br>
            <a:r>
              <a:rPr lang="en-US" sz="1000" b="0"/>
              <a:t>Standard Requirements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Identify the performance requirements and expectations for a specific security countermeasure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  <p:sp>
        <p:nvSpPr>
          <p:cNvPr id="12" name="CallAddL"/>
          <p:cNvSpPr/>
          <p:nvPr/>
        </p:nvSpPr>
        <p:spPr>
          <a:xfrm>
            <a:off x="2184400" y="6051550"/>
            <a:ext cx="68800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b="1" dirty="0"/>
              <a:t>Determine</a:t>
            </a:r>
          </a:p>
        </p:txBody>
      </p:sp>
      <p:sp>
        <p:nvSpPr>
          <p:cNvPr id="14" name="CallAddL"/>
          <p:cNvSpPr/>
          <p:nvPr/>
        </p:nvSpPr>
        <p:spPr>
          <a:xfrm>
            <a:off x="2355921" y="6177806"/>
            <a:ext cx="51648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Assess</a:t>
            </a:r>
          </a:p>
        </p:txBody>
      </p:sp>
      <p:sp>
        <p:nvSpPr>
          <p:cNvPr id="15" name="CallAddL"/>
          <p:cNvSpPr/>
          <p:nvPr/>
        </p:nvSpPr>
        <p:spPr>
          <a:xfrm>
            <a:off x="2389585" y="6430318"/>
            <a:ext cx="482824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Define</a:t>
            </a:r>
          </a:p>
        </p:txBody>
      </p:sp>
      <p:sp>
        <p:nvSpPr>
          <p:cNvPr id="16" name="CallAddL"/>
          <p:cNvSpPr/>
          <p:nvPr/>
        </p:nvSpPr>
        <p:spPr>
          <a:xfrm>
            <a:off x="2354318" y="6304062"/>
            <a:ext cx="51809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Identify</a:t>
            </a:r>
          </a:p>
        </p:txBody>
      </p:sp>
    </p:spTree>
    <p:extLst>
      <p:ext uri="{BB962C8B-B14F-4D97-AF65-F5344CB8AC3E}">
        <p14:creationId xmlns:p14="http://schemas.microsoft.com/office/powerpoint/2010/main" val="194571280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Decide how the existing performance levels will be measured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الخطوة </a:t>
            </a:r>
            <a:r>
              <a:rPr lang="ar-EG" dirty="0"/>
              <a:t>2: </a:t>
            </a:r>
            <a:r>
              <a:rPr lang="ar-SA" dirty="0"/>
              <a:t>تقييم مستويات الأداء الحالي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25</a:t>
            </a:fld>
            <a:endParaRPr lang="ar-EG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4167798712"/>
              </p:ext>
            </p:extLst>
          </p:nvPr>
        </p:nvGraphicFramePr>
        <p:xfrm>
          <a:off x="4705350" y="4162425"/>
          <a:ext cx="4024313" cy="1755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تقرير كيفية قياس مستويات الأداء الحالي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Step 2: Assess Existing </a:t>
            </a:r>
            <a:br>
              <a:rPr lang="en-US" sz="1000" b="0"/>
            </a:br>
            <a:r>
              <a:rPr lang="en-US" sz="1000" b="0"/>
              <a:t>Performance Levels</a:t>
            </a:r>
            <a:endParaRPr lang="en-US" sz="1000" b="0" dirty="0"/>
          </a:p>
        </p:txBody>
      </p:sp>
      <p:sp>
        <p:nvSpPr>
          <p:cNvPr id="13" name="CallAddL"/>
          <p:cNvSpPr/>
          <p:nvPr/>
        </p:nvSpPr>
        <p:spPr>
          <a:xfrm>
            <a:off x="2232490" y="6051550"/>
            <a:ext cx="65915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Determine</a:t>
            </a:r>
          </a:p>
        </p:txBody>
      </p:sp>
      <p:sp>
        <p:nvSpPr>
          <p:cNvPr id="14" name="CallAddL"/>
          <p:cNvSpPr/>
          <p:nvPr/>
        </p:nvSpPr>
        <p:spPr>
          <a:xfrm>
            <a:off x="2344700" y="6177806"/>
            <a:ext cx="54694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b="1" dirty="0"/>
              <a:t>Assess</a:t>
            </a:r>
          </a:p>
        </p:txBody>
      </p:sp>
      <p:sp>
        <p:nvSpPr>
          <p:cNvPr id="15" name="CallAddL"/>
          <p:cNvSpPr/>
          <p:nvPr/>
        </p:nvSpPr>
        <p:spPr>
          <a:xfrm>
            <a:off x="2408821" y="6430318"/>
            <a:ext cx="482824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Define</a:t>
            </a:r>
          </a:p>
        </p:txBody>
      </p:sp>
      <p:sp>
        <p:nvSpPr>
          <p:cNvPr id="16" name="CallAddL"/>
          <p:cNvSpPr/>
          <p:nvPr/>
        </p:nvSpPr>
        <p:spPr>
          <a:xfrm>
            <a:off x="2373554" y="6304062"/>
            <a:ext cx="51809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sz="800" dirty="0"/>
              <a:t>Identify</a:t>
            </a:r>
          </a:p>
        </p:txBody>
      </p:sp>
    </p:spTree>
    <p:extLst>
      <p:ext uri="{BB962C8B-B14F-4D97-AF65-F5344CB8AC3E}">
        <p14:creationId xmlns:p14="http://schemas.microsoft.com/office/powerpoint/2010/main" val="1149882973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Determine what areas (risks) do not meet the pre-established performance standards or expectations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الخطوة </a:t>
            </a:r>
            <a:r>
              <a:rPr lang="ar-EG" dirty="0"/>
              <a:t>3: </a:t>
            </a:r>
            <a:r>
              <a:rPr lang="ar-SA" dirty="0"/>
              <a:t>التعرف على الثغرات </a:t>
            </a:r>
            <a:r>
              <a:rPr lang="ar-EG" dirty="0"/>
              <a:t>(</a:t>
            </a:r>
            <a:r>
              <a:rPr lang="ar-SA" dirty="0"/>
              <a:t>الفجوات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26</a:t>
            </a:fld>
            <a:endParaRPr lang="ar-EG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140888141"/>
              </p:ext>
            </p:extLst>
          </p:nvPr>
        </p:nvGraphicFramePr>
        <p:xfrm>
          <a:off x="4705350" y="4162425"/>
          <a:ext cx="4024313" cy="1755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تحديد المناطق </a:t>
            </a:r>
            <a:r>
              <a:rPr lang="ar-EG" dirty="0"/>
              <a:t>(</a:t>
            </a:r>
            <a:r>
              <a:rPr lang="ar-SA" dirty="0"/>
              <a:t>المخاطر</a:t>
            </a:r>
            <a:r>
              <a:rPr lang="ar-EG" dirty="0"/>
              <a:t>)</a:t>
            </a:r>
            <a:r>
              <a:rPr dirty="0"/>
              <a:t> </a:t>
            </a:r>
            <a:r>
              <a:rPr lang="ar-SA" dirty="0"/>
              <a:t>التي لا تلبي المعايير المعمول بها للأداء أو التوقعات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Step 3: Identify Gaps</a:t>
            </a:r>
            <a:endParaRPr lang="en-US" sz="1000" b="0" dirty="0"/>
          </a:p>
        </p:txBody>
      </p:sp>
      <p:sp>
        <p:nvSpPr>
          <p:cNvPr id="13" name="CallAddL"/>
          <p:cNvSpPr/>
          <p:nvPr/>
        </p:nvSpPr>
        <p:spPr>
          <a:xfrm>
            <a:off x="2235696" y="6051550"/>
            <a:ext cx="65915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r"/>
            <a:r>
              <a:rPr lang="en-US" sz="800" dirty="0"/>
              <a:t>Determine</a:t>
            </a:r>
          </a:p>
        </p:txBody>
      </p:sp>
      <p:sp>
        <p:nvSpPr>
          <p:cNvPr id="14" name="CallAddL"/>
          <p:cNvSpPr/>
          <p:nvPr/>
        </p:nvSpPr>
        <p:spPr>
          <a:xfrm>
            <a:off x="2378363" y="6177806"/>
            <a:ext cx="51648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r"/>
            <a:r>
              <a:rPr lang="en-US" sz="800" dirty="0"/>
              <a:t>Assess</a:t>
            </a:r>
          </a:p>
        </p:txBody>
      </p:sp>
      <p:sp>
        <p:nvSpPr>
          <p:cNvPr id="15" name="CallAddL"/>
          <p:cNvSpPr/>
          <p:nvPr/>
        </p:nvSpPr>
        <p:spPr>
          <a:xfrm>
            <a:off x="2412027" y="6430318"/>
            <a:ext cx="482824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r"/>
            <a:r>
              <a:rPr lang="en-US" sz="800" dirty="0"/>
              <a:t>Define</a:t>
            </a:r>
          </a:p>
        </p:txBody>
      </p:sp>
      <p:sp>
        <p:nvSpPr>
          <p:cNvPr id="16" name="CallAddL"/>
          <p:cNvSpPr/>
          <p:nvPr/>
        </p:nvSpPr>
        <p:spPr>
          <a:xfrm>
            <a:off x="2344700" y="6304062"/>
            <a:ext cx="55015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r"/>
            <a:r>
              <a:rPr lang="en-US" sz="800" b="1" dirty="0"/>
              <a:t>Identify</a:t>
            </a:r>
          </a:p>
        </p:txBody>
      </p:sp>
    </p:spTree>
    <p:extLst>
      <p:ext uri="{BB962C8B-B14F-4D97-AF65-F5344CB8AC3E}">
        <p14:creationId xmlns:p14="http://schemas.microsoft.com/office/powerpoint/2010/main" val="2356549154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Determine the best countermeasures to manage the risks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الخطوة </a:t>
            </a:r>
            <a:r>
              <a:rPr lang="ar-EG" dirty="0"/>
              <a:t>4: </a:t>
            </a:r>
            <a:r>
              <a:rPr lang="ar-SA" dirty="0"/>
              <a:t>تعريف خطة إدارة المخاطر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27</a:t>
            </a:fld>
            <a:endParaRPr lang="ar-EG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723821458"/>
              </p:ext>
            </p:extLst>
          </p:nvPr>
        </p:nvGraphicFramePr>
        <p:xfrm>
          <a:off x="4705350" y="4162425"/>
          <a:ext cx="4024313" cy="1755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تحديد أفضل التدابير المضادة لإدارة المخاطر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Step 4: Define Risk Management Plan</a:t>
            </a:r>
            <a:endParaRPr lang="en-US" sz="1000" b="0" dirty="0"/>
          </a:p>
        </p:txBody>
      </p:sp>
      <p:sp>
        <p:nvSpPr>
          <p:cNvPr id="13" name="CallAddL"/>
          <p:cNvSpPr/>
          <p:nvPr/>
        </p:nvSpPr>
        <p:spPr>
          <a:xfrm>
            <a:off x="2222872" y="6051550"/>
            <a:ext cx="65915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r"/>
            <a:r>
              <a:rPr lang="en-US" sz="800" dirty="0"/>
              <a:t>Determine</a:t>
            </a:r>
          </a:p>
        </p:txBody>
      </p:sp>
      <p:sp>
        <p:nvSpPr>
          <p:cNvPr id="14" name="CallAddL"/>
          <p:cNvSpPr/>
          <p:nvPr/>
        </p:nvSpPr>
        <p:spPr>
          <a:xfrm>
            <a:off x="2365539" y="6177806"/>
            <a:ext cx="51648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r"/>
            <a:r>
              <a:rPr lang="en-US" sz="800" dirty="0"/>
              <a:t>Assess</a:t>
            </a:r>
          </a:p>
        </p:txBody>
      </p:sp>
      <p:sp>
        <p:nvSpPr>
          <p:cNvPr id="15" name="CallAddL"/>
          <p:cNvSpPr/>
          <p:nvPr/>
        </p:nvSpPr>
        <p:spPr>
          <a:xfrm>
            <a:off x="2383172" y="6430318"/>
            <a:ext cx="498855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r"/>
            <a:r>
              <a:rPr lang="en-US" sz="800" b="1" dirty="0"/>
              <a:t>Define</a:t>
            </a:r>
          </a:p>
        </p:txBody>
      </p:sp>
      <p:sp>
        <p:nvSpPr>
          <p:cNvPr id="16" name="CallAddL"/>
          <p:cNvSpPr/>
          <p:nvPr/>
        </p:nvSpPr>
        <p:spPr>
          <a:xfrm>
            <a:off x="2363936" y="6304062"/>
            <a:ext cx="518091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r"/>
            <a:r>
              <a:rPr lang="en-US" sz="800" dirty="0"/>
              <a:t>Identify</a:t>
            </a:r>
          </a:p>
        </p:txBody>
      </p:sp>
    </p:spTree>
    <p:extLst>
      <p:ext uri="{BB962C8B-B14F-4D97-AF65-F5344CB8AC3E}">
        <p14:creationId xmlns:p14="http://schemas.microsoft.com/office/powerpoint/2010/main" val="1884695350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lang="ar-SA" dirty="0" smtClean="0"/>
              <a:t> </a:t>
            </a:r>
            <a:r>
              <a:rPr dirty="0"/>
              <a:t>15.1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 algn="r" rtl="1"/>
              <a:t>28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Module 15: Operational Resilience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التعرف على خطوات تحليل الفجوة في سيناريو معين</a:t>
            </a:r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40 </a:t>
            </a:r>
            <a:r>
              <a:rPr lang="ar-SA" dirty="0"/>
              <a:t>دقيقة </a:t>
            </a:r>
            <a:r>
              <a:rPr lang="ar-EG" dirty="0"/>
              <a:t>(</a:t>
            </a:r>
            <a:r>
              <a:rPr dirty="0"/>
              <a:t>30</a:t>
            </a:r>
            <a:r>
              <a:rPr lang="ar-SA" dirty="0"/>
              <a:t> دقيقة للإعداد؛ </a:t>
            </a:r>
            <a:r>
              <a:rPr lang="ar-EG" dirty="0"/>
              <a:t>10 </a:t>
            </a:r>
            <a:r>
              <a:rPr lang="ar-SA" dirty="0"/>
              <a:t>دقائق للنقاش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نقاش يدور في إطار مجموعة كبيرة</a:t>
            </a:r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نشاط السيناريو الإجرائي لتحليل الفجوة</a:t>
            </a:r>
            <a:endParaRPr lang="ar-E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identify the steps of the gap analysis process in a given scenario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40 minutes (30-actvity; 10-discussion)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Gap Analysis </a:t>
            </a:r>
            <a:br>
              <a:rPr lang="en-US" sz="1000" b="0"/>
            </a:br>
            <a:r>
              <a:rPr lang="en-US" sz="1000" b="0"/>
              <a:t>Process Scenario Activity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15.1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0542598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التدابير الأمنية المضادة المقترحة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29</a:t>
            </a:fld>
            <a:endParaRPr lang="ar-EG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5800" y="2840014"/>
            <a:ext cx="3541247" cy="1933707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صياغة كيفية قيام التدابير المضادة المقترحة بالتغلب على الفجوة</a:t>
            </a:r>
          </a:p>
          <a:p>
            <a:pPr algn="r" rtl="1"/>
            <a:r>
              <a:rPr lang="ar-SA" dirty="0"/>
              <a:t>ترتيب أولويات الأعمال المقترحة والتوصيات وفقاً لتقرير الفحص الأمني والتحقق</a:t>
            </a:r>
          </a:p>
          <a:p>
            <a:pPr lvl="1" algn="r" rtl="1"/>
            <a:r>
              <a:rPr lang="ar-SA" dirty="0"/>
              <a:t>الأهمية ونقاط الضعف</a:t>
            </a:r>
          </a:p>
          <a:p>
            <a:pPr lvl="1" algn="r" rtl="1"/>
            <a:r>
              <a:rPr lang="ar-SA" dirty="0"/>
              <a:t>أعلى أولوية لأعظم المخاطر</a:t>
            </a:r>
          </a:p>
          <a:p>
            <a:pPr rtl="1"/>
            <a:endParaRPr lang="ar-EG" dirty="0"/>
          </a:p>
        </p:txBody>
      </p:sp>
      <p:sp>
        <p:nvSpPr>
          <p:cNvPr id="8" name="AutoShape 2" descr="data:image/jpeg;base64,/9j/4AAQSkZJRgABAQAAAQABAAD/2wCEAAkGBxQTEhQUExQWFRUXGBwaGBcYFhYZHBoXFxgXGBcXGBwaHCggHRolHBgYITEhJSkrLi4uHCAzODMsNygtLisBCgoKDg0OGxAQGywmICQsLC8sLCwtLC8vNCwsLCwsLCwsLCwsLCwsLCwsLCwsLCwsLCwsLCwsLCwsLCwsLCwsLP/AABEIAKYBMAMBIgACEQEDEQH/xAAcAAABBAMBAAAAAAAAAAAAAAAFAwQGBwABAgj/xABGEAACAQIEAwUFBAYJBAEFAAABAhEAAwQSITEFQVEGImFxkRMygaGxB0LB0RQjUmJy4TNDgpKissLw8RUkU2NEFhdzg5P/xAAaAQADAQEBAQAAAAAAAAAAAAABAgMABAUG/8QALBEAAgICAgAFBAEEAwAAAAAAAAECEQMhEjEEE0FRcSIyYfCxgaHR8RSRwf/aAAwDAQACEQMRAD8As1a6YfUfWsUV0w+o+tdTOcUQUsOVJoKV6UGFHYpRaTFKCpsdCq0pSa0pSMY2TFefeKvOY9ZPrV98QuZbVxuiMfRSa8/8UPdNPAEgPwLEMlx2UwZHybN+FT+3xm233oPQ6VA+A4UtbuuAWIYaAa6zB6xMD40TOCYanMJ6xSvxCx6Yk8SmT/gmKDFoIMD60RJAMqSrdVJU/GN/jUW7HWMguEmZj5TtR+4WIJCkwOQJ/wB610RyKUOb0jkknB0h3w3id7MxDjc+8sk+6NYI/Zp5c47cQqCEPdOoDDaOrHX86EYQwqjoOfrXdq5mvj91Z+O0f4hR8uNbRo5prVkpTHXD+wPgT+IoB9oN8jA35b+rI6b6afOi1hqhf2k8X/7e/ajfKo8e8s/Oa5sqjGl7s7Mcm+yqsLojn92PU/yq1Ps0wzfoIIGju3OBuOmv3evWqqt/0T/2fxqwuzXELiYKyntPZrDEbKdWYnXVjv8AdAp1+BiY8Uv+xSQUL/sklQRrMACWPy8RTaxx+5lGTIxyzAt7bTB9oNp51G7l4CZILaAk6AycoJCyx35n4Uyv2b7DusIJgBYC6DvQsc5HX6UW7NVB7G8b0/WMdY7tssdG02BIifPyofhOOe0b9XlyKwSSWJJJkAE7d0HQAHSnPA+y2JhzcRlzMrAwCSDnDaZtPu6aaCpfgeE2bf8AV6zPfWYbXUaQD3jQv2N8kR4RwN7oJbM7gyct1SShDAQwPPMefTaiI4daQhg1y1kcd3MpAKwc8atlYCSSeewNH7/C7ecMjshYxChMshSZIjovPnHWjNuyIA97TnBmlTd7DSIAnH2N0JbwiO3s1cn2ptsYATZ9dtBOvKq77QALdxAUFQGYAHcQcsGQPpV/4jhymGhVIO+UTG8TXn7tC2a9iNZzXX16zcNEARxlqb2Gt/8A419Sor0IV5VQthc3EsOv/st7+DT+FXicX+rLkajQr0IMEf73EUuR0aPsOTXJUUxTigYEhTp4jxps3EnObkI00BjUDrrXPLPBKynFheI8q17YbTQu3iC0GTt867C8sxnyFFZk+kaqCdbFCfakHXQdZHptThMQSJnn/vlSrxEWbiP63TP9K0JjbzrVvGSQI3o+fDo3Fg1RXTDbzH1rSit3jCzBPlXezmF0rd24FGZiABqSdhQZ+OWcPYNy8xREGpKsJM6KsjvMeQFU92u+0W/isyLFuyTosDMROmYyZPlpSN0PGNlncf8AtFw2G0E3D0X+dAF+2q0N8Lc+FxdvSqkDFpnfrTN03qd2W4UegOFfa3grgGdbtkz94KR8GU/lUt4R2lwuJ0s30dv2cwzeleUrcydR4j4/79aIcOxRS7mW4yxJBDFYiTpuTrQBR6k7RvGFxB/9Tj1Uj8aobjLd01KeCdv/ANKwVzDXWm9CqrGO+Mw+OaBv6nrEu0BhT5U8ehJLYj2UcopbZWbIzEiII6TqdvWjuKJXutEiQY1npE9aE9n2AwxkSCTzYQZgaiCduRrjH4y5cQMTGU5HVdBH3DHPTT4Gkljbpy9HYvJXokvZzHybikQSZ6QAAAI851oji3drljIwARiWksO6xQSABBgZzBI5byagHDsU1t8ymCPQjoamS4rQM0KSBoTtHeOvgedVaWSPEhNyxz5oPC/JJ66+ta4Tcm5cbxA9JB+gobbxPdmeVNOEcbVA0w03I3AjuAk/yrpdLRzRTeywcPc51W32iSLJn71wGN5mTI9Kk9rtBbe3A99gQV3yDYljy8OunKoh9od4ewtqNvaaeEKZ/CuPNDk0/Y78SpEMb+i82HyFTngF+LNtFUhiomUOoI305HrpUFv/ANEPFj9BV0cK4W+SyAbmXIsi5bAAgZcqjNEd3oTrOlYohlgOAtc1lAc07g5gFAgQDESesTUk4dhVsQBZIk7hg/KDvBGwoJjsKbYXNbdiG99lLe8szAkaZQNTHyp6b7qwIuHLAO4ce6Jgec1l7DP3Dp47Z70HOVIGVO82Yz3SvIwJ1imV7j2cSndAmZGoI94Eco8eoO1AsXxAsVWbntixdCmgJB0DajukCeYihXGcSzNeRSouE5olVzFskgZjsVWJA1mNIrU0gWrJ2caDYL/eGXbQ6sBy60QXEINJcEcslyD5aQfhUK7P4xigtXFuK0gnMoYMSCNMrZlA39KmNnE6AEqTz1KknnAP51zq3lb/AH0HkvoSXY4TEgmAV/hIIaOcg/lXnG62a6sfevL83NehOJ3wLNwuvuozaiRopMzqK89cPE3rP8c/3RNdCI79Q5gbh/6ghUwVaR8BVm3sYzIbgJCsIuCfdcEBWI6R8h4Cqs4TdAxhZlZgM2ilQdo+9pU5wnHLakg2rxVhDa2iI67g6b1x+Jtzq1Ve/wAjKuP5CCYxxI25EeU70tbxLdRrz+NJ3baywIud3VWGUh0MZSDPQxrynpTE8StahUvMBzUWztIn351ivOeGSk42tfktHImrYYtYth94jyNPbWc6zvzmCaGcDDXAHe2bczCsRmidNB4QYo64iKSpb31+QtjdnbmZitDEEHw6V1iZjuiTvExPgJ0oLhuNoQc9u/bIYrlNomY5yOtMoSl09/P+Q8kGxiG/lW/bmhbcUtbfrv8A+Fw7eIpxZxlp/wDyjlrZuCSNdJH+/jT+Tkf+0bkgitdXBpWIKHdqcUbWDxNwaFbTkfxZTl+cV9AziRSH2hdoTibwtqxNmwMqCdC337niSdAei+JqIESRzrbGNK7siTzj0qJY0p/4rGMTpXb+VcFKA1iYOumv5xTm0JjLqZPoYAj50natydTU37JcIDMsAAk6aSSfrHpyrGSFeEdk79gLeu2mCvEagCDqdJnbltE007TaBgNtqtbG3vaYK/aPvWYKnwUyfkDVVdoDby94mZ2WJ89aaPQMmnQBXiLhFQQFWeu5nU+Otd2+JupJUwTvsQfNSINIm3b5O480U/Rqz2C8rg+KMPpNChKQ/s8Utkgvagzr7MwCJ5qdvMGiWJ457RIVH1WOR1nvc9oFR39H6XE/xD6rWjhm6of7afiRTWLwVj9cflkd5fUfStW8Sv7Z3nc76Uw/Rn/ZnyKn6GtGw/7D/wB1vyoJ0M0SrA8UthJDKpBAK6ajw8OfhEdIb9qeIi6toKQQCxmQZ2Go5VG3MHmPOsRx1FFtsyCFxZFpRux+rRXo4O6gDLmIPLwiP+a83Y86Wx+79daTs4y4vu3HX+F2H0NYx6YTFJzbL4N3fHnvTfH4BL6AgkSJlY1nxiTXnZuL3yIN+8R43XP40/wXarG29ExN0DoWzD/FNGzFp4nspeUzbKOOmts/4SB61mG4ffYFHtsY/bCMoHQGBPlrUFw/b/GD/wCSx87VltPQUtb+03HDf2TeduPowrNmJw2GKnvAr4agfAGnFvEMvutA+X5VCrf2qYnZ7Nhh5OP9RrZ+0UN72EQHql1l+WUisqDZLO0HF2XCX9BrbYSpK+8uWdNDv0qp+ED/ALi34Bz/AISKN8Y7XC/ae2LRXMAJLzGoJ+6OlBeC/wBMT0tt9QPxrAZJfs6se0xl0kTCMfVgKsg4AeH1qsfs847Ywt2898kZ0AWFLfek7fCrCt9uMA39eB5o4+q1zZcKm7ZWDpBE4MsEXXuurDcGFIYqI6wPhIpJsKQ8hFI3jIR85Ovw/k1u9pMIVYrircwY730HWksNxq3GmIU//tH51w5oKHabBJchd3c4mwICrlcvo+mUoVymQBOoMjWBG1Fb17vKAAQZkydIGmnPWh9riRPu3JJ/fkfWnfeyyWZj1nbyrnjKKT0/3Y2+jqw/u97LACgM8ZtAZAJknWOuhpa7azTMf3h1pjdbr4fSti5ESfCevgfHxrSzrltf3NQ5OC/d/wAQpS/ZVYbKAwBjw3189aQS6Ogn6mtY2/CSf2SfSfyrqhxadDcR6tRr7TSf+m4mP2V9M6z8pqSrUa+0qw78OxAtiTAYj91HVn/wg1676OSPZ51La/P+VL2qa3BrStttR0qJUVYGdKcLhdRI35HT05UnbO+uvKdh4+dEuMYkKotRLLqT00gD40GykY2m7EsPYExEEHWQRr4g1P8AgSGyquseBOpMb+QqB8KxKOQL7NEQGUDNbI93L+2vIq3XukGpn2a42hCZ9VtmCV1mSdSNwDHPWhPQ2JcmG7XELn6PiLjqf1pKZtt9yR6eo61XfHzqPOrRxmNwrPibIyoAqgsf2nHtBHkSD4gRVW8UGa6g3lhp5kaU0PtFz/cSwcDtsACiLKIyllgQAcxB2blPSefMv/8ATOEYKzWFiADlJAOvvDLsDqDp6UleBw2VHsFc5YkKZjOQQjQIXSNifOnasbjorqQFk3cpacgGcIyzly5gBtrI5mqN1GyVKwe3Y7BOAy51ktIDZoGY5cozEmAJg6x5im4+zu2cP7b2lzUEhQARvA72/SZGlTS5YD52K5e7kGUhdAFz3ANZIEDQbjpTFcOCDevDuO76u5MKgIUZVXLIYCD0BJqeLKsl6NOEovZGMb9mYUoFxBJZ8plBoDtHekmJ67cqGcV7BNaZVt3luSO93cpUxO2YkjfXwqzEvq7AK3fy90INc4zEDXQbATS2EtafrSfaK0ySF9/QSs9489Qappdi7vRWw+znGwMtxCD1Z1/Co5xbD38Jea0799QCcrFhqJGpFXPiuItacIqgzvA0BA+74HTQfyqmu2eINzGYhpB70SuxgASPOgE6x9971y3bRAzlVEZVYsx56iuLvA8SPewT/C1d/wBBon2TxCW+J2blw5UtkknpCMB8yKuqz2lwlwSLqsJj3SYPjpSymk9sx52u4Yp79h08/ar/AJppHNb6P/fX8Ur01a4xYGguLr5x9IFKuLF3dbLg9QjfUUOaYTzGFt9XH9lT+IrpbScrh+Nv8nNej7/Y/AvvhbJ8Qij6Ch2I+znhzf8Ax8v8Luv0ajZqKEFnpct/EXR/oNdmw3W2fJ1H+aKuq59l3D//AGJ0i6Z/xSKY3/sowXLE3V6S1o/6RWsxUi4W4dlB8rlo/RqI8LwdxBddkKjJlE8zM6elHu2/Yi3gbKXUxPtczhMpVQdVYkyGO2XpzqPcKx2S1ilA95FWembNNFAYJLxvp510l0dR6ipLwPsVi8VZF6zkKEkQXymV30IiPjXWI+zzHjfC5vJrTf6prBI4rV2GHMxT+/2QxKe9g7w8rbH/ACimF7hbJ71u4nmHX60TDuxiUESitAI3YSZBnTw+RpW7i/8Axzb6xcYzt1oSLA5O3qD9RXQw7cn9VU1jBZOJXhtduf32/OnScfxA09s8dC0/WgQS5yZT5gj6Gtq10awh8iRSuEX2gEmtdqsWv9afiqn8KdP20xTIUZkIKlfcAMMCDt51D/bXf/H6MKwYthvbf4CayhFdI1v3PRi0y40rmzcFoK1wowRX90sQQA3gTSPGON2cMoN1tT7qjVj5Dp4nSoLj+3F+4SqKttNdYloMxqTAPiBXQoORLkkVDj8IbbsjGSphtj3hodtDrO1J2lqcP2ftXSSwIneNNeRpniezAtgzOU/fHIdGHL6UmTDOCutFMeWE5cb2AMFhyxCsra8wORMTXPE7ZDakk+I5/j8etS/C2FtqAo5b8zTbG2VdTmE1yrJs7ZYPp7IcH6UW7K4rLfyna4pHx3H4+tJ43gjqMyEOvhuKF27hVgw3UgjzGtO9ogrhJNloC8zm2+8DIQdsyar/AHlB0/dPWgPGLAXHWwB3WZHUfuuQwHw1XzBopaxUWywHvZHHgVM/5S4+NP8ABYVL7WcwlrbiGgEqjtoSPvKHmV55tIipwlT2dObHzWhbEYm5nDqSxDGQy7KTooOVjA+FG8TaFiw1rNNy8C0TIAy3ITMvJTlPLagi4xkd1drYIMdyMsgsDpvsFMdSa3+n3EaQUI0ykSD5nuiDM8+nw65Rc4tI4OSi9jjh/E7lqzhVbKzO9y2zMxLBRcBABZzJKsp57ijXGrvsMNh0eTNrvDuxICSNBGpbqNqj+I4gGdDcVbjKSynvCGMe919xetK4/iYupkuK1wfvM5j+HMdOfrU8OCUb1+23/wCgyZIy7YRbFtYvYc+zZWdgG0I7oQauZM6EAN1miON4xbW6M8DM0tpPQAeWijXrVe8S4r7F7KhCLbOc2pkSVnL8NB5UVv8AG7TW2QqrSDBYOGDRAbYiR58hVHSXGYIRk0miyMNg7dxAQRqSdI2JkRqI0iqE7Q2wMXeUGQLpWesNE/KrN4d20wtqyiPbNxgNYVTzP7VV3icKr3nuagNcLgAAQCxYL+Fc6hjg7j/Nlo45v0N8Is+0xL6AwJgxyK9edS0WOZzdeXTkRy86BcCVLN5rjMzKwjQAEag8z4VKLJw90gC6QTsGUCTyG0VDM05BeGfsC8Y9y2FCW7tw9QMo8zAAmnGAxtw6MrIN9SGPPTQg6b1JrXClA98z1Gg9DvS1vhi/vHxiKjp9ITgMMBi2neY6SD/P5UascQuftXV8SGA+tI2uDoOR+LH8TRC1hgoAEACqLHP0RqNO3tgA7Bo5HlMeRpK7wu3AlREiN+X150uyINyvXYfhXIuJpDPvpGlUSmu/5BUWQH7TMMtq3ZVZJLsSW322mBptpUGsH9Vd8WUen/NTT7VsSGfDgT7rkyd5KgfT51CEP6k+Nw/JRV4XWzVXRen2YW8vDbHjnPq7flUsDVBuxfH7VvC2LJDgrbEmBHek6a+dSy3xG2Y1InQSrCTE6SOgNO4sVTi9JhBTXdMbfELR2uIfJh+dOQ43kevXQUrQ6Yne4dZf37Vtv4kU/UUPvdksC++Fs/BAv+WKF9pkLMxGXbTMubWAB8PDxoZhMMwifZE5tYtkd2OXe0aeeo8KpHE2rs55+IUZVQZvfZ3w9v6kr/DcuD/VQ+/9lmEPuvfTyZT9Vojw98rBgz5OYzNAI1EAmBzFSHBYtbgkAiNCCNQaWUZRKwyKRX977Jk+5iWH8VsH6EVG+1fYd8FaF03luKWCwFKmSCep6VdlV/8AbLejDWF63Z/uo350qbsdpFc8Rxb3XNx2LMdz+A6DwrmxaJERM71uwg2PrSzIw2OnhXpRRxSY5wtpk5hvAnX150QsYlW02PQ/71oHMUjdumZAAjnVOdEXj5D7iGAjW2NOaD/T+XpQprGZSx2FF7GLOgb1pPtJhGZLTrAUsQ/8USrH4Bv9muPL4aMpco69zuweLlGPCe/YFYUkMQNREnygH+VN8XwO07Z9gdWA5/l8KcM5YgDRRAnYmBAJpUJ01NRy4PWBfF4hfbkOtQoAgDp4U/7PX8lzTSWQfANNDC3Kt4O7FxfMfKuF9noegS4ta/7q7GgJDf3gCfmTXSLsBuaT4mxF4nqFM+aLXdh4jr9TXrYmuKPEzXzfyKrbgx4SfhS5WkQTrlBY7nKC30p7Z4Lirlv2uQKkTJYbeSkkfGKtzSIuDkRvtcrezQoATm120GU66/CtWnUwdwRUvwvAeH31Vb9wX2GZyod7eWAfeAIIgA7kUd4zw2wuHdksW+6qoi5QSoQtqpEkkg/IV5/iPrnaPR8M/LjTK0eyp500TumCdJ3PSjvZvDe1sX3u2lDyzqpzJ7NUWcpJ3XvKRoTIgneIzwq612VOUxrJIXTnPIedc7g0rOqGaMpUgvgVDX1SD/SATyIZhBHKIOx22qxDhcKGDZLcgyIGx5aCoT2asW7isVMlGEMOoBJjTXl6VJkRI1GY+J+cHagpqF2hcsrqmFjxdBIAJgTpHj+VIDiLM2XLOm7KQJ1mJiRpod4+NNLKnvAaDbYAbfzoTwSwwxF12MksUbWAMjPlEbABXGo3M9aSXiG0/wClCRxJravu/wDrRJExTmZeADGg6V0oLN7xMDx5nw8qZWrwA3XUn4yT8f8Aist4wljAgGB8P+TU7nLtkoJUEQ2XM2mnw2E/jWxd0EakCPCdOdNTIJk5gesHcfy6V2rmI5f73oKS9BvUgP2kuf0i2DytgxvEk6fKosD+pTxZj84o59oF2cWdZy21H1P40C+5ZHgfm1duP7Sb7LC4XcyBWMZQqA66iBuR01pXiGPvnFI9p19koX7zhhGjkAc4J16UxNsgDPhyfFCjjQRqJDbHpST8UuKQEw233rpuRJOhGR9omdJGnw3mza+mSJrBCLtpkjtYkHXrrzopiOKG1ZAtBC7MphiAsqwYM0awMuvXqKiKcde4AVOFLD7hLSeglmkc/u1vEYos9i26IhdhIV2OjEoZ0A2JMa8qaeXJW0q+RIYIxdpslHFOOA3VWCRckd0ZgDIglhoAIbnzFOkvBQWOwkn4VH+G4G07sbTXCyqikZJEQSre77sMd+vWiXE7fsbTEaZgwWRALRoIAkazWh4yDahTv4Engk3Y84XxANhJhxl9mnfBUkt7NcwnUjvb+FSjg94ESsENBkEEc9fQcqr7G+2uoltVW7bZ0J9yPZrm07xEEMBqehEa0RwCMjW1RGtIugXIQB7zHVHywSemk1p58dP6ikINO6LB9sJjnVY/bRigf0ZQR/WH/IKPcRCqpJ9oZjRLjSZjQZuep6VXP2gYwPethS5VbYjPv3mJ6CeWtTx5sc/tZdprs5tWeY5j5ilVSlrFulvZ166R5rkNRZBpvxHh8gFeXKiJt10pijSapiKTTtEft55j6/gaI47EG5YW0FMh8x6QFIH1p3eshgQeY0PjSHD7jW2AbVZ+NLxfRRST2BVtEGCCPMfSnKNG1TVsDbvJBAKnUH8QeR8K7tdnLSKzQDlBOvgJ51PJl8tdFccPMfZCbfD3uNII8ZMeVOf+hxqzk+Qj5maccPeGjqKI3BpWhgxTXNrYuTxWbG+Ceg/2f4XZvWDnth2yFJ0zRrorHY671ArfaXAG4SLVxLcCFcFiDAnNDHnNTnsTiWW5kPun5H/mqi7T8Ma1i8SgHdF18v8ACWLL8iK5864ukXwS5K3snnC+0+EFy+VuLbQ+zCDKUkKGLct8zHeuGxaEMMPjFCsZyZgQJ3gSDpyFVmhZdtPI1zcuE7j5CoXu7Oj0qiy7ePuYeLyC07FtQp7xO3MRlnkDTzEdsLqFhkDRIYZVBXUazE7j/cVVCORsSPI05bH3SINxiDyLE7dQTTc5CNRDHGeMXHNy4ln2YIFu8wKwT3o0J12b3R8daC4M95j0Q/UUk90nc85+Ua+FK4Xa4f3QPU1m7AlRLOyt/wBlhHud2PaAd5wi6lFlmgwBMk0c4fxjMstbIG36u7baCWKBjLAwTqI1gjSox2d7RWrFoW2DBpJzAAjU+c0Z/wCo4O8Q2ayHGoLoohxsZZZmY1Fccl9TtFo/JJFxAUuOYI03+6tNcPbMsygjO0meZhRPyFL4G3bKlwUdiBMMDPQHcUpn0Ij0gQCKhJpFeVaNJZC6mdR4/PlXYuT5edIhuUmlmwcxDBjoY/DzpVyZGkjXtJ20jc10lwxEeYOv/Nc3LJB7wjYcyJbbalsuVDuJ67zpVccH29IaJV/bC7mxV49IHoi0ztCWsL+6nzrXaK7N++f32HoY/CnfCrc4uyp2DLPPQCa7V9pP1JJxXHZYVLiKTqe8QY5QQYGop9wjjNtO/fVbiMJ7wU96RBWdvKmHaLhGHxDCbhDLOtvcTyI1jbnQS3wpLeZD7W4mne7pZGBDSAJAEeHWp4IwgqNLbf8ABOD22TMy2bAuMpy/qrMkHmGMachTPF8RxF9luXbXs1XvAgpmDzABiQNO9qRWrfFX9mUS7hy4jKbwdGBBHIhlGnPXypjj+KKPZi5ixfcvBISEUxAE6A688oFU8zI/p4pInx/JIuydvEZnNpGZXYBrlxgAQABydjIA+ewor2r4U72Ze8lsoCYAJGw5k+B1jnUYwfaI4ZmCd4upORfebKCQVA57j4imyWMXi2IvyobRLS63TJk+0JGVQIiDJ01A3q3GHLl6oXY54XxlbT4MSxlAxhiFYuGyqwHIl5OnKphauZQb967byaSltTCAauJjMxOkaDlpVfXezzXZ9hft+1tjLlW5tlQKAxEmR4jcU+wGGvLYdXc5mdACpBPcb5S2nWNa4HDFPG4R27V/1dv+w3JrZI+J8Ru3XJBi0e6FCLKcw+5zayCNND4TVd9rswxLK4XMFUd3Y6TO3jRdcTjrbko1q6uY+8Ibc84/GozxfEO992uKEcnVQZAIAGhnXaavCWKTXF7Q65UTKytLgVwgpULXsnlM1kpNrdL1hNYFjcW6Tu2pH506JpJzWCKcExptvkb3W0kSYI5kdDtUkxbl7Vz2cFihAEgScpAjNHlJqHm2CdWPkNKkPA8LY5rJ8SalkSkqZXG3F2iEWOIZb3s3R0cGCDGmk7g9KOm9SHbXh6W8Q15CDoocD7pI7s+ajTyprgMWHHd1+XrQ8O2k1+RvEpNqX4DXDcTkJJMHw3G2tb7SWlY27oGlxSDp95YM+UMNOURyoXcfrp60W7TYb9JwIGGJd7d6QEaGCEQJGhiPmKXPqNh8O7kkAHwVtt0HpTe5wSyfux5GhFy3jLW/tR/EpP1BrScavrvlPmv5EVw+ZH1PQ8qQ/udmkOzEfOml3ssfusD56Uta7RN962PgxH1Bp3b7QJzVh6H8aPKDFcZoCN2Zu8o9a6v8INu2w3ZonppyqRW+M2T96PNW/KKWbE2nGjof7QopL0Yu/VFfth2FcFT0qfNgVI1FNLnBEPKKHFhtEMVoMgwetEsHxq8m164P7WYbdG8Yore7O9DTG9wBxsJoOPujDpe1d9Y7y3P4kI9YOtE8H29IEPa+KsPoR+NRa5wx15GkGskcqm8cPYa2WNY7dYdlg51598EifgSacJxqxcIy3U15ZgOfQ1V5XwM1xNCWJSVWbkxfiTZrlw/tOfmxo12csrcxyhhK94kH91SfwoDbEsg/eX60+wXE3w983bcZgWHeEiDoatWgJ7LZOGtRAHw5UKx/BLbHMo7w8/woBg+3xn9bZBnco0fJp+tH8F2zwb6MTb/jU/VZFTaY7UZAYYK7mPcFsa6kkjWOUySYnUwelJ4nC2ktlSoJ/aO8nY+A51MbT2rutu4jj91lPyGtIYrgIYHnPKlaBUk79P390QjAZQbaOjq9o927bExKz5MNJg9PE0f4hcvX8O9mxfsgs2rCbVwp38yMWJ6jYidaTu9nMkss5dZA0PMdY9KZY11uOqSc0EagCPdY5TG5iNep8azSnJcl/UHHVoM2uE4bCrcUnPirylmuWlDG0hZVCW50BJI18CdgBSi3Wt5luDNbtroGOrALI111nwg6eJpDi+EW1grmRFzNctqNSZFy6LYBaN8rnWNCJpzxzCfrUs5gQ0FokdxAAQdYg5enIVPbnXp/r/LH4JR/I0F7KttSCCQXOh0LmQvPZco9ahGPuTdc9XP1NTC7fJcnqZg9OQ9Kg7PLE9ST6mk8L9WSUjZFSRY1pvClaZ226/ypXOfMdRrX0R4gszUmWrgtSZagMdLdpJ7tJueQOv8AuKTzetBsKQpvW/8ArIw6521jl1PT4zSOaop2qZ1cOe8sd3or8yepjUfyqWSXFWXxx5OmPcZi7oBvFGYOT7duUsRCf2IEHkfOnHBsUFK/stsf3t4+O9AkxKrbFxvZ3EyBQjXCDnkliUXc6zJ6UY4bZAdrX3HXMkmSuitB8i0fCo4pUy2aNxZI7yzUl4Jg7du0+ICnPbUsYPvIB3lI56a+YFRXB3MywfeGhFHuAY18ly3klCrKSpMgMpGYg7jXWPSujJtaOXHp7I3xntpdvAqhFtNiEOYwdMxdc0eRANRZLtyBqtzrnEb6LLW5AYxswHrQu3xEaZ1KkbnR+9ETrBEfxU/tXVaIM8hBlhzJAchpJ5hudcCSPQbY8tupgtbdQZ1GW4piJhk5cqXsWrb+6Q2sd1xOhjY0xz7xEmBl1nXXKM2VwOrZjWXgG1YK51gkamCNZ7rhRr95qDhF+gVOS9Qm3D0/bKnowiu14A7CVyt5GhqvlkK7jcqGbMoAglsjZTr+NdLxG4NYXnqj+zfwJVj9PDWpyw+zKLN7odNw+9b2Dr/CT+FdJxG8u5nwYflBpfB9qXWMzwCJVb6GWGmxA8dyRR6xxGzdE3LIgkjMhV1JG8EfhNSrNH8/A/LHIC2+Nn71v4qfwP506tcXtHeV81P4TRRuBYa7/RuAekwfQ0zxHZFx7rT51v8AkSj9wfJi+jq29t/dZW8iDWXOHKdwKD4rgN1d0nypsGu29mdfAkx6HSqR8RFiPA/QK3uAIeUUxu9meh9a6tcbvLvlbzEH5flTu32jH37ZH8JB+sU/ODEeOaGFngIt9494jbTaguKwBDEgHU1MU4vYb7+X+IEfPb5137FXEiCOo1pqT6E2uyANZIrgipze4Up5UPvcD6UKaDaIuGjnFGsBx+9bgC/dWBzIuLPkeVc3+DMOVMbnDyORFC/c3wSa125vKYYJdB3IBQ/GQRPwpwnabCXDme21t+oAPzB/CoUbLDxrkitUWCmixUxti8mX25K50eAyoZtsHWcwMiRqIra3i4vYg/fPs08jq3+GPiDVcil7WKdfddh4AmJpHiVOu2Mp72TK5iO63gP9moZbNOf+q3IIJkERqOtNrAkxS4MTx3Y2SalRYiLG1dz8K2KxhXtnjCVwj49aaXr8a9OnOl7tMbxHSTQcqHjGzlcRLEjnSvtgd9DTC4uo6nYbacz5eNYjn+IcjsT1PlSod0PyabY/Ci6jK3Mf8HzpMXoMb0ouIBoP2Yy10RLB4W/h7jAISD94Ww+2xEgwakXA8Mys1y4O+RAXQkCZLMR95jTxrgrdq+FEVGONRdlZZHJVQreUq2ZeR1HWdx8/pRjs9j8l0OBIgkjYwNTHIkCdDv11mg13EiT1/kKNdlFDXEJEyzT5KC3zBA/s1Ry0yKjtFfcY7I3Ud2AIlie7qNSTyoHd4bcXlPloa9A/ow6U3xfArN0d5BPUaGvKU2eq4IoRMW6wCTp91xI9Dp8qdWuJiIZeRkqxEz7oI1UKOgUHxqzeJ9g1acjfBhI9ah/E+xDpJykeK6j0qiye4jx+wNXHD7kHNGYQFXQRqHzL16fCk7zXAAxYSNQpBZTOndEFfWm2I4bdTT3gOWxpql5kkHOvqPU9KfkmJxaC2GvvBVkgQBmzEW5BnvghlbT7sCn+BtojC5kDMYYNly6bHIFJtooP3mj0NAU4o2kgaRquh06Rz8SDTlccGkBSWk6CATP/AJHAlh4GjYCWLxS2JZ2gAmXMuhI5C4kySPAdN9z2F45lQOHhInvnux17w0FVpexiqQ11vauNkHur+A+tFuzuGXG3R+lXWVAe7bQHX48vPU9IpJuNbGjfoWt2Zx4xltrgSEDZVfbOR7xCnUAHTXfXTq6xPCFbdZ8xS/CsHas21t2lCIuwHjqT4knWaivbft+mFmzYIuX9iTqtv+Lq37vryB894+cvpR1cuK2zrjXCMLaXNdKoOWsE+QGpqNYHh1nEXRbtXQs6DPNQTiHGLl1i91zcc82Py8B4CmaKz6bA9dq68eJR7Iyyt9ErZSS0AQpIJLKBIMHcxWrF62pl8Tbt+KP7Q+lrMaFpwS0IDuwbxUgeWkkenpRzhPA09pbHs1hiAG0YHXk2oPwqygibyMWs8cuCCri7bJOVyrDMBpIkA+tEcP2hQ++pXxHeH51c/wCgI9hbLorIFAylQRoOhqJca+zbDuJss1lunvJ6HUfA/Cg4zXTCnF9kWsYi1c91lPhOvoda6uYEHlQ7iPYnE2zAUXOhQ7x4GDQwYq/ZOUl1j7rg/RvwoeZWpIPl30wvf4Op5UOv8D6U5w/aE/fQHxXT5H86JWOK2X+9lPRtPnt86NxYrjJEUvcJYcqZ3MER1FWEbCkciOtN7nDlPKjxfoLyK+ayfOnXCcOzXUUA+8vpOtSx+BBuVEuFcHW1rzrJSszaNhqTuXKysr1TykNbraE8qTa3sNJbboI1k9fKsrKAzdCFuyDPzJ3Y+Ph4DSlb/cGm508q3WUHqIY7nQytp345zvQHG8Va1euLlVlDbGQeWxFZWVLxP2ot4Z/W/ge8O4gl4wodG8YI9d6e3MOw5j5isrK4HlknVncoRYzu4jIYPPpU77FlcuaDrJGvWAZHwrKyknll0NDHHskbXq5F+srKiVMF+ugwO4rKytYQTxjhFq4JKCetQziHZoa5T8DWVlLJuxktEU4hwZQSNj1FDWwTroH0NZWVSMmJKCC/BuzGeCWEepo/a4nhcF/V3HYc+7+JrKytBc+xZPj0d3/tFdrb+wtBCI7zNJGY5QQAImTUBxAOdg+rDNmIO5AJJk+POsrKuoqOkSbb7G1pNRRCyYkDSNzv6VlZWAOLF/aNp93rMDeZ5cqcpxI2DKEhhGZRqh56ydTtyrKyjZiU/wD3gxQQLbs2gw++5d/RRlj1NBuIfaHxG/ObEFAeVpVt+hAzfOsrKHJmpEl+x22bmIxF+4zO6IiqzMWI9oXLak9EAq08ThLd0Rctq48QDW6ypSbstFaI3xL7PsO8m2WtHw1HoahHH+y74bd1YeEg+kVlZQoZMCWrrIZVivkSKJYbtBdX3srjxEH1H5VqsoKTQXFPsO8L42l45QrK3wI9f5UXrKyunHJtbOXJFJ6P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50800" y="-754063"/>
            <a:ext cx="2895600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2586560" y="4558277"/>
            <a:ext cx="1812758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atg.sd.gov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Proposed Security Countermeasures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Formulate how the proposed countermeasures will resolve the gap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Prioritize the recommendations from security inspection and validation report: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Importance and vulnerability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Greatest risks are highest priority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74515026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599" y="1365551"/>
            <a:ext cx="5681708" cy="3624378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خريطة الدورة والرسم البياني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Module 15: Operational Resilience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859131" y="1871243"/>
            <a:ext cx="1585300" cy="1042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تحديد البنية الأساسية الحرجة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2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3649037" y="1877376"/>
            <a:ext cx="1521886" cy="1072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تقييم مكونات البنية الأساسية الحرجة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5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5423420" y="1896643"/>
            <a:ext cx="1520576" cy="101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تحديد أصول البنية الأساسية الحرجة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6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2240043" y="3717941"/>
            <a:ext cx="1458476" cy="1072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تحليل التهديد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الوحدات </a:t>
            </a:r>
            <a:r>
              <a:rPr lang="ar-EG" sz="1400" b="1" dirty="0">
                <a:solidFill>
                  <a:srgbClr val="FFFFFF"/>
                </a:solidFill>
                <a:latin typeface="+mj-lt"/>
              </a:rPr>
              <a:t>7 - 10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3951294" y="3745747"/>
            <a:ext cx="1531002" cy="101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تحديد التدابير الأمنية المضادة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/>
            </a:r>
            <a:br>
              <a:rPr lang="en-US" sz="1400" b="1" dirty="0">
                <a:solidFill>
                  <a:srgbClr val="FFFFFF"/>
                </a:solidFill>
                <a:latin typeface="+mj-lt"/>
              </a:rPr>
            </a:br>
            <a:r>
              <a:rPr sz="1400" dirty="0"/>
              <a:t> </a:t>
            </a:r>
            <a:r>
              <a:rPr lang="ar-SA" sz="1400" b="1" dirty="0">
                <a:solidFill>
                  <a:schemeClr val="bg1"/>
                </a:solidFill>
              </a:rPr>
              <a:t>الوحدات</a:t>
            </a:r>
            <a:r>
              <a:rPr lang="ar-EG" sz="1400" b="1" dirty="0">
                <a:solidFill>
                  <a:schemeClr val="bg1"/>
                </a:solidFill>
              </a:rPr>
              <a:t> 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ar-EG" sz="1400" b="1" dirty="0">
                <a:solidFill>
                  <a:schemeClr val="bg1"/>
                </a:solidFill>
              </a:rPr>
              <a:t>11 - 14</a:t>
            </a:r>
            <a:endParaRPr lang="ar-EG" sz="1400" b="1" dirty="0">
              <a:solidFill>
                <a:schemeClr val="bg1"/>
              </a:solidFill>
              <a:latin typeface="+mj-lt"/>
              <a:cs typeface="Calibri" pitchFamily="34" charset="0"/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5716092" y="3717941"/>
            <a:ext cx="1521888" cy="1072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تطوير المرونة العملياتية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15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984022" y="1438125"/>
            <a:ext cx="5539147" cy="2248917"/>
            <a:chOff x="851226" y="1219200"/>
            <a:chExt cx="7291427" cy="2960354"/>
          </a:xfrm>
        </p:grpSpPr>
        <p:sp>
          <p:nvSpPr>
            <p:cNvPr id="30" name="Text Box 8"/>
            <p:cNvSpPr txBox="1">
              <a:spLocks noChangeArrowheads="1"/>
            </p:cNvSpPr>
            <p:nvPr/>
          </p:nvSpPr>
          <p:spPr bwMode="auto">
            <a:xfrm>
              <a:off x="2773628" y="1219200"/>
              <a:ext cx="2909736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rtl="1">
                <a:spcBef>
                  <a:spcPct val="0"/>
                </a:spcBef>
                <a:defRPr/>
              </a:pPr>
              <a:r>
                <a:rPr lang="ar-SA" sz="1200" b="1" dirty="0">
                  <a:latin typeface="Calibri" pitchFamily="34" charset="0"/>
                </a:rPr>
                <a:t>منهجية تحليل نقاط الضعف المرحلة </a:t>
              </a:r>
              <a:r>
                <a:rPr lang="en-US" sz="1200" b="1" dirty="0">
                  <a:latin typeface="Calibri" pitchFamily="34" charset="0"/>
                </a:rPr>
                <a:t>1</a:t>
              </a:r>
              <a:endParaRPr lang="ar-EG" sz="12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1" name="Text Box 8"/>
            <p:cNvSpPr txBox="1">
              <a:spLocks noChangeArrowheads="1"/>
            </p:cNvSpPr>
            <p:nvPr/>
          </p:nvSpPr>
          <p:spPr bwMode="auto">
            <a:xfrm>
              <a:off x="851226" y="3713995"/>
              <a:ext cx="258960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rtl="1">
                <a:spcBef>
                  <a:spcPct val="0"/>
                </a:spcBef>
                <a:defRPr/>
              </a:pPr>
              <a:r>
                <a:rPr lang="ar-SA" sz="1100" b="1" dirty="0">
                  <a:latin typeface="Calibri" pitchFamily="34" charset="0"/>
                </a:rPr>
                <a:t>منهجية تحليل نقاط الضعف المرحلة </a:t>
              </a:r>
              <a:r>
                <a:rPr lang="en-US" sz="1100" b="1" dirty="0">
                  <a:latin typeface="Calibri" pitchFamily="34" charset="0"/>
                </a:rPr>
                <a:t>2</a:t>
              </a:r>
              <a:endParaRPr lang="ar-EG" sz="11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" name="Text Box 8"/>
            <p:cNvSpPr txBox="1">
              <a:spLocks noChangeArrowheads="1"/>
            </p:cNvSpPr>
            <p:nvPr/>
          </p:nvSpPr>
          <p:spPr bwMode="auto">
            <a:xfrm>
              <a:off x="3179063" y="3722354"/>
              <a:ext cx="25043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rtl="1">
                <a:spcBef>
                  <a:spcPct val="0"/>
                </a:spcBef>
                <a:defRPr/>
              </a:pPr>
              <a:r>
                <a:rPr lang="ar-SA" sz="1050" b="1" dirty="0">
                  <a:latin typeface="Calibri" pitchFamily="34" charset="0"/>
                </a:rPr>
                <a:t>منهجية تحليل نقاط الضعف المرحلة </a:t>
              </a:r>
              <a:r>
                <a:rPr lang="en-US" sz="1050" b="1" dirty="0">
                  <a:latin typeface="Calibri" pitchFamily="34" charset="0"/>
                </a:rPr>
                <a:t>3</a:t>
              </a:r>
              <a:endParaRPr lang="ar-EG" sz="105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3" name="Text Box 8"/>
            <p:cNvSpPr txBox="1">
              <a:spLocks noChangeArrowheads="1"/>
            </p:cNvSpPr>
            <p:nvPr/>
          </p:nvSpPr>
          <p:spPr bwMode="auto">
            <a:xfrm>
              <a:off x="5495702" y="3713994"/>
              <a:ext cx="2646951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 rtl="1">
                <a:spcBef>
                  <a:spcPct val="0"/>
                </a:spcBef>
                <a:defRPr/>
              </a:pPr>
              <a:r>
                <a:rPr lang="ar-SA" sz="1100" b="1" dirty="0">
                  <a:latin typeface="Calibri" pitchFamily="34" charset="0"/>
                </a:rPr>
                <a:t>منهجية تحليل نقاط الضعف المرحلة </a:t>
              </a:r>
              <a:r>
                <a:rPr lang="en-US" sz="1100" b="1" dirty="0">
                  <a:latin typeface="Calibri" pitchFamily="34" charset="0"/>
                </a:rPr>
                <a:t>4</a:t>
              </a:r>
              <a:endParaRPr lang="ar-EG" sz="1100" b="1" dirty="0"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35" name="CallAddL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36" name="CallAddL"/>
          <p:cNvSpPr/>
          <p:nvPr/>
        </p:nvSpPr>
        <p:spPr>
          <a:xfrm>
            <a:off x="0" y="5497204"/>
            <a:ext cx="1060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Identify Critical Infrastructure</a:t>
            </a:r>
          </a:p>
          <a:p>
            <a:pPr algn="ctr"/>
            <a:r>
              <a:rPr lang="en-US" sz="600" dirty="0"/>
              <a:t>Module 2</a:t>
            </a:r>
          </a:p>
        </p:txBody>
      </p:sp>
      <p:sp>
        <p:nvSpPr>
          <p:cNvPr id="37" name="CallAddL"/>
          <p:cNvSpPr txBox="1">
            <a:spLocks noChangeArrowheads="1"/>
          </p:cNvSpPr>
          <p:nvPr/>
        </p:nvSpPr>
        <p:spPr bwMode="auto">
          <a:xfrm>
            <a:off x="1050925" y="5497204"/>
            <a:ext cx="1028700" cy="45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" dirty="0"/>
              <a:t>Assess Critical Infrastructure Components</a:t>
            </a:r>
          </a:p>
          <a:p>
            <a:pPr algn="ctr"/>
            <a:r>
              <a:rPr lang="en-US" sz="600" dirty="0"/>
              <a:t>Module 5</a:t>
            </a:r>
          </a:p>
        </p:txBody>
      </p:sp>
      <p:sp>
        <p:nvSpPr>
          <p:cNvPr id="38" name="CallAddL"/>
          <p:cNvSpPr txBox="1">
            <a:spLocks noChangeArrowheads="1"/>
          </p:cNvSpPr>
          <p:nvPr/>
        </p:nvSpPr>
        <p:spPr bwMode="auto">
          <a:xfrm>
            <a:off x="1982245" y="5497204"/>
            <a:ext cx="865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6</a:t>
            </a:r>
          </a:p>
        </p:txBody>
      </p:sp>
      <p:sp>
        <p:nvSpPr>
          <p:cNvPr id="39" name="CallAddL"/>
          <p:cNvSpPr txBox="1">
            <a:spLocks noChangeArrowheads="1"/>
          </p:cNvSpPr>
          <p:nvPr/>
        </p:nvSpPr>
        <p:spPr bwMode="auto">
          <a:xfrm>
            <a:off x="79376" y="6122348"/>
            <a:ext cx="901699" cy="21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7-10</a:t>
            </a:r>
          </a:p>
        </p:txBody>
      </p:sp>
      <p:sp>
        <p:nvSpPr>
          <p:cNvPr id="40" name="CallAddL"/>
          <p:cNvSpPr txBox="1">
            <a:spLocks noChangeArrowheads="1"/>
          </p:cNvSpPr>
          <p:nvPr/>
        </p:nvSpPr>
        <p:spPr bwMode="auto">
          <a:xfrm>
            <a:off x="1057275" y="6058848"/>
            <a:ext cx="1016000" cy="58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Security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Counter-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Measures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11-14</a:t>
            </a:r>
          </a:p>
        </p:txBody>
      </p:sp>
      <p:sp>
        <p:nvSpPr>
          <p:cNvPr id="41" name="CallAddL"/>
          <p:cNvSpPr txBox="1">
            <a:spLocks noChangeArrowheads="1"/>
          </p:cNvSpPr>
          <p:nvPr/>
        </p:nvSpPr>
        <p:spPr bwMode="auto">
          <a:xfrm>
            <a:off x="2018110" y="6122348"/>
            <a:ext cx="793751" cy="43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Develop Operational Resilience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15</a:t>
            </a:r>
          </a:p>
        </p:txBody>
      </p:sp>
      <p:sp>
        <p:nvSpPr>
          <p:cNvPr id="42" name="CallAddL"/>
          <p:cNvSpPr/>
          <p:nvPr/>
        </p:nvSpPr>
        <p:spPr>
          <a:xfrm>
            <a:off x="1071426" y="5345446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1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3" name="CallAddL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4" name="CallAddL"/>
          <p:cNvSpPr/>
          <p:nvPr/>
        </p:nvSpPr>
        <p:spPr>
          <a:xfrm>
            <a:off x="115715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3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5" name="CallAddL"/>
          <p:cNvSpPr/>
          <p:nvPr/>
        </p:nvSpPr>
        <p:spPr>
          <a:xfrm>
            <a:off x="200686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4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6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Course Map Diagram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9505431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30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من منطلق خبراتك الخاصة، ما هو نمط التدابير الأمنية المضادة الأكثر اتساقا مع التخطيط الجيد والميزانية المدروسة؟</a:t>
            </a:r>
            <a:r>
              <a:rPr dirty="0"/>
              <a:t> </a:t>
            </a:r>
            <a:r>
              <a:rPr lang="ar-SA" dirty="0"/>
              <a:t>لماذا؟</a:t>
            </a:r>
            <a:r>
              <a:rPr dirty="0"/>
              <a:t> </a:t>
            </a:r>
          </a:p>
          <a:p>
            <a:pPr algn="r" rtl="1"/>
            <a:r>
              <a:rPr lang="ar-SA" dirty="0"/>
              <a:t>من منطلق خبراتك الخاصة، ما هو نمط التدابير الأمنية المضادة الأقل اتساقا مع التخطيط الجيد والميزانية المدروسة؟</a:t>
            </a:r>
            <a:r>
              <a:rPr dirty="0"/>
              <a:t> </a:t>
            </a:r>
            <a:r>
              <a:rPr lang="ar-SA" dirty="0"/>
              <a:t>لماذا؟</a:t>
            </a:r>
            <a:endParaRPr lang="ar-EG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In your experience, which type of security countermeasure is the most consistently well planned and budgeted? Why?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 your experience, which type of security countermeasure is the least planned and budgeted? Why?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8672585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وضع خطة تطوير المرونة الوطنية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31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يجب أن تقوم إدارة الأمن القومي والمرونة والوزير المسؤول بتطوير خطة الأمن القومي التي يستخدمها كل قطاع كنموذج وطني</a:t>
            </a:r>
            <a:r>
              <a:rPr dirty="0"/>
              <a:t>:</a:t>
            </a:r>
          </a:p>
          <a:p>
            <a:pPr lvl="0" algn="r" rtl="1"/>
            <a:r>
              <a:rPr lang="ar-SA" dirty="0"/>
              <a:t>الدمج والتكامل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الوقاية</a:t>
            </a:r>
          </a:p>
          <a:p>
            <a:pPr lvl="1" algn="r" rtl="1"/>
            <a:r>
              <a:rPr lang="ar-SA" dirty="0"/>
              <a:t>التأهب</a:t>
            </a:r>
          </a:p>
          <a:p>
            <a:pPr lvl="1" algn="r" rtl="1"/>
            <a:r>
              <a:rPr lang="ar-SA" dirty="0"/>
              <a:t>الاستجابة</a:t>
            </a:r>
          </a:p>
          <a:p>
            <a:pPr lvl="1" algn="r" rtl="1"/>
            <a:r>
              <a:rPr lang="ar-SA" dirty="0"/>
              <a:t>التعافي</a:t>
            </a:r>
          </a:p>
          <a:p>
            <a:pPr lvl="0"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Develop National Resilience Plan (1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National security and resilience organization and minister must develop the national plan that each sector will use as a model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Integrate: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Prevention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Preparedness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Response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Recovery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205224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وضع خطة تطوير المرونة الوطنية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أصحاب المصلحة، الوكالات الحكومية، والجماعات الإستشارية يجب أن تعمل معاً لتحقيق الأغراض التالية</a:t>
            </a:r>
            <a:r>
              <a:rPr dirty="0"/>
              <a:t>: </a:t>
            </a:r>
          </a:p>
          <a:p>
            <a:pPr lvl="1" algn="r" rtl="1"/>
            <a:r>
              <a:rPr lang="ar-SA" dirty="0"/>
              <a:t>تقييم الثغرات في الظروف الحالية</a:t>
            </a:r>
          </a:p>
          <a:p>
            <a:pPr lvl="1" algn="r" rtl="1"/>
            <a:r>
              <a:rPr lang="ar-SA" dirty="0"/>
              <a:t>تقييم فعالية الممارسات الحالية</a:t>
            </a:r>
          </a:p>
          <a:p>
            <a:pPr lvl="1" algn="r" rtl="1"/>
            <a:r>
              <a:rPr lang="ar-SA" dirty="0"/>
              <a:t>تطوير النتائج المتوقعة والأداء بما يتناسب مع المرونة</a:t>
            </a:r>
          </a:p>
          <a:p>
            <a:pPr lvl="1" algn="r" rtl="1"/>
            <a:r>
              <a:rPr lang="ar-SA" dirty="0"/>
              <a:t>إعداد خطة لترتيب أولويات التوصيات الخاصة بالسياسات العليا للأمن القومي والإجراءات والأعمال ذات الشأن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Develop National Resilience Plan (2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900" b="0" dirty="0"/>
              <a:t>Stakeholders, government agencies, and advisory groups must coordinate together to: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Assess gaps in current conditions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Evaluate effectiveness of current practices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Develop expected outcomes and performance relative to resilience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Prepare plan of prioritized recommendations for high-level national policies, procedures, and actions</a:t>
            </a:r>
          </a:p>
        </p:txBody>
      </p:sp>
    </p:spTree>
    <p:extLst>
      <p:ext uri="{BB962C8B-B14F-4D97-AF65-F5344CB8AC3E}">
        <p14:creationId xmlns:p14="http://schemas.microsoft.com/office/powerpoint/2010/main" val="4357309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 rtl="1"/>
              <a:t>33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Module 15: Operational Resilience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لحظة التعليم الإسترجاعي</a:t>
            </a:r>
            <a:endParaRPr lang="ar-EG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هو تعريف المرونة، والتضافر</a:t>
            </a:r>
            <a:r>
              <a:rPr lang="ar-EG" dirty="0"/>
              <a:t>،</a:t>
            </a:r>
            <a:r>
              <a:rPr lang="ar-SA" dirty="0"/>
              <a:t> والحماية بالنسبة لمنشآت البنية الأساسية الحرجة؟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ما هي العناصر الهامة في دليل أمن ومرونة البنية الأساسية الحرجة؟</a:t>
            </a:r>
          </a:p>
          <a:p>
            <a:pPr algn="r" rtl="1"/>
            <a:r>
              <a:rPr lang="ar-SA" dirty="0"/>
              <a:t>ما هي الإجراءات الضرورية لتطوير خطة المرونة العملياتية؟</a:t>
            </a:r>
            <a:r>
              <a:rPr dirty="0"/>
              <a:t> 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the definitions of resilience, collaboration, and protection as they relate to critical infrastructure resilience?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are the important elements of a critical infrastructure security and resilience directive?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are the necessary actions to develop an operational resilience plan? 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ext Placeholder 1"/>
          <p:cNvSpPr>
            <a:spLocks noGrp="1"/>
          </p:cNvSpPr>
          <p:nvPr>
            <p:ph type="body" sz="quarter" idx="28"/>
          </p:nvPr>
        </p:nvSpPr>
        <p:spPr/>
        <p:txBody>
          <a:bodyPr wrap="square">
            <a:normAutofit lnSpcReduction="10000"/>
          </a:bodyPr>
          <a:lstStyle/>
          <a:p>
            <a:pPr rtl="1"/>
            <a:r>
              <a:rPr lang="ar-SA" dirty="0"/>
              <a:t>تمرين تفصيلي مقسم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دفتر واجبات الجزء </a:t>
            </a:r>
            <a:r>
              <a:rPr dirty="0"/>
              <a:t>8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 algn="r" rtl="1"/>
              <a:t>34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Module 15: Operational Resilience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تقديم </a:t>
            </a:r>
            <a:r>
              <a:rPr dirty="0"/>
              <a:t>4</a:t>
            </a:r>
            <a:r>
              <a:rPr lang="ar-SA" dirty="0"/>
              <a:t> نقاط رئيسية لبيان خطة المرونة العملياتية تتضمن توصيات التدابير الأمنية المضادة الخاصة بسيناريو معين</a:t>
            </a:r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70 </a:t>
            </a:r>
            <a:r>
              <a:rPr lang="ar-SA" dirty="0"/>
              <a:t>دقيقة </a:t>
            </a:r>
            <a:r>
              <a:rPr lang="ar-EG" dirty="0"/>
              <a:t>(</a:t>
            </a:r>
            <a:r>
              <a:rPr dirty="0"/>
              <a:t>40</a:t>
            </a:r>
            <a:r>
              <a:rPr lang="ar-SA" dirty="0"/>
              <a:t> دقيقة للإعداد؛ </a:t>
            </a:r>
            <a:r>
              <a:rPr dirty="0"/>
              <a:t>30</a:t>
            </a:r>
            <a:r>
              <a:rPr lang="ar-SA" dirty="0"/>
              <a:t> دقيقة لاستخلاص المعلومات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عروض ضمن مجموعات وتعليقات المشرفين</a:t>
            </a:r>
          </a:p>
          <a:p>
            <a:pPr lvl="0" rtl="1"/>
            <a:endParaRPr lang="ar-EG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تمرين تفصيلي مقسّم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مبنى الوزارات الوطنية الجزء </a:t>
            </a:r>
            <a:r>
              <a:rPr dirty="0"/>
              <a:t>8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900" b="0" dirty="0"/>
              <a:t>Purpose: to present four main points of an operational resilience plan statement that includes recommended security countermeasures for a given scenario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Duration: 70 minutes (40-preparation; 30-debrief)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Debrief: group presentations and facilitator feedback</a:t>
            </a:r>
          </a:p>
          <a:p>
            <a:pPr>
              <a:spcAft>
                <a:spcPct val="0"/>
              </a:spcAft>
            </a:pPr>
            <a:endParaRPr lang="en-US" sz="900" b="0" dirty="0"/>
          </a:p>
        </p:txBody>
      </p:sp>
      <p:sp>
        <p:nvSpPr>
          <p:cNvPr id="15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Threaded Exercise — National Ministries Building Part 8</a:t>
            </a:r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Threaded Exercise Workbook Part 8</a:t>
            </a:r>
            <a:endParaRPr lang="en-US" sz="800" b="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8"/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 wrap="square">
            <a:normAutofit lnSpcReduction="10000"/>
          </a:bodyPr>
          <a:lstStyle/>
          <a:p>
            <a:pPr rtl="1"/>
            <a:r>
              <a:rPr lang="ar-SA" dirty="0"/>
              <a:t>تمرين تفصيلي مقسم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دفتر واجبات الجزء </a:t>
            </a:r>
            <a:r>
              <a:rPr dirty="0"/>
              <a:t>8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 rtl="1"/>
              <a:t>35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lang="en-US" dirty="0">
                <a:solidFill>
                  <a:schemeClr val="tx1"/>
                </a:solidFill>
              </a:rPr>
              <a:t>Module 15: Operational Resilience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خريطة مجمّع مبنى الوزارات الوطنية</a:t>
            </a:r>
            <a:endParaRPr lang="ar-E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pic>
        <p:nvPicPr>
          <p:cNvPr id="28" name="Content Placeholder 10" descr="VIST2_Mod-6_Graphic-attachment-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10386" y="1100275"/>
            <a:ext cx="5459094" cy="4124444"/>
          </a:xfrm>
          <a:prstGeom prst="rect">
            <a:avLst/>
          </a:prstGeom>
        </p:spPr>
      </p:pic>
      <p:sp>
        <p:nvSpPr>
          <p:cNvPr id="29" name="Text Box 99"/>
          <p:cNvSpPr txBox="1">
            <a:spLocks noChangeArrowheads="1"/>
          </p:cNvSpPr>
          <p:nvPr/>
        </p:nvSpPr>
        <p:spPr bwMode="auto">
          <a:xfrm>
            <a:off x="4079240" y="1244004"/>
            <a:ext cx="1143000" cy="77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وزارة</a:t>
            </a:r>
            <a:r>
              <a:rPr lang="en-US" sz="1200" b="1" dirty="0">
                <a:effectLst/>
                <a:latin typeface="+mn-lt"/>
              </a:rPr>
              <a:t> </a:t>
            </a:r>
          </a:p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الدفاع</a:t>
            </a:r>
          </a:p>
        </p:txBody>
      </p:sp>
      <p:sp>
        <p:nvSpPr>
          <p:cNvPr id="30" name="Text Box 98"/>
          <p:cNvSpPr txBox="1">
            <a:spLocks noChangeArrowheads="1"/>
          </p:cNvSpPr>
          <p:nvPr/>
        </p:nvSpPr>
        <p:spPr bwMode="auto">
          <a:xfrm>
            <a:off x="4972209" y="1346240"/>
            <a:ext cx="904875" cy="44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مكتب الأمن</a:t>
            </a:r>
            <a:endParaRPr lang="ar-EG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1" name="Text Box 100"/>
          <p:cNvSpPr txBox="1">
            <a:spLocks noChangeArrowheads="1"/>
          </p:cNvSpPr>
          <p:nvPr/>
        </p:nvSpPr>
        <p:spPr bwMode="auto">
          <a:xfrm>
            <a:off x="6247977" y="2154961"/>
            <a:ext cx="88360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سفارة أجنبية</a:t>
            </a:r>
            <a:endParaRPr lang="ar-EG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2" name="Text Box 101"/>
          <p:cNvSpPr txBox="1">
            <a:spLocks noChangeArrowheads="1"/>
          </p:cNvSpPr>
          <p:nvPr/>
        </p:nvSpPr>
        <p:spPr bwMode="auto">
          <a:xfrm>
            <a:off x="5969132" y="2815788"/>
            <a:ext cx="1014174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مولد المبنى</a:t>
            </a:r>
            <a:endParaRPr lang="ar-EG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3" name="Text Box 130"/>
          <p:cNvSpPr txBox="1">
            <a:spLocks noChangeArrowheads="1"/>
          </p:cNvSpPr>
          <p:nvPr/>
        </p:nvSpPr>
        <p:spPr bwMode="auto">
          <a:xfrm>
            <a:off x="5084445" y="4823181"/>
            <a:ext cx="154495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شارع سكند</a:t>
            </a:r>
          </a:p>
        </p:txBody>
      </p:sp>
      <p:sp>
        <p:nvSpPr>
          <p:cNvPr id="34" name="Text Box 129"/>
          <p:cNvSpPr txBox="1">
            <a:spLocks noChangeArrowheads="1"/>
          </p:cNvSpPr>
          <p:nvPr/>
        </p:nvSpPr>
        <p:spPr bwMode="auto">
          <a:xfrm>
            <a:off x="3414394" y="4791114"/>
            <a:ext cx="136080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شارع فيرست</a:t>
            </a:r>
          </a:p>
        </p:txBody>
      </p:sp>
      <p:sp>
        <p:nvSpPr>
          <p:cNvPr id="35" name="Text Box 96"/>
          <p:cNvSpPr txBox="1">
            <a:spLocks noChangeArrowheads="1"/>
          </p:cNvSpPr>
          <p:nvPr/>
        </p:nvSpPr>
        <p:spPr bwMode="auto">
          <a:xfrm>
            <a:off x="2202815" y="4265016"/>
            <a:ext cx="1845309" cy="34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حارة جيدوشياري لين</a:t>
            </a:r>
          </a:p>
        </p:txBody>
      </p:sp>
      <p:sp>
        <p:nvSpPr>
          <p:cNvPr id="38" name="Text Box 95"/>
          <p:cNvSpPr txBox="1">
            <a:spLocks noChangeArrowheads="1"/>
          </p:cNvSpPr>
          <p:nvPr/>
        </p:nvSpPr>
        <p:spPr bwMode="auto">
          <a:xfrm>
            <a:off x="1843089" y="3296224"/>
            <a:ext cx="15621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شارع ناشيونال أفينيو</a:t>
            </a:r>
          </a:p>
        </p:txBody>
      </p:sp>
      <p:sp>
        <p:nvSpPr>
          <p:cNvPr id="39" name="Text Box 97"/>
          <p:cNvSpPr txBox="1">
            <a:spLocks noChangeArrowheads="1"/>
          </p:cNvSpPr>
          <p:nvPr/>
        </p:nvSpPr>
        <p:spPr bwMode="auto">
          <a:xfrm>
            <a:off x="2711475" y="2659954"/>
            <a:ext cx="1038861" cy="77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EG" sz="1200" b="1" dirty="0">
                <a:effectLst/>
                <a:latin typeface="+mn-lt"/>
              </a:rPr>
              <a:t>مبنى </a:t>
            </a:r>
            <a:r>
              <a:rPr lang="ar-SA" sz="1200" b="1" dirty="0">
                <a:effectLst/>
                <a:latin typeface="+mn-lt"/>
              </a:rPr>
              <a:t>الوزارات الوطنية</a:t>
            </a:r>
          </a:p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endParaRPr lang="ar-SA" sz="1200" b="1" dirty="0">
              <a:effectLst/>
              <a:latin typeface="+mn-lt"/>
            </a:endParaRPr>
          </a:p>
        </p:txBody>
      </p:sp>
      <p:sp>
        <p:nvSpPr>
          <p:cNvPr id="40" name="Text Box 128"/>
          <p:cNvSpPr txBox="1">
            <a:spLocks noChangeArrowheads="1"/>
          </p:cNvSpPr>
          <p:nvPr/>
        </p:nvSpPr>
        <p:spPr bwMode="auto">
          <a:xfrm>
            <a:off x="3169919" y="3614138"/>
            <a:ext cx="86931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موقف السيارات</a:t>
            </a:r>
            <a:endParaRPr lang="ar-EG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1" name="Text Box 107"/>
          <p:cNvSpPr txBox="1">
            <a:spLocks noChangeArrowheads="1"/>
          </p:cNvSpPr>
          <p:nvPr/>
        </p:nvSpPr>
        <p:spPr bwMode="auto">
          <a:xfrm>
            <a:off x="5877084" y="3743047"/>
            <a:ext cx="843200" cy="28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كاراجات السيارات</a:t>
            </a:r>
            <a:endParaRPr lang="ar-EG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53" name="CallAddL"/>
          <p:cNvSpPr txBox="1">
            <a:spLocks noChangeArrowheads="1"/>
          </p:cNvSpPr>
          <p:nvPr/>
        </p:nvSpPr>
        <p:spPr bwMode="auto">
          <a:xfrm>
            <a:off x="2938780" y="1317029"/>
            <a:ext cx="1275714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</a:t>
            </a:r>
            <a:r>
              <a:rPr lang="en-US" sz="800" dirty="0">
                <a:latin typeface="+mn-lt"/>
                <a:ea typeface="Calibri"/>
                <a:cs typeface="Times New Roman"/>
              </a:rPr>
              <a:t>Ministry of Defense</a:t>
            </a: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)</a:t>
            </a:r>
          </a:p>
        </p:txBody>
      </p:sp>
      <p:sp>
        <p:nvSpPr>
          <p:cNvPr id="54" name="CallAddL"/>
          <p:cNvSpPr txBox="1">
            <a:spLocks noChangeArrowheads="1"/>
          </p:cNvSpPr>
          <p:nvPr/>
        </p:nvSpPr>
        <p:spPr bwMode="auto">
          <a:xfrm>
            <a:off x="1902458" y="2231426"/>
            <a:ext cx="793751" cy="530224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(National Ministries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Building)</a:t>
            </a:r>
          </a:p>
        </p:txBody>
      </p:sp>
      <p:sp>
        <p:nvSpPr>
          <p:cNvPr id="55" name="CallAddL"/>
          <p:cNvSpPr txBox="1">
            <a:spLocks noChangeArrowheads="1"/>
          </p:cNvSpPr>
          <p:nvPr/>
        </p:nvSpPr>
        <p:spPr bwMode="auto">
          <a:xfrm>
            <a:off x="1955799" y="3393796"/>
            <a:ext cx="116967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(National Avenue)</a:t>
            </a:r>
          </a:p>
        </p:txBody>
      </p:sp>
      <p:sp>
        <p:nvSpPr>
          <p:cNvPr id="56" name="CallAddL"/>
          <p:cNvSpPr txBox="1">
            <a:spLocks noChangeArrowheads="1"/>
          </p:cNvSpPr>
          <p:nvPr/>
        </p:nvSpPr>
        <p:spPr bwMode="auto">
          <a:xfrm>
            <a:off x="3442651" y="3845598"/>
            <a:ext cx="616905" cy="209551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(Parking lot)</a:t>
            </a:r>
          </a:p>
        </p:txBody>
      </p:sp>
      <p:sp>
        <p:nvSpPr>
          <p:cNvPr id="57" name="CallAddL"/>
          <p:cNvSpPr txBox="1">
            <a:spLocks noChangeArrowheads="1"/>
          </p:cNvSpPr>
          <p:nvPr/>
        </p:nvSpPr>
        <p:spPr bwMode="auto">
          <a:xfrm>
            <a:off x="2359022" y="4462545"/>
            <a:ext cx="93980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(Judiciary Lane)</a:t>
            </a:r>
          </a:p>
        </p:txBody>
      </p:sp>
      <p:sp>
        <p:nvSpPr>
          <p:cNvPr id="58" name="CallAddL"/>
          <p:cNvSpPr txBox="1">
            <a:spLocks noChangeArrowheads="1"/>
          </p:cNvSpPr>
          <p:nvPr/>
        </p:nvSpPr>
        <p:spPr bwMode="auto">
          <a:xfrm>
            <a:off x="4214494" y="4596803"/>
            <a:ext cx="869951" cy="226378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(First Street)</a:t>
            </a:r>
          </a:p>
        </p:txBody>
      </p:sp>
      <p:sp>
        <p:nvSpPr>
          <p:cNvPr id="59" name="CallAddL"/>
          <p:cNvSpPr txBox="1">
            <a:spLocks noChangeArrowheads="1"/>
          </p:cNvSpPr>
          <p:nvPr/>
        </p:nvSpPr>
        <p:spPr bwMode="auto">
          <a:xfrm>
            <a:off x="5900737" y="1296709"/>
            <a:ext cx="939801" cy="17272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(Security office)</a:t>
            </a:r>
          </a:p>
        </p:txBody>
      </p:sp>
      <p:sp>
        <p:nvSpPr>
          <p:cNvPr id="60" name="CallAddL"/>
          <p:cNvSpPr txBox="1">
            <a:spLocks noChangeArrowheads="1"/>
          </p:cNvSpPr>
          <p:nvPr/>
        </p:nvSpPr>
        <p:spPr bwMode="auto">
          <a:xfrm>
            <a:off x="6250384" y="1680249"/>
            <a:ext cx="93980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(Foreign Embassy)</a:t>
            </a:r>
          </a:p>
        </p:txBody>
      </p:sp>
      <p:sp>
        <p:nvSpPr>
          <p:cNvPr id="61" name="CallAddL"/>
          <p:cNvSpPr txBox="1">
            <a:spLocks noChangeArrowheads="1"/>
          </p:cNvSpPr>
          <p:nvPr/>
        </p:nvSpPr>
        <p:spPr bwMode="auto">
          <a:xfrm>
            <a:off x="5983684" y="3025494"/>
            <a:ext cx="1206501" cy="220028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(Building generator)</a:t>
            </a:r>
          </a:p>
        </p:txBody>
      </p:sp>
      <p:sp>
        <p:nvSpPr>
          <p:cNvPr id="62" name="CallAddL"/>
          <p:cNvSpPr txBox="1">
            <a:spLocks noChangeArrowheads="1"/>
          </p:cNvSpPr>
          <p:nvPr/>
        </p:nvSpPr>
        <p:spPr bwMode="auto">
          <a:xfrm>
            <a:off x="6510337" y="3818292"/>
            <a:ext cx="66040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(Parking garage)</a:t>
            </a:r>
          </a:p>
        </p:txBody>
      </p:sp>
      <p:sp>
        <p:nvSpPr>
          <p:cNvPr id="63" name="CallAddL"/>
          <p:cNvSpPr txBox="1">
            <a:spLocks noChangeArrowheads="1"/>
          </p:cNvSpPr>
          <p:nvPr/>
        </p:nvSpPr>
        <p:spPr bwMode="auto">
          <a:xfrm>
            <a:off x="6043691" y="4657489"/>
            <a:ext cx="939801" cy="20284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(Second Street)</a:t>
            </a:r>
          </a:p>
        </p:txBody>
      </p:sp>
      <p:sp>
        <p:nvSpPr>
          <p:cNvPr id="3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3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Threaded Exercise Workbook Part 8</a:t>
            </a:r>
            <a:endParaRPr lang="en-US" sz="800" b="0" dirty="0"/>
          </a:p>
        </p:txBody>
      </p:sp>
      <p:sp>
        <p:nvSpPr>
          <p:cNvPr id="42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smtClean="0"/>
              <a:t>National Ministries </a:t>
            </a:r>
            <a:br>
              <a:rPr lang="en-US" sz="950" b="0" smtClean="0"/>
            </a:br>
            <a:r>
              <a:rPr lang="en-US" sz="950" b="0" smtClean="0"/>
              <a:t>Building Complex Map</a:t>
            </a:r>
            <a:endParaRPr lang="en-US" sz="950" b="0" dirty="0"/>
          </a:p>
        </p:txBody>
      </p:sp>
      <p:sp>
        <p:nvSpPr>
          <p:cNvPr id="4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grpSp>
        <p:nvGrpSpPr>
          <p:cNvPr id="44" name="CallTop"/>
          <p:cNvGrpSpPr/>
          <p:nvPr/>
        </p:nvGrpSpPr>
        <p:grpSpPr>
          <a:xfrm>
            <a:off x="18466" y="5334000"/>
            <a:ext cx="2970807" cy="1246301"/>
            <a:chOff x="1815178" y="1157431"/>
            <a:chExt cx="5759919" cy="3195431"/>
          </a:xfrm>
        </p:grpSpPr>
        <p:sp>
          <p:nvSpPr>
            <p:cNvPr id="45" name="Text Box 99"/>
            <p:cNvSpPr txBox="1">
              <a:spLocks noChangeArrowheads="1"/>
            </p:cNvSpPr>
            <p:nvPr/>
          </p:nvSpPr>
          <p:spPr bwMode="auto">
            <a:xfrm>
              <a:off x="3781596" y="1228508"/>
              <a:ext cx="998859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Ministry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of Defense</a:t>
              </a:r>
            </a:p>
          </p:txBody>
        </p:sp>
        <p:sp>
          <p:nvSpPr>
            <p:cNvPr id="46" name="Text Box 98"/>
            <p:cNvSpPr txBox="1">
              <a:spLocks noChangeArrowheads="1"/>
            </p:cNvSpPr>
            <p:nvPr/>
          </p:nvSpPr>
          <p:spPr bwMode="auto">
            <a:xfrm>
              <a:off x="4530391" y="1182537"/>
              <a:ext cx="1351949" cy="445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Security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office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7" name="Text Box 100"/>
            <p:cNvSpPr txBox="1">
              <a:spLocks noChangeArrowheads="1"/>
            </p:cNvSpPr>
            <p:nvPr/>
          </p:nvSpPr>
          <p:spPr bwMode="auto">
            <a:xfrm>
              <a:off x="5923307" y="1926054"/>
              <a:ext cx="1397319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Foreign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embassy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8" name="Text Box 101"/>
            <p:cNvSpPr txBox="1">
              <a:spLocks noChangeArrowheads="1"/>
            </p:cNvSpPr>
            <p:nvPr/>
          </p:nvSpPr>
          <p:spPr bwMode="auto">
            <a:xfrm>
              <a:off x="5994629" y="2505873"/>
              <a:ext cx="1064310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 generator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9" name="Text Box 130"/>
            <p:cNvSpPr txBox="1">
              <a:spLocks noChangeArrowheads="1"/>
            </p:cNvSpPr>
            <p:nvPr/>
          </p:nvSpPr>
          <p:spPr bwMode="auto">
            <a:xfrm>
              <a:off x="5016217" y="4013046"/>
              <a:ext cx="1544954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Second Street</a:t>
              </a:r>
            </a:p>
          </p:txBody>
        </p:sp>
        <p:sp>
          <p:nvSpPr>
            <p:cNvPr id="50" name="Text Box 129"/>
            <p:cNvSpPr txBox="1">
              <a:spLocks noChangeArrowheads="1"/>
            </p:cNvSpPr>
            <p:nvPr/>
          </p:nvSpPr>
          <p:spPr bwMode="auto">
            <a:xfrm>
              <a:off x="3327415" y="3839696"/>
              <a:ext cx="1360806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First Street</a:t>
              </a:r>
            </a:p>
          </p:txBody>
        </p:sp>
        <p:sp>
          <p:nvSpPr>
            <p:cNvPr id="51" name="Text Box 96"/>
            <p:cNvSpPr txBox="1">
              <a:spLocks noChangeArrowheads="1"/>
            </p:cNvSpPr>
            <p:nvPr/>
          </p:nvSpPr>
          <p:spPr bwMode="auto">
            <a:xfrm>
              <a:off x="1815178" y="3626654"/>
              <a:ext cx="1845308" cy="341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Judiciary Lane</a:t>
              </a:r>
            </a:p>
          </p:txBody>
        </p:sp>
        <p:sp>
          <p:nvSpPr>
            <p:cNvPr id="52" name="Text Box 95"/>
            <p:cNvSpPr txBox="1">
              <a:spLocks noChangeArrowheads="1"/>
            </p:cNvSpPr>
            <p:nvPr/>
          </p:nvSpPr>
          <p:spPr bwMode="auto">
            <a:xfrm>
              <a:off x="1877869" y="3064731"/>
              <a:ext cx="1562099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Avenue</a:t>
              </a:r>
            </a:p>
          </p:txBody>
        </p:sp>
        <p:sp>
          <p:nvSpPr>
            <p:cNvPr id="64" name="Text Box 97"/>
            <p:cNvSpPr txBox="1">
              <a:spLocks noChangeArrowheads="1"/>
            </p:cNvSpPr>
            <p:nvPr/>
          </p:nvSpPr>
          <p:spPr bwMode="auto">
            <a:xfrm>
              <a:off x="2209773" y="1726729"/>
              <a:ext cx="1038861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</a:t>
              </a:r>
            </a:p>
          </p:txBody>
        </p:sp>
        <p:sp>
          <p:nvSpPr>
            <p:cNvPr id="65" name="Text Box 128"/>
            <p:cNvSpPr txBox="1">
              <a:spLocks noChangeArrowheads="1"/>
            </p:cNvSpPr>
            <p:nvPr/>
          </p:nvSpPr>
          <p:spPr bwMode="auto">
            <a:xfrm>
              <a:off x="3388849" y="2817806"/>
              <a:ext cx="869316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lot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6" name="Text Box 107"/>
            <p:cNvSpPr txBox="1">
              <a:spLocks noChangeArrowheads="1"/>
            </p:cNvSpPr>
            <p:nvPr/>
          </p:nvSpPr>
          <p:spPr bwMode="auto">
            <a:xfrm>
              <a:off x="5862176" y="3386712"/>
              <a:ext cx="1273017" cy="280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garage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7" name="CallAddL"/>
            <p:cNvSpPr txBox="1">
              <a:spLocks noChangeArrowheads="1"/>
            </p:cNvSpPr>
            <p:nvPr/>
          </p:nvSpPr>
          <p:spPr bwMode="auto">
            <a:xfrm>
              <a:off x="2177947" y="1157431"/>
              <a:ext cx="1893955" cy="3099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(Ministry of Defense)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8" name="Text Box 98"/>
            <p:cNvSpPr txBox="1">
              <a:spLocks noChangeArrowheads="1"/>
            </p:cNvSpPr>
            <p:nvPr/>
          </p:nvSpPr>
          <p:spPr bwMode="auto">
            <a:xfrm>
              <a:off x="5694853" y="1188085"/>
              <a:ext cx="1460500" cy="23882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(Security office)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9" name="Text Box 100"/>
            <p:cNvSpPr txBox="1">
              <a:spLocks noChangeArrowheads="1"/>
            </p:cNvSpPr>
            <p:nvPr/>
          </p:nvSpPr>
          <p:spPr bwMode="auto">
            <a:xfrm>
              <a:off x="5420265" y="1553312"/>
              <a:ext cx="173509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(Foreign embassy)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0" name="Text Box 101"/>
            <p:cNvSpPr txBox="1">
              <a:spLocks noChangeArrowheads="1"/>
            </p:cNvSpPr>
            <p:nvPr/>
          </p:nvSpPr>
          <p:spPr bwMode="auto">
            <a:xfrm>
              <a:off x="5614788" y="3026831"/>
              <a:ext cx="1837409" cy="14604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(Building generator)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1" name="Text Box 130"/>
            <p:cNvSpPr txBox="1">
              <a:spLocks noChangeArrowheads="1"/>
            </p:cNvSpPr>
            <p:nvPr/>
          </p:nvSpPr>
          <p:spPr bwMode="auto">
            <a:xfrm>
              <a:off x="6056759" y="3995324"/>
              <a:ext cx="1511141" cy="24780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(Second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2" name="Text Box 129"/>
            <p:cNvSpPr txBox="1">
              <a:spLocks noChangeArrowheads="1"/>
            </p:cNvSpPr>
            <p:nvPr/>
          </p:nvSpPr>
          <p:spPr bwMode="auto">
            <a:xfrm>
              <a:off x="3823506" y="4100599"/>
              <a:ext cx="1192710" cy="23145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(First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3" name="Text Box 96"/>
            <p:cNvSpPr txBox="1">
              <a:spLocks noChangeArrowheads="1"/>
            </p:cNvSpPr>
            <p:nvPr/>
          </p:nvSpPr>
          <p:spPr bwMode="auto">
            <a:xfrm>
              <a:off x="1944912" y="4048062"/>
              <a:ext cx="1495055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(Judiciary Lane)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4" name="Text Box 95"/>
            <p:cNvSpPr txBox="1">
              <a:spLocks noChangeArrowheads="1"/>
            </p:cNvSpPr>
            <p:nvPr/>
          </p:nvSpPr>
          <p:spPr bwMode="auto">
            <a:xfrm>
              <a:off x="1815178" y="3299269"/>
              <a:ext cx="2200275" cy="17113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Avenue)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5" name="Text Box 97"/>
            <p:cNvSpPr txBox="1">
              <a:spLocks noChangeArrowheads="1"/>
            </p:cNvSpPr>
            <p:nvPr/>
          </p:nvSpPr>
          <p:spPr bwMode="auto">
            <a:xfrm>
              <a:off x="2142024" y="2491859"/>
              <a:ext cx="1929876" cy="261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</a:t>
              </a: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6" name="Text Box 128"/>
            <p:cNvSpPr txBox="1">
              <a:spLocks noChangeArrowheads="1"/>
            </p:cNvSpPr>
            <p:nvPr/>
          </p:nvSpPr>
          <p:spPr bwMode="auto">
            <a:xfrm>
              <a:off x="3384723" y="3479500"/>
              <a:ext cx="1246189" cy="21018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lot)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7" name="Text Box 107"/>
            <p:cNvSpPr txBox="1">
              <a:spLocks noChangeArrowheads="1"/>
            </p:cNvSpPr>
            <p:nvPr/>
          </p:nvSpPr>
          <p:spPr bwMode="auto">
            <a:xfrm>
              <a:off x="6457496" y="3404374"/>
              <a:ext cx="1117601" cy="459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garage)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984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الوحدة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36</a:t>
            </a:fld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مرونة البنية الأساسية الحرجة</a:t>
            </a:r>
          </a:p>
          <a:p>
            <a:pPr lvl="0" algn="r" rtl="1"/>
            <a:r>
              <a:rPr lang="ar-SA" dirty="0"/>
              <a:t>مثال على دليل أمن ومرونة البنية الأساسية الحرجة</a:t>
            </a:r>
          </a:p>
          <a:p>
            <a:pPr lvl="0" algn="r" rtl="1"/>
            <a:r>
              <a:rPr lang="ar-SA" dirty="0"/>
              <a:t>التخطيط للمرونة</a:t>
            </a:r>
            <a:endParaRPr lang="ar-EG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Critical infrastructure resilience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Critical infrastructure security and resilience directive example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Planning for resilience</a:t>
            </a:r>
            <a:endParaRPr lang="en-US" sz="1000" b="0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50438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الشروط الخاصة بمرونة البنية الأساسية الحرجة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المرونة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الاستعداد والتأقلم والصمود والتعافي بسرعة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التضافر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العمل معاً لتحقيق أهداف مشتركة</a:t>
            </a:r>
            <a:r>
              <a:rPr dirty="0"/>
              <a:t> </a:t>
            </a:r>
          </a:p>
          <a:p>
            <a:pPr algn="r" rtl="1"/>
            <a:r>
              <a:rPr lang="ar-SA" dirty="0"/>
              <a:t>الحماية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القدرات الضرورية لتأمين الوطن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Terms Related to </a:t>
            </a:r>
            <a:br>
              <a:rPr lang="en-US" sz="1000" b="0"/>
            </a:br>
            <a:r>
              <a:rPr lang="en-US" sz="1000" b="0"/>
              <a:t>Critical Infrastructure Resilience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Resilience — to prepare and adapt, withstand and recover rapidly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Collaboration — to work together to achieve shared goals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Protection — the capabilities necessary to secure the homeland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الاستراتيجيات المتوفرة الآن في بلدك لتحقيق المرونة؟</a:t>
            </a:r>
          </a:p>
          <a:p>
            <a:pPr lvl="0" algn="r" rtl="1"/>
            <a:r>
              <a:rPr lang="ar-SA" dirty="0"/>
              <a:t>ما هي أنماط القدرات التي لدى بلدك للحماية من التهديدات والكوارث الطبيعية؟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المرونة في بلدك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strategies does your country currently have for resilience?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types of capabilities does your country have to protect against threats and natural disasters?</a:t>
            </a:r>
            <a:endParaRPr lang="en-US" sz="1000" b="0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Resilience in Your Country (1 of 2)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01476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أنواع الاستعدادات التي تتوفر عليها بلدك لتحقيق المرونة؟</a:t>
            </a:r>
          </a:p>
          <a:p>
            <a:pPr algn="r" rtl="1"/>
            <a:r>
              <a:rPr lang="ar-SA" dirty="0"/>
              <a:t>بناء على خبرات بلدك السابقة، ما هو الوقت المستغرق لاستعادة الوضع العملياتي؟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المرونة في بلدك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type of preparations for resilience has your country made?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Based on your country’s past experience, how long has it taken to return to operational status?</a:t>
            </a:r>
            <a:endParaRPr lang="en-US" sz="1000" b="0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Resilience in Your Country (2 of 2)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584022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مثال على سياسية أمن ومرونة البنية الأساسية الحرجة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الدليل الوطني الأعلى كنموذج لسائر القطاعات، قد يتضمن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مقدمة</a:t>
            </a:r>
          </a:p>
          <a:p>
            <a:pPr lvl="1" algn="r" rtl="1"/>
            <a:r>
              <a:rPr lang="ar-SA" dirty="0"/>
              <a:t>السياسات</a:t>
            </a:r>
          </a:p>
          <a:p>
            <a:pPr lvl="1" algn="r" rtl="1"/>
            <a:r>
              <a:rPr lang="ar-SA" dirty="0"/>
              <a:t>الأدوار والمسؤوليات</a:t>
            </a:r>
          </a:p>
          <a:p>
            <a:pPr lvl="1" algn="r" rtl="1"/>
            <a:r>
              <a:rPr lang="ar-SA" dirty="0"/>
              <a:t>الحتميات الاستراتيجية</a:t>
            </a:r>
          </a:p>
          <a:p>
            <a:pPr lvl="1" algn="r" rtl="1"/>
            <a:r>
              <a:rPr lang="ar-SA" dirty="0"/>
              <a:t>الابتكارات والبحوث والتطوير</a:t>
            </a:r>
          </a:p>
          <a:p>
            <a:pPr lvl="1" algn="r" rtl="1"/>
            <a:r>
              <a:rPr lang="ar-SA" dirty="0"/>
              <a:t>الإجراءات اللازمة لتطبيق التوجيهات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Critical Infrastructure Security </a:t>
            </a:r>
            <a:br>
              <a:rPr lang="en-US" sz="1000" b="0"/>
            </a:br>
            <a:r>
              <a:rPr lang="en-US" sz="1000" b="0"/>
              <a:t>and Resilience Policy Example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High-level national directive to serve as a template for other sectors; may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Introduction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Policies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Roles and responsibilities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Strategic imperatives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Innovations and research and development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Actions to implement the directive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1274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مقدمة البنية الأساسية الحرجة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تتطلب أنشطة منسقة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تتضمن كل من البعد المادي، والفضاء السيبراني</a:t>
            </a:r>
            <a:r>
              <a:rPr lang="ar-EG" dirty="0"/>
              <a:t>،</a:t>
            </a:r>
            <a:r>
              <a:rPr lang="ar-SA" dirty="0"/>
              <a:t> والملكيات متعددة الجنسيات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تتطلب إدارة المخاطر وتحديد استراتيجيات فعالة للمرونة</a:t>
            </a:r>
          </a:p>
          <a:p>
            <a:pPr lvl="0" algn="r" rtl="1"/>
            <a:r>
              <a:rPr lang="ar-SA" dirty="0"/>
              <a:t>تساعد على التعافي السريع</a:t>
            </a:r>
          </a:p>
          <a:p>
            <a:pPr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Critical Infrastructure </a:t>
            </a:r>
            <a:br>
              <a:rPr lang="en-US" sz="1000" b="0"/>
            </a:br>
            <a:r>
              <a:rPr lang="en-US" sz="1000" b="0"/>
              <a:t>Security Introduction (1 of 3)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dirty="0"/>
              <a:t>Requires coordinated efforts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/>
              <a:t>Includes both physical space, cyberspace, and multinational ownership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/>
              <a:t>Requires managing risk and determining effective strategies for resilience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/>
              <a:t>Helps rapid recovery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141696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021566"/>
              </p:ext>
            </p:extLst>
          </p:nvPr>
        </p:nvGraphicFramePr>
        <p:xfrm>
          <a:off x="741363" y="1481138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مقدمة البنية الأساسية الحرجة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15: Operational Resilience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537029" y="1714285"/>
            <a:ext cx="183968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000" b="1" dirty="0"/>
              <a:t>تتطلب دمج أنظمة الأمن في مختلف القطاعات</a:t>
            </a:r>
            <a:r>
              <a:rPr lang="en-US" sz="2000" b="1" dirty="0"/>
              <a:t>:</a:t>
            </a:r>
            <a:endParaRPr lang="ar-EG" sz="2000" b="1" dirty="0"/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Critical Infrastructure </a:t>
            </a:r>
            <a:br>
              <a:rPr lang="en-US" sz="1000" b="0"/>
            </a:br>
            <a:r>
              <a:rPr lang="en-US" sz="1000" b="0"/>
              <a:t>Security Introduction (2 of 3)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16" name="CallAddL"/>
          <p:cNvSpPr/>
          <p:nvPr/>
        </p:nvSpPr>
        <p:spPr>
          <a:xfrm>
            <a:off x="1581044" y="6057900"/>
            <a:ext cx="904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sz="900" dirty="0"/>
              <a:t>Phase 2: Preparedness</a:t>
            </a:r>
          </a:p>
        </p:txBody>
      </p:sp>
      <p:sp>
        <p:nvSpPr>
          <p:cNvPr id="17" name="CallAddL"/>
          <p:cNvSpPr/>
          <p:nvPr/>
        </p:nvSpPr>
        <p:spPr>
          <a:xfrm>
            <a:off x="1581044" y="5524500"/>
            <a:ext cx="7956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900" dirty="0"/>
              <a:t>Phase 1: Prevention</a:t>
            </a:r>
          </a:p>
        </p:txBody>
      </p:sp>
      <p:sp>
        <p:nvSpPr>
          <p:cNvPr id="18" name="CallAddL"/>
          <p:cNvSpPr/>
          <p:nvPr/>
        </p:nvSpPr>
        <p:spPr>
          <a:xfrm>
            <a:off x="289725" y="6070600"/>
            <a:ext cx="7748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900" dirty="0"/>
              <a:t>Phase 3: Response</a:t>
            </a:r>
          </a:p>
        </p:txBody>
      </p:sp>
      <p:sp>
        <p:nvSpPr>
          <p:cNvPr id="19" name="CallAddL"/>
          <p:cNvSpPr/>
          <p:nvPr/>
        </p:nvSpPr>
        <p:spPr>
          <a:xfrm>
            <a:off x="379981" y="5473700"/>
            <a:ext cx="7539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900" dirty="0"/>
              <a:t>Phase 4: Recovery</a:t>
            </a:r>
          </a:p>
        </p:txBody>
      </p:sp>
    </p:spTree>
    <p:extLst>
      <p:ext uri="{BB962C8B-B14F-4D97-AF65-F5344CB8AC3E}">
        <p14:creationId xmlns:p14="http://schemas.microsoft.com/office/powerpoint/2010/main" val="5054636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7FFAF8FA-E7EF-408F-B615-6D18459D14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285736-B111-41EB-AFCB-75917D21F858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2577</TotalTime>
  <Words>2888</Words>
  <Application>Microsoft Office PowerPoint</Application>
  <PresentationFormat>On-screen Show (4:3)</PresentationFormat>
  <Paragraphs>603</Paragraphs>
  <Slides>36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Primary Master No Icons</vt:lpstr>
      <vt:lpstr>Reference Master Icons</vt:lpstr>
      <vt:lpstr>المرونة العملياتية</vt:lpstr>
      <vt:lpstr>هدف الوحدة</vt:lpstr>
      <vt:lpstr>خريطة الدورة والرسم البياني</vt:lpstr>
      <vt:lpstr>الشروط الخاصة بمرونة البنية الأساسية الحرجة</vt:lpstr>
      <vt:lpstr>المرونة في بلدك (1 من 2)</vt:lpstr>
      <vt:lpstr>المرونة في بلدك (2 من 2)</vt:lpstr>
      <vt:lpstr>مثال على سياسية أمن ومرونة البنية الأساسية الحرجة</vt:lpstr>
      <vt:lpstr>مقدمة البنية الأساسية الحرجة (1 من 3)</vt:lpstr>
      <vt:lpstr>مقدمة البنية الأساسية الحرجة (2 من 3)</vt:lpstr>
      <vt:lpstr>مقدمة البنية الأساسية الحرجة (3 من 3)</vt:lpstr>
      <vt:lpstr>سياسات مرونة البنية الأساسية الحرجة (1 من 2)</vt:lpstr>
      <vt:lpstr>سياسات مرونة البنية الأساسية الحرجة (2 من 2)</vt:lpstr>
      <vt:lpstr>الأدوار الأساسية والمسؤوليات (1 من 2)</vt:lpstr>
      <vt:lpstr>الأدوار الأساسية والمسؤوليات (2 من 2)</vt:lpstr>
      <vt:lpstr>أدوار ومسؤوليات سائر أصحاب المصلحة</vt:lpstr>
      <vt:lpstr>الحتميات الاستراتيجية الثلاث (1 من 3)</vt:lpstr>
      <vt:lpstr>الحتميات الاستراتيجية الثلاث (2 من 3)</vt:lpstr>
      <vt:lpstr>الحتميات الاستراتيجية الثلاث (3 من 3)</vt:lpstr>
      <vt:lpstr>الابتكارات والبحوث والتطوير(1 من 2)</vt:lpstr>
      <vt:lpstr>الابتكارات والبحوث والتطوير(2 من 2)</vt:lpstr>
      <vt:lpstr>التخطيط للمرونة</vt:lpstr>
      <vt:lpstr>إجراء تحليل الفجوة (1 من 2)</vt:lpstr>
      <vt:lpstr>تحليل الفجوة (2 من 2)</vt:lpstr>
      <vt:lpstr>الخطوة 1: تحديد المتطلبات المعيارية المتوقعة</vt:lpstr>
      <vt:lpstr>الخطوة 2: تقييم مستويات الأداء الحالي</vt:lpstr>
      <vt:lpstr>الخطوة 3: التعرف على الثغرات (الفجوات)</vt:lpstr>
      <vt:lpstr>الخطوة 4: تعريف خطة إدارة المخاطر</vt:lpstr>
      <vt:lpstr>نشاط السيناريو الإجرائي لتحليل الفجوة</vt:lpstr>
      <vt:lpstr>التدابير الأمنية المضادة المقترحة</vt:lpstr>
      <vt:lpstr>أسئلة المناقشة</vt:lpstr>
      <vt:lpstr>وضع خطة تطوير المرونة الوطنية (1 من 2)</vt:lpstr>
      <vt:lpstr>وضع خطة تطوير المرونة الوطنية (2 من 2)</vt:lpstr>
      <vt:lpstr>لحظة التعليم الإسترجاعي</vt:lpstr>
      <vt:lpstr>تمرين تفصيلي مقسّم —  مبنى الوزارات الوطنية الجزء 8</vt:lpstr>
      <vt:lpstr>خريطة مجمّع مبنى الوزارات الوطنية</vt:lpstr>
      <vt:lpstr>ملخص الوحدة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15: Operational Resilience</dc:title>
  <dc:subject>Critical Infrastructure Security and Resilience (CISR)</dc:subject>
  <dc:creator>ATA</dc:creator>
  <cp:lastModifiedBy>Bryant</cp:lastModifiedBy>
  <cp:revision>97</cp:revision>
  <dcterms:created xsi:type="dcterms:W3CDTF">2013-12-04T17:15:08Z</dcterms:created>
  <dcterms:modified xsi:type="dcterms:W3CDTF">2017-10-25T11:31:51Z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