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4"/>
    <p:sldMasterId id="2147483690" r:id="rId5"/>
  </p:sldMasterIdLst>
  <p:notesMasterIdLst>
    <p:notesMasterId r:id="rId27"/>
  </p:notesMasterIdLst>
  <p:handoutMasterIdLst>
    <p:handoutMasterId r:id="rId28"/>
  </p:handoutMasterIdLst>
  <p:sldIdLst>
    <p:sldId id="256" r:id="rId6"/>
    <p:sldId id="258" r:id="rId7"/>
    <p:sldId id="281" r:id="rId8"/>
    <p:sldId id="259" r:id="rId9"/>
    <p:sldId id="261" r:id="rId10"/>
    <p:sldId id="265" r:id="rId11"/>
    <p:sldId id="266" r:id="rId12"/>
    <p:sldId id="267" r:id="rId13"/>
    <p:sldId id="268" r:id="rId14"/>
    <p:sldId id="270" r:id="rId15"/>
    <p:sldId id="269" r:id="rId16"/>
    <p:sldId id="271" r:id="rId17"/>
    <p:sldId id="272" r:id="rId18"/>
    <p:sldId id="273" r:id="rId19"/>
    <p:sldId id="275" r:id="rId20"/>
    <p:sldId id="276" r:id="rId21"/>
    <p:sldId id="277" r:id="rId22"/>
    <p:sldId id="279" r:id="rId23"/>
    <p:sldId id="278" r:id="rId24"/>
    <p:sldId id="280" r:id="rId25"/>
    <p:sldId id="282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20B2B7-D25A-45E0-B67F-A217620B069C}" v="16" dt="2025-10-16T12:31:16.25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62" autoAdjust="0"/>
  </p:normalViewPr>
  <p:slideViewPr>
    <p:cSldViewPr snapToGrid="0">
      <p:cViewPr>
        <p:scale>
          <a:sx n="80" d="100"/>
          <a:sy n="80" d="100"/>
        </p:scale>
        <p:origin x="-108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microsoft.com/office/2015/10/relationships/revisionInfo" Target="revisionInfo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8" Type="http://schemas.openxmlformats.org/officeDocument/2006/relationships/slide" Target="slides/slide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loman, John M" userId="dd68972b-d5bb-49ad-beca-ef5441364ff1" providerId="ADAL" clId="{4220B2B7-D25A-45E0-B67F-A217620B069C}"/>
    <pc:docChg chg="custSel delMainMaster modMainMaster">
      <pc:chgData name="Kloman, John M" userId="dd68972b-d5bb-49ad-beca-ef5441364ff1" providerId="ADAL" clId="{4220B2B7-D25A-45E0-B67F-A217620B069C}" dt="2025-10-16T12:30:49.626" v="38"/>
      <pc:docMkLst>
        <pc:docMk/>
      </pc:docMkLst>
      <pc:sldMasterChg chg="del">
        <pc:chgData name="Kloman, John M" userId="dd68972b-d5bb-49ad-beca-ef5441364ff1" providerId="ADAL" clId="{4220B2B7-D25A-45E0-B67F-A217620B069C}" dt="2025-10-16T12:29:19.594" v="32" actId="2696"/>
        <pc:sldMasterMkLst>
          <pc:docMk/>
          <pc:sldMasterMk cId="3701562770" sldId="2147483660"/>
        </pc:sldMasterMkLst>
      </pc:sldMasterChg>
      <pc:sldMasterChg chg="addSp delSp modSp mod setBg modSldLayout sldLayoutOrd">
        <pc:chgData name="Kloman, John M" userId="dd68972b-d5bb-49ad-beca-ef5441364ff1" providerId="ADAL" clId="{4220B2B7-D25A-45E0-B67F-A217620B069C}" dt="2025-10-16T12:28:55.971" v="31" actId="478"/>
        <pc:sldMasterMkLst>
          <pc:docMk/>
          <pc:sldMasterMk cId="3521870160" sldId="2147483674"/>
        </pc:sldMasterMkLst>
        <pc:spChg chg="add mod">
          <ac:chgData name="Kloman, John M" userId="dd68972b-d5bb-49ad-beca-ef5441364ff1" providerId="ADAL" clId="{4220B2B7-D25A-45E0-B67F-A217620B069C}" dt="2025-10-16T12:26:17.897" v="5"/>
          <ac:spMkLst>
            <pc:docMk/>
            <pc:sldMasterMk cId="3521870160" sldId="2147483674"/>
            <ac:spMk id="2" creationId="{82D73B18-EEF7-0577-1457-F0DBCC9755D2}"/>
          </ac:spMkLst>
        </pc:spChg>
        <pc:spChg chg="add mod">
          <ac:chgData name="Kloman, John M" userId="dd68972b-d5bb-49ad-beca-ef5441364ff1" providerId="ADAL" clId="{4220B2B7-D25A-45E0-B67F-A217620B069C}" dt="2025-10-16T12:26:17.897" v="5"/>
          <ac:spMkLst>
            <pc:docMk/>
            <pc:sldMasterMk cId="3521870160" sldId="2147483674"/>
            <ac:spMk id="3" creationId="{B4269CC5-B154-57DE-3561-18998CDF9067}"/>
          </ac:spMkLst>
        </pc:spChg>
        <pc:spChg chg="add mod">
          <ac:chgData name="Kloman, John M" userId="dd68972b-d5bb-49ad-beca-ef5441364ff1" providerId="ADAL" clId="{4220B2B7-D25A-45E0-B67F-A217620B069C}" dt="2025-10-16T12:26:28.005" v="12" actId="20577"/>
          <ac:spMkLst>
            <pc:docMk/>
            <pc:sldMasterMk cId="3521870160" sldId="2147483674"/>
            <ac:spMk id="4" creationId="{AB7996B2-4902-9479-0DE5-F21AA4B4570E}"/>
          </ac:spMkLst>
        </pc:spChg>
        <pc:spChg chg="add mod">
          <ac:chgData name="Kloman, John M" userId="dd68972b-d5bb-49ad-beca-ef5441364ff1" providerId="ADAL" clId="{4220B2B7-D25A-45E0-B67F-A217620B069C}" dt="2025-10-16T12:26:17.897" v="5"/>
          <ac:spMkLst>
            <pc:docMk/>
            <pc:sldMasterMk cId="3521870160" sldId="2147483674"/>
            <ac:spMk id="5" creationId="{D9CF3E13-1A7B-294B-FA7A-0869E94FB37F}"/>
          </ac:spMkLst>
        </pc:spChg>
        <pc:spChg chg="del">
          <ac:chgData name="Kloman, John M" userId="dd68972b-d5bb-49ad-beca-ef5441364ff1" providerId="ADAL" clId="{4220B2B7-D25A-45E0-B67F-A217620B069C}" dt="2025-10-16T12:26:17.548" v="4" actId="478"/>
          <ac:spMkLst>
            <pc:docMk/>
            <pc:sldMasterMk cId="3521870160" sldId="2147483674"/>
            <ac:spMk id="12" creationId="{00000000-0000-0000-0000-000000000000}"/>
          </ac:spMkLst>
        </pc:spChg>
        <pc:spChg chg="del">
          <ac:chgData name="Kloman, John M" userId="dd68972b-d5bb-49ad-beca-ef5441364ff1" providerId="ADAL" clId="{4220B2B7-D25A-45E0-B67F-A217620B069C}" dt="2025-10-16T12:26:17.548" v="4" actId="478"/>
          <ac:spMkLst>
            <pc:docMk/>
            <pc:sldMasterMk cId="3521870160" sldId="2147483674"/>
            <ac:spMk id="1033" creationId="{00000000-0000-0000-0000-000000000000}"/>
          </ac:spMkLst>
        </pc:spChg>
        <pc:spChg chg="del">
          <ac:chgData name="Kloman, John M" userId="dd68972b-d5bb-49ad-beca-ef5441364ff1" providerId="ADAL" clId="{4220B2B7-D25A-45E0-B67F-A217620B069C}" dt="2025-10-16T12:26:17.548" v="4" actId="478"/>
          <ac:spMkLst>
            <pc:docMk/>
            <pc:sldMasterMk cId="3521870160" sldId="2147483674"/>
            <ac:spMk id="1034" creationId="{00000000-0000-0000-0000-000000000000}"/>
          </ac:spMkLst>
        </pc:spChg>
        <pc:sldLayoutChg chg="delSp mod">
          <pc:chgData name="Kloman, John M" userId="dd68972b-d5bb-49ad-beca-ef5441364ff1" providerId="ADAL" clId="{4220B2B7-D25A-45E0-B67F-A217620B069C}" dt="2025-10-16T12:26:36.375" v="13" actId="478"/>
          <pc:sldLayoutMkLst>
            <pc:docMk/>
            <pc:sldMasterMk cId="3521870160" sldId="2147483674"/>
            <pc:sldLayoutMk cId="2566468315" sldId="2147483675"/>
          </pc:sldLayoutMkLst>
          <pc:spChg chg="del">
            <ac:chgData name="Kloman, John M" userId="dd68972b-d5bb-49ad-beca-ef5441364ff1" providerId="ADAL" clId="{4220B2B7-D25A-45E0-B67F-A217620B069C}" dt="2025-10-16T12:26:36.375" v="13" actId="478"/>
            <ac:spMkLst>
              <pc:docMk/>
              <pc:sldMasterMk cId="3521870160" sldId="2147483674"/>
              <pc:sldLayoutMk cId="2566468315" sldId="2147483675"/>
              <ac:spMk id="4" creationId="{00000000-0000-0000-0000-000000000000}"/>
            </ac:spMkLst>
          </pc:spChg>
          <pc:spChg chg="del">
            <ac:chgData name="Kloman, John M" userId="dd68972b-d5bb-49ad-beca-ef5441364ff1" providerId="ADAL" clId="{4220B2B7-D25A-45E0-B67F-A217620B069C}" dt="2025-10-16T12:26:36.375" v="13" actId="478"/>
            <ac:spMkLst>
              <pc:docMk/>
              <pc:sldMasterMk cId="3521870160" sldId="2147483674"/>
              <pc:sldLayoutMk cId="2566468315" sldId="2147483675"/>
              <ac:spMk id="5" creationId="{00000000-0000-0000-0000-000000000000}"/>
            </ac:spMkLst>
          </pc:spChg>
          <pc:spChg chg="del">
            <ac:chgData name="Kloman, John M" userId="dd68972b-d5bb-49ad-beca-ef5441364ff1" providerId="ADAL" clId="{4220B2B7-D25A-45E0-B67F-A217620B069C}" dt="2025-10-16T12:26:36.375" v="13" actId="478"/>
            <ac:spMkLst>
              <pc:docMk/>
              <pc:sldMasterMk cId="3521870160" sldId="2147483674"/>
              <pc:sldLayoutMk cId="2566468315" sldId="2147483675"/>
              <ac:spMk id="8" creationId="{00000000-0000-0000-0000-000000000000}"/>
            </ac:spMkLst>
          </pc:spChg>
        </pc:sldLayoutChg>
        <pc:sldLayoutChg chg="addSp delSp modSp mod setBg">
          <pc:chgData name="Kloman, John M" userId="dd68972b-d5bb-49ad-beca-ef5441364ff1" providerId="ADAL" clId="{4220B2B7-D25A-45E0-B67F-A217620B069C}" dt="2025-10-16T12:28:51.038" v="30"/>
          <pc:sldLayoutMkLst>
            <pc:docMk/>
            <pc:sldMasterMk cId="3521870160" sldId="2147483674"/>
            <pc:sldLayoutMk cId="1114478153" sldId="2147483678"/>
          </pc:sldLayoutMkLst>
          <pc:spChg chg="del">
            <ac:chgData name="Kloman, John M" userId="dd68972b-d5bb-49ad-beca-ef5441364ff1" providerId="ADAL" clId="{4220B2B7-D25A-45E0-B67F-A217620B069C}" dt="2025-10-16T12:28:47.020" v="28" actId="478"/>
            <ac:spMkLst>
              <pc:docMk/>
              <pc:sldMasterMk cId="3521870160" sldId="2147483674"/>
              <pc:sldLayoutMk cId="1114478153" sldId="2147483678"/>
              <ac:spMk id="8" creationId="{00000000-0000-0000-0000-000000000000}"/>
            </ac:spMkLst>
          </pc:spChg>
          <pc:spChg chg="del">
            <ac:chgData name="Kloman, John M" userId="dd68972b-d5bb-49ad-beca-ef5441364ff1" providerId="ADAL" clId="{4220B2B7-D25A-45E0-B67F-A217620B069C}" dt="2025-10-16T12:28:47.020" v="28" actId="478"/>
            <ac:spMkLst>
              <pc:docMk/>
              <pc:sldMasterMk cId="3521870160" sldId="2147483674"/>
              <pc:sldLayoutMk cId="1114478153" sldId="2147483678"/>
              <ac:spMk id="9" creationId="{00000000-0000-0000-0000-000000000000}"/>
            </ac:spMkLst>
          </pc:spChg>
          <pc:spChg chg="del">
            <ac:chgData name="Kloman, John M" userId="dd68972b-d5bb-49ad-beca-ef5441364ff1" providerId="ADAL" clId="{4220B2B7-D25A-45E0-B67F-A217620B069C}" dt="2025-10-16T12:28:47.020" v="28" actId="478"/>
            <ac:spMkLst>
              <pc:docMk/>
              <pc:sldMasterMk cId="3521870160" sldId="2147483674"/>
              <pc:sldLayoutMk cId="1114478153" sldId="2147483678"/>
              <ac:spMk id="10" creationId="{00000000-0000-0000-0000-000000000000}"/>
            </ac:spMkLst>
          </pc:spChg>
          <pc:picChg chg="add mod">
            <ac:chgData name="Kloman, John M" userId="dd68972b-d5bb-49ad-beca-ef5441364ff1" providerId="ADAL" clId="{4220B2B7-D25A-45E0-B67F-A217620B069C}" dt="2025-10-16T12:28:51.038" v="30"/>
            <ac:picMkLst>
              <pc:docMk/>
              <pc:sldMasterMk cId="3521870160" sldId="2147483674"/>
              <pc:sldLayoutMk cId="1114478153" sldId="2147483678"/>
              <ac:picMk id="2" creationId="{DDDD67A7-88D2-B1B1-A8CE-289815537778}"/>
            </ac:picMkLst>
          </pc:picChg>
        </pc:sldLayoutChg>
        <pc:sldLayoutChg chg="delSp mod setBg">
          <pc:chgData name="Kloman, John M" userId="dd68972b-d5bb-49ad-beca-ef5441364ff1" providerId="ADAL" clId="{4220B2B7-D25A-45E0-B67F-A217620B069C}" dt="2025-10-16T12:28:43.367" v="27"/>
          <pc:sldLayoutMkLst>
            <pc:docMk/>
            <pc:sldMasterMk cId="3521870160" sldId="2147483674"/>
            <pc:sldLayoutMk cId="1879761552" sldId="2147483680"/>
          </pc:sldLayoutMkLst>
          <pc:spChg chg="del">
            <ac:chgData name="Kloman, John M" userId="dd68972b-d5bb-49ad-beca-ef5441364ff1" providerId="ADAL" clId="{4220B2B7-D25A-45E0-B67F-A217620B069C}" dt="2025-10-16T12:28:40.040" v="26" actId="478"/>
            <ac:spMkLst>
              <pc:docMk/>
              <pc:sldMasterMk cId="3521870160" sldId="2147483674"/>
              <pc:sldLayoutMk cId="1879761552" sldId="2147483680"/>
              <ac:spMk id="3" creationId="{00000000-0000-0000-0000-000000000000}"/>
            </ac:spMkLst>
          </pc:spChg>
          <pc:spChg chg="del">
            <ac:chgData name="Kloman, John M" userId="dd68972b-d5bb-49ad-beca-ef5441364ff1" providerId="ADAL" clId="{4220B2B7-D25A-45E0-B67F-A217620B069C}" dt="2025-10-16T12:28:40.040" v="26" actId="478"/>
            <ac:spMkLst>
              <pc:docMk/>
              <pc:sldMasterMk cId="3521870160" sldId="2147483674"/>
              <pc:sldLayoutMk cId="1879761552" sldId="2147483680"/>
              <ac:spMk id="4" creationId="{00000000-0000-0000-0000-000000000000}"/>
            </ac:spMkLst>
          </pc:spChg>
          <pc:spChg chg="del">
            <ac:chgData name="Kloman, John M" userId="dd68972b-d5bb-49ad-beca-ef5441364ff1" providerId="ADAL" clId="{4220B2B7-D25A-45E0-B67F-A217620B069C}" dt="2025-10-16T12:28:40.040" v="26" actId="478"/>
            <ac:spMkLst>
              <pc:docMk/>
              <pc:sldMasterMk cId="3521870160" sldId="2147483674"/>
              <pc:sldLayoutMk cId="1879761552" sldId="2147483680"/>
              <ac:spMk id="5" creationId="{00000000-0000-0000-0000-000000000000}"/>
            </ac:spMkLst>
          </pc:spChg>
        </pc:sldLayoutChg>
        <pc:sldLayoutChg chg="addSp delSp modSp mod setBg">
          <pc:chgData name="Kloman, John M" userId="dd68972b-d5bb-49ad-beca-ef5441364ff1" providerId="ADAL" clId="{4220B2B7-D25A-45E0-B67F-A217620B069C}" dt="2025-10-16T12:28:36.087" v="25"/>
          <pc:sldLayoutMkLst>
            <pc:docMk/>
            <pc:sldMasterMk cId="3521870160" sldId="2147483674"/>
            <pc:sldLayoutMk cId="675729513" sldId="2147483681"/>
          </pc:sldLayoutMkLst>
          <pc:spChg chg="del">
            <ac:chgData name="Kloman, John M" userId="dd68972b-d5bb-49ad-beca-ef5441364ff1" providerId="ADAL" clId="{4220B2B7-D25A-45E0-B67F-A217620B069C}" dt="2025-10-16T12:28:33.150" v="23" actId="478"/>
            <ac:spMkLst>
              <pc:docMk/>
              <pc:sldMasterMk cId="3521870160" sldId="2147483674"/>
              <pc:sldLayoutMk cId="675729513" sldId="2147483681"/>
              <ac:spMk id="3" creationId="{00000000-0000-0000-0000-000000000000}"/>
            </ac:spMkLst>
          </pc:spChg>
          <pc:spChg chg="del">
            <ac:chgData name="Kloman, John M" userId="dd68972b-d5bb-49ad-beca-ef5441364ff1" providerId="ADAL" clId="{4220B2B7-D25A-45E0-B67F-A217620B069C}" dt="2025-10-16T12:28:33.150" v="23" actId="478"/>
            <ac:spMkLst>
              <pc:docMk/>
              <pc:sldMasterMk cId="3521870160" sldId="2147483674"/>
              <pc:sldLayoutMk cId="675729513" sldId="2147483681"/>
              <ac:spMk id="4" creationId="{00000000-0000-0000-0000-000000000000}"/>
            </ac:spMkLst>
          </pc:spChg>
          <pc:spChg chg="del">
            <ac:chgData name="Kloman, John M" userId="dd68972b-d5bb-49ad-beca-ef5441364ff1" providerId="ADAL" clId="{4220B2B7-D25A-45E0-B67F-A217620B069C}" dt="2025-10-16T12:28:33.150" v="23" actId="478"/>
            <ac:spMkLst>
              <pc:docMk/>
              <pc:sldMasterMk cId="3521870160" sldId="2147483674"/>
              <pc:sldLayoutMk cId="675729513" sldId="2147483681"/>
              <ac:spMk id="5" creationId="{00000000-0000-0000-0000-000000000000}"/>
            </ac:spMkLst>
          </pc:spChg>
          <pc:picChg chg="add mod">
            <ac:chgData name="Kloman, John M" userId="dd68972b-d5bb-49ad-beca-ef5441364ff1" providerId="ADAL" clId="{4220B2B7-D25A-45E0-B67F-A217620B069C}" dt="2025-10-16T12:28:36.087" v="25"/>
            <ac:picMkLst>
              <pc:docMk/>
              <pc:sldMasterMk cId="3521870160" sldId="2147483674"/>
              <pc:sldLayoutMk cId="675729513" sldId="2147483681"/>
              <ac:picMk id="8" creationId="{C36C9886-D815-EE18-4537-B4F66F014D03}"/>
            </ac:picMkLst>
          </pc:picChg>
        </pc:sldLayoutChg>
        <pc:sldLayoutChg chg="addSp modSp mod ord">
          <pc:chgData name="Kloman, John M" userId="dd68972b-d5bb-49ad-beca-ef5441364ff1" providerId="ADAL" clId="{4220B2B7-D25A-45E0-B67F-A217620B069C}" dt="2025-10-16T12:27:26.800" v="16" actId="20578"/>
          <pc:sldLayoutMkLst>
            <pc:docMk/>
            <pc:sldMasterMk cId="3521870160" sldId="2147483674"/>
            <pc:sldLayoutMk cId="386730369" sldId="2147483687"/>
          </pc:sldLayoutMkLst>
          <pc:picChg chg="add mod">
            <ac:chgData name="Kloman, John M" userId="dd68972b-d5bb-49ad-beca-ef5441364ff1" providerId="ADAL" clId="{4220B2B7-D25A-45E0-B67F-A217620B069C}" dt="2025-10-16T12:26:02.636" v="3" actId="1076"/>
            <ac:picMkLst>
              <pc:docMk/>
              <pc:sldMasterMk cId="3521870160" sldId="2147483674"/>
              <pc:sldLayoutMk cId="386730369" sldId="2147483687"/>
              <ac:picMk id="4" creationId="{819570D3-7D41-C16B-E198-1F698B245590}"/>
            </ac:picMkLst>
          </pc:picChg>
        </pc:sldLayoutChg>
        <pc:sldLayoutChg chg="ord">
          <pc:chgData name="Kloman, John M" userId="dd68972b-d5bb-49ad-beca-ef5441364ff1" providerId="ADAL" clId="{4220B2B7-D25A-45E0-B67F-A217620B069C}" dt="2025-10-16T12:27:39.690" v="19" actId="20578"/>
          <pc:sldLayoutMkLst>
            <pc:docMk/>
            <pc:sldMasterMk cId="3521870160" sldId="2147483674"/>
            <pc:sldLayoutMk cId="2325490331" sldId="2147483688"/>
          </pc:sldLayoutMkLst>
        </pc:sldLayoutChg>
        <pc:sldLayoutChg chg="delSp mod ord">
          <pc:chgData name="Kloman, John M" userId="dd68972b-d5bb-49ad-beca-ef5441364ff1" providerId="ADAL" clId="{4220B2B7-D25A-45E0-B67F-A217620B069C}" dt="2025-10-16T12:28:55.971" v="31" actId="478"/>
          <pc:sldLayoutMkLst>
            <pc:docMk/>
            <pc:sldMasterMk cId="3521870160" sldId="2147483674"/>
            <pc:sldLayoutMk cId="1157354108" sldId="2147483689"/>
          </pc:sldLayoutMkLst>
          <pc:spChg chg="del">
            <ac:chgData name="Kloman, John M" userId="dd68972b-d5bb-49ad-beca-ef5441364ff1" providerId="ADAL" clId="{4220B2B7-D25A-45E0-B67F-A217620B069C}" dt="2025-10-16T12:28:55.971" v="31" actId="478"/>
            <ac:spMkLst>
              <pc:docMk/>
              <pc:sldMasterMk cId="3521870160" sldId="2147483674"/>
              <pc:sldLayoutMk cId="1157354108" sldId="2147483689"/>
              <ac:spMk id="5" creationId="{00000000-0000-0000-0000-000000000000}"/>
            </ac:spMkLst>
          </pc:spChg>
          <pc:spChg chg="del">
            <ac:chgData name="Kloman, John M" userId="dd68972b-d5bb-49ad-beca-ef5441364ff1" providerId="ADAL" clId="{4220B2B7-D25A-45E0-B67F-A217620B069C}" dt="2025-10-16T12:28:55.971" v="31" actId="478"/>
            <ac:spMkLst>
              <pc:docMk/>
              <pc:sldMasterMk cId="3521870160" sldId="2147483674"/>
              <pc:sldLayoutMk cId="1157354108" sldId="2147483689"/>
              <ac:spMk id="7" creationId="{00000000-0000-0000-0000-000000000000}"/>
            </ac:spMkLst>
          </pc:spChg>
        </pc:sldLayoutChg>
      </pc:sldMasterChg>
      <pc:sldMasterChg chg="addSp delSp modSp mod setBg modSldLayout">
        <pc:chgData name="Kloman, John M" userId="dd68972b-d5bb-49ad-beca-ef5441364ff1" providerId="ADAL" clId="{4220B2B7-D25A-45E0-B67F-A217620B069C}" dt="2025-10-16T12:30:49.626" v="38"/>
        <pc:sldMasterMkLst>
          <pc:docMk/>
          <pc:sldMasterMk cId="1270805390" sldId="2147483690"/>
        </pc:sldMasterMkLst>
        <pc:spChg chg="add mod">
          <ac:chgData name="Kloman, John M" userId="dd68972b-d5bb-49ad-beca-ef5441364ff1" providerId="ADAL" clId="{4220B2B7-D25A-45E0-B67F-A217620B069C}" dt="2025-10-16T12:28:15.728" v="21"/>
          <ac:spMkLst>
            <pc:docMk/>
            <pc:sldMasterMk cId="1270805390" sldId="2147483690"/>
            <ac:spMk id="2" creationId="{573AAAC1-6940-7EA6-6568-ACE39F79DDCD}"/>
          </ac:spMkLst>
        </pc:spChg>
        <pc:spChg chg="add mod">
          <ac:chgData name="Kloman, John M" userId="dd68972b-d5bb-49ad-beca-ef5441364ff1" providerId="ADAL" clId="{4220B2B7-D25A-45E0-B67F-A217620B069C}" dt="2025-10-16T12:28:15.728" v="21"/>
          <ac:spMkLst>
            <pc:docMk/>
            <pc:sldMasterMk cId="1270805390" sldId="2147483690"/>
            <ac:spMk id="3" creationId="{16652CB8-051C-B971-A340-1B3A15A24CEE}"/>
          </ac:spMkLst>
        </pc:spChg>
        <pc:spChg chg="add mod">
          <ac:chgData name="Kloman, John M" userId="dd68972b-d5bb-49ad-beca-ef5441364ff1" providerId="ADAL" clId="{4220B2B7-D25A-45E0-B67F-A217620B069C}" dt="2025-10-16T12:28:15.728" v="21"/>
          <ac:spMkLst>
            <pc:docMk/>
            <pc:sldMasterMk cId="1270805390" sldId="2147483690"/>
            <ac:spMk id="4" creationId="{7C10E620-6C50-E78C-5ED8-59ECD9ABEB7E}"/>
          </ac:spMkLst>
        </pc:spChg>
        <pc:spChg chg="add mod">
          <ac:chgData name="Kloman, John M" userId="dd68972b-d5bb-49ad-beca-ef5441364ff1" providerId="ADAL" clId="{4220B2B7-D25A-45E0-B67F-A217620B069C}" dt="2025-10-16T12:28:15.728" v="21"/>
          <ac:spMkLst>
            <pc:docMk/>
            <pc:sldMasterMk cId="1270805390" sldId="2147483690"/>
            <ac:spMk id="5" creationId="{C393E8EC-F08E-4496-FF4B-23229B143E6B}"/>
          </ac:spMkLst>
        </pc:spChg>
        <pc:spChg chg="del">
          <ac:chgData name="Kloman, John M" userId="dd68972b-d5bb-49ad-beca-ef5441364ff1" providerId="ADAL" clId="{4220B2B7-D25A-45E0-B67F-A217620B069C}" dt="2025-10-16T12:28:15.355" v="20" actId="478"/>
          <ac:spMkLst>
            <pc:docMk/>
            <pc:sldMasterMk cId="1270805390" sldId="2147483690"/>
            <ac:spMk id="12" creationId="{00000000-0000-0000-0000-000000000000}"/>
          </ac:spMkLst>
        </pc:spChg>
        <pc:spChg chg="del">
          <ac:chgData name="Kloman, John M" userId="dd68972b-d5bb-49ad-beca-ef5441364ff1" providerId="ADAL" clId="{4220B2B7-D25A-45E0-B67F-A217620B069C}" dt="2025-10-16T12:28:15.355" v="20" actId="478"/>
          <ac:spMkLst>
            <pc:docMk/>
            <pc:sldMasterMk cId="1270805390" sldId="2147483690"/>
            <ac:spMk id="1033" creationId="{00000000-0000-0000-0000-000000000000}"/>
          </ac:spMkLst>
        </pc:spChg>
        <pc:spChg chg="del">
          <ac:chgData name="Kloman, John M" userId="dd68972b-d5bb-49ad-beca-ef5441364ff1" providerId="ADAL" clId="{4220B2B7-D25A-45E0-B67F-A217620B069C}" dt="2025-10-16T12:28:15.355" v="20" actId="478"/>
          <ac:spMkLst>
            <pc:docMk/>
            <pc:sldMasterMk cId="1270805390" sldId="2147483690"/>
            <ac:spMk id="1034" creationId="{00000000-0000-0000-0000-000000000000}"/>
          </ac:spMkLst>
        </pc:spChg>
        <pc:sldLayoutChg chg="delSp mod">
          <pc:chgData name="Kloman, John M" userId="dd68972b-d5bb-49ad-beca-ef5441364ff1" providerId="ADAL" clId="{4220B2B7-D25A-45E0-B67F-A217620B069C}" dt="2025-10-16T12:29:27.820" v="33" actId="478"/>
          <pc:sldLayoutMkLst>
            <pc:docMk/>
            <pc:sldMasterMk cId="1270805390" sldId="2147483690"/>
            <pc:sldLayoutMk cId="276951933" sldId="2147483691"/>
          </pc:sldLayoutMkLst>
          <pc:spChg chg="del">
            <ac:chgData name="Kloman, John M" userId="dd68972b-d5bb-49ad-beca-ef5441364ff1" providerId="ADAL" clId="{4220B2B7-D25A-45E0-B67F-A217620B069C}" dt="2025-10-16T12:29:27.820" v="33" actId="478"/>
            <ac:spMkLst>
              <pc:docMk/>
              <pc:sldMasterMk cId="1270805390" sldId="2147483690"/>
              <pc:sldLayoutMk cId="276951933" sldId="2147483691"/>
              <ac:spMk id="8" creationId="{00000000-0000-0000-0000-000000000000}"/>
            </ac:spMkLst>
          </pc:spChg>
          <pc:spChg chg="del">
            <ac:chgData name="Kloman, John M" userId="dd68972b-d5bb-49ad-beca-ef5441364ff1" providerId="ADAL" clId="{4220B2B7-D25A-45E0-B67F-A217620B069C}" dt="2025-10-16T12:29:27.820" v="33" actId="478"/>
            <ac:spMkLst>
              <pc:docMk/>
              <pc:sldMasterMk cId="1270805390" sldId="2147483690"/>
              <pc:sldLayoutMk cId="276951933" sldId="2147483691"/>
              <ac:spMk id="9" creationId="{00000000-0000-0000-0000-000000000000}"/>
            </ac:spMkLst>
          </pc:spChg>
          <pc:spChg chg="del">
            <ac:chgData name="Kloman, John M" userId="dd68972b-d5bb-49ad-beca-ef5441364ff1" providerId="ADAL" clId="{4220B2B7-D25A-45E0-B67F-A217620B069C}" dt="2025-10-16T12:29:27.820" v="33" actId="478"/>
            <ac:spMkLst>
              <pc:docMk/>
              <pc:sldMasterMk cId="1270805390" sldId="2147483690"/>
              <pc:sldLayoutMk cId="276951933" sldId="2147483691"/>
              <ac:spMk id="10" creationId="{00000000-0000-0000-0000-000000000000}"/>
            </ac:spMkLst>
          </pc:spChg>
        </pc:sldLayoutChg>
        <pc:sldLayoutChg chg="addSp delSp modSp mod setBg">
          <pc:chgData name="Kloman, John M" userId="dd68972b-d5bb-49ad-beca-ef5441364ff1" providerId="ADAL" clId="{4220B2B7-D25A-45E0-B67F-A217620B069C}" dt="2025-10-16T12:30:43.474" v="36"/>
          <pc:sldLayoutMkLst>
            <pc:docMk/>
            <pc:sldMasterMk cId="1270805390" sldId="2147483690"/>
            <pc:sldLayoutMk cId="2167751546" sldId="2147483692"/>
          </pc:sldLayoutMkLst>
          <pc:spChg chg="del">
            <ac:chgData name="Kloman, John M" userId="dd68972b-d5bb-49ad-beca-ef5441364ff1" providerId="ADAL" clId="{4220B2B7-D25A-45E0-B67F-A217620B069C}" dt="2025-10-16T12:30:32.877" v="34" actId="478"/>
            <ac:spMkLst>
              <pc:docMk/>
              <pc:sldMasterMk cId="1270805390" sldId="2147483690"/>
              <pc:sldLayoutMk cId="2167751546" sldId="2147483692"/>
              <ac:spMk id="8" creationId="{00000000-0000-0000-0000-000000000000}"/>
            </ac:spMkLst>
          </pc:spChg>
          <pc:spChg chg="del">
            <ac:chgData name="Kloman, John M" userId="dd68972b-d5bb-49ad-beca-ef5441364ff1" providerId="ADAL" clId="{4220B2B7-D25A-45E0-B67F-A217620B069C}" dt="2025-10-16T12:30:32.877" v="34" actId="478"/>
            <ac:spMkLst>
              <pc:docMk/>
              <pc:sldMasterMk cId="1270805390" sldId="2147483690"/>
              <pc:sldLayoutMk cId="2167751546" sldId="2147483692"/>
              <ac:spMk id="9" creationId="{00000000-0000-0000-0000-000000000000}"/>
            </ac:spMkLst>
          </pc:spChg>
          <pc:spChg chg="del">
            <ac:chgData name="Kloman, John M" userId="dd68972b-d5bb-49ad-beca-ef5441364ff1" providerId="ADAL" clId="{4220B2B7-D25A-45E0-B67F-A217620B069C}" dt="2025-10-16T12:30:32.877" v="34" actId="478"/>
            <ac:spMkLst>
              <pc:docMk/>
              <pc:sldMasterMk cId="1270805390" sldId="2147483690"/>
              <pc:sldLayoutMk cId="2167751546" sldId="2147483692"/>
              <ac:spMk id="10" creationId="{00000000-0000-0000-0000-000000000000}"/>
            </ac:spMkLst>
          </pc:spChg>
          <pc:picChg chg="add mod">
            <ac:chgData name="Kloman, John M" userId="dd68972b-d5bb-49ad-beca-ef5441364ff1" providerId="ADAL" clId="{4220B2B7-D25A-45E0-B67F-A217620B069C}" dt="2025-10-16T12:30:43.474" v="36"/>
            <ac:picMkLst>
              <pc:docMk/>
              <pc:sldMasterMk cId="1270805390" sldId="2147483690"/>
              <pc:sldLayoutMk cId="2167751546" sldId="2147483692"/>
              <ac:picMk id="3" creationId="{3AACBAB5-1CB8-C5B9-975E-17E7C5A40BD4}"/>
            </ac:picMkLst>
          </pc:picChg>
        </pc:sldLayoutChg>
        <pc:sldLayoutChg chg="addSp modSp setBg">
          <pc:chgData name="Kloman, John M" userId="dd68972b-d5bb-49ad-beca-ef5441364ff1" providerId="ADAL" clId="{4220B2B7-D25A-45E0-B67F-A217620B069C}" dt="2025-10-16T12:30:49.626" v="38"/>
          <pc:sldLayoutMkLst>
            <pc:docMk/>
            <pc:sldMasterMk cId="1270805390" sldId="2147483690"/>
            <pc:sldLayoutMk cId="2384614200" sldId="2147483695"/>
          </pc:sldLayoutMkLst>
          <pc:picChg chg="add mod">
            <ac:chgData name="Kloman, John M" userId="dd68972b-d5bb-49ad-beca-ef5441364ff1" providerId="ADAL" clId="{4220B2B7-D25A-45E0-B67F-A217620B069C}" dt="2025-10-16T12:30:49.626" v="38"/>
            <ac:picMkLst>
              <pc:docMk/>
              <pc:sldMasterMk cId="1270805390" sldId="2147483690"/>
              <pc:sldLayoutMk cId="2384614200" sldId="2147483695"/>
              <ac:picMk id="2" creationId="{3789EEC2-66A5-1652-1FDA-C907A4A4A98F}"/>
            </ac:picMkLst>
          </pc:picChg>
        </pc:sldLayoutChg>
      </pc:sldMasterChg>
    </pc:docChg>
  </pc:docChgLst>
  <pc:docChgLst>
    <pc:chgData name="Alston, Charita D" userId="S::blackwellcd@state.gov::0f8f91f7-cc18-406e-9b6e-385f50ac02ea" providerId="AD" clId="Web-{A977FD81-351D-FC5F-642F-44005AEFF341}"/>
    <pc:docChg chg="mod">
      <pc:chgData name="Alston, Charita D" userId="S::blackwellcd@state.gov::0f8f91f7-cc18-406e-9b6e-385f50ac02ea" providerId="AD" clId="Web-{A977FD81-351D-FC5F-642F-44005AEFF341}" dt="2025-02-25T17:27:59.423" v="0" actId="33475"/>
      <pc:docMkLst>
        <pc:docMk/>
      </pc:docMkLst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dirty="0"/>
              <a:t>Office of Antiterrorism Assistance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 dirty="0"/>
              <a:t>Critical Infrastructure Security and Resilience (CISR) v4.00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dirty="0"/>
              <a:t>Module 16: Capstone Exercise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385D4F-7E3E-4C96-99B9-6B4AAF2BFCEA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728060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dirty="0"/>
              <a:t>Office of Antiterrorism Assistance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 dirty="0"/>
              <a:t>Critical Infrastructure Security and Resilience (CISR) v4.00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dirty="0"/>
              <a:t>Module 16: Capstone Exercise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419CB7-F9A5-4A26-A9E5-C21C92E04FA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2411154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19CB7-F9A5-4A26-A9E5-C21C92E04FA5}" type="slidenum">
              <a:rPr lang="en-US" smtClean="0"/>
              <a:pPr algn="r" rtl="1"/>
              <a:t>1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algn="r" rtl="1"/>
            <a:r>
              <a:rPr lang="en-US" dirty="0"/>
              <a:t>أمن البنية التحتية الحيوية ومرونتها (CISR) الإصدار 4.00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r" rtl="1"/>
            <a:r>
              <a:rPr lang="en-US" dirty="0"/>
              <a:t>الوحدة 16: التمرين الختامي</a:t>
            </a:r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pPr algn="r" rtl="1"/>
            <a:r>
              <a:rPr lang="en-US" dirty="0"/>
              <a:t>مكتب المساعدة في مكافحة الإرهاب</a:t>
            </a:r>
          </a:p>
        </p:txBody>
      </p:sp>
    </p:spTree>
    <p:extLst>
      <p:ext uri="{BB962C8B-B14F-4D97-AF65-F5344CB8AC3E}">
        <p14:creationId xmlns:p14="http://schemas.microsoft.com/office/powerpoint/2010/main" val="27828071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e l'en-tête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Office of Antiterrorism Assistance</a:t>
            </a:r>
            <a:endParaRPr lang="en-US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 smtClean="0"/>
              <a:t>Critical Infrastructure Security and Resilience (CISR) v4.00</a:t>
            </a:r>
            <a:endParaRPr lang="en-US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Module 16: Capstone Exercise</a:t>
            </a:r>
            <a:endParaRPr lang="en-US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4419CB7-F9A5-4A26-A9E5-C21C92E04FA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18386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Rectangle 9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329609" y="2796363"/>
            <a:ext cx="6996225" cy="1318437"/>
          </a:xfrm>
          <a:effectLst/>
        </p:spPr>
        <p:txBody>
          <a:bodyPr lIns="91440" tIns="45720" rIns="91440" bIns="45720" anchor="ctr"/>
          <a:lstStyle>
            <a:lvl1pPr algn="l">
              <a:spcAft>
                <a:spcPts val="200"/>
              </a:spcAft>
              <a:defRPr sz="36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Place Module Title</a:t>
            </a:r>
          </a:p>
        </p:txBody>
      </p:sp>
      <p:sp>
        <p:nvSpPr>
          <p:cNvPr id="7" name="Date Placeholder 11"/>
          <p:cNvSpPr>
            <a:spLocks noGrp="1"/>
          </p:cNvSpPr>
          <p:nvPr>
            <p:ph type="dt" sz="half" idx="2"/>
          </p:nvPr>
        </p:nvSpPr>
        <p:spPr>
          <a:xfrm>
            <a:off x="2971800" y="6581775"/>
            <a:ext cx="3200400" cy="2762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CISR v4.00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5816229" y="71438"/>
            <a:ext cx="3156321" cy="366713"/>
          </a:xfrm>
        </p:spPr>
        <p:txBody>
          <a:bodyPr anchor="ctr"/>
          <a:lstStyle>
            <a:lvl1pPr algn="r">
              <a:buNone/>
              <a:defRPr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 dirty="0"/>
              <a:t>Place Module ##</a:t>
            </a:r>
          </a:p>
        </p:txBody>
      </p:sp>
      <p:sp>
        <p:nvSpPr>
          <p:cNvPr id="8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78324" y="6629400"/>
            <a:ext cx="457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1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1E05A8D5-9D50-4F79-AAB3-D0C9B9E3293E}" type="slidenum">
              <a:rPr lang="en-US" smtClean="0"/>
              <a:pPr>
                <a:defRPr/>
              </a:pPr>
              <a:t>‹N°›</a:t>
            </a:fld>
            <a:endParaRPr 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304800" y="4191000"/>
            <a:ext cx="8610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kern="1200" dirty="0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</a:rPr>
              <a:t>These materials are for training purposes only and must not be considered official recommendations.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4" name="Picture 3" descr="Logo&#10;&#10;AI-generated content may be incorrect.">
            <a:extLst>
              <a:ext uri="{FF2B5EF4-FFF2-40B4-BE49-F238E27FC236}">
                <a16:creationId xmlns="" xmlns:a16="http://schemas.microsoft.com/office/drawing/2014/main" id="{819570D3-7D41-C16B-E198-1F698B24559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5423" y="3086099"/>
            <a:ext cx="685801" cy="685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30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hapter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Rectangle 9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411164" y="2857500"/>
            <a:ext cx="8318500" cy="1143000"/>
          </a:xfrm>
          <a:effectLst/>
        </p:spPr>
        <p:txBody>
          <a:bodyPr lIns="91440" tIns="45720" rIns="91440" bIns="45720" anchor="ctr"/>
          <a:lstStyle>
            <a:lvl1pPr algn="ctr">
              <a:spcAft>
                <a:spcPts val="200"/>
              </a:spcAft>
              <a:defRPr sz="36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Place Chapter Break Title</a:t>
            </a:r>
          </a:p>
        </p:txBody>
      </p:sp>
    </p:spTree>
    <p:extLst>
      <p:ext uri="{BB962C8B-B14F-4D97-AF65-F5344CB8AC3E}">
        <p14:creationId xmlns:p14="http://schemas.microsoft.com/office/powerpoint/2010/main" val="1157354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1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1163" y="228600"/>
            <a:ext cx="8318500" cy="914400"/>
          </a:xfrm>
        </p:spPr>
        <p:txBody>
          <a:bodyPr/>
          <a:lstStyle>
            <a:lvl1pPr>
              <a:defRPr sz="32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11162" y="1233488"/>
            <a:ext cx="8318501" cy="3700462"/>
          </a:xfrm>
        </p:spPr>
        <p:txBody>
          <a:bodyPr/>
          <a:lstStyle>
            <a:lvl1pPr marL="233363" indent="-233363">
              <a:defRPr sz="2800" b="1">
                <a:latin typeface="Arial" pitchFamily="34" charset="0"/>
                <a:cs typeface="Arial" pitchFamily="34" charset="0"/>
              </a:defRPr>
            </a:lvl1pPr>
            <a:lvl2pPr>
              <a:defRPr sz="2400" b="1">
                <a:latin typeface="Arial" pitchFamily="34" charset="0"/>
                <a:cs typeface="Arial" pitchFamily="34" charset="0"/>
              </a:defRPr>
            </a:lvl2pPr>
            <a:lvl3pPr marL="1147763" indent="-233363">
              <a:spcBef>
                <a:spcPts val="200"/>
              </a:spcBef>
              <a:tabLst/>
              <a:defRPr sz="2000" b="1">
                <a:latin typeface="Arial" pitchFamily="34" charset="0"/>
                <a:cs typeface="Arial" pitchFamily="34" charset="0"/>
              </a:defRPr>
            </a:lvl3pPr>
            <a:lvl4pPr marL="1604963" indent="-233363">
              <a:spcBef>
                <a:spcPts val="100"/>
              </a:spcBef>
              <a:buFont typeface="Arial" pitchFamily="34" charset="0"/>
              <a:buChar char="•"/>
              <a:defRPr sz="1800" b="1">
                <a:latin typeface="Arial" pitchFamily="34" charset="0"/>
                <a:cs typeface="Arial" pitchFamily="34" charset="0"/>
              </a:defRPr>
            </a:lvl4pPr>
            <a:lvl5pPr marL="1998663" indent="-169863">
              <a:buFont typeface="Arial" pitchFamily="34" charset="0"/>
              <a:buChar char="•"/>
              <a:defRPr sz="2400" b="0">
                <a:latin typeface="+mj-lt"/>
              </a:defRPr>
            </a:lvl5pPr>
          </a:lstStyle>
          <a:p>
            <a:pPr lvl="0"/>
            <a:r>
              <a:rPr lang="en-US" dirty="0"/>
              <a:t>Click to edit level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1" name="Footer Placeholder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971800" y="6629400"/>
            <a:ext cx="3200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100" b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2"/>
          </p:nvPr>
        </p:nvSpPr>
        <p:spPr>
          <a:xfrm>
            <a:off x="47624" y="6629400"/>
            <a:ext cx="2836864" cy="228600"/>
          </a:xfrm>
          <a:prstGeom prst="rect">
            <a:avLst/>
          </a:prstGeom>
        </p:spPr>
        <p:txBody>
          <a:bodyPr vert="horz" wrap="none" lIns="9144" tIns="9144" rIns="45720" bIns="9144" rtlCol="0" anchor="ctr"/>
          <a:lstStyle>
            <a:lvl1pPr algn="l">
              <a:defRPr sz="1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CISR v4.00</a:t>
            </a:r>
            <a:endParaRPr lang="en-US" dirty="0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78324" y="6629400"/>
            <a:ext cx="457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1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1E05A8D5-9D50-4F79-AAB3-D0C9B9E3293E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‹N°›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54903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imary: Question - Title 1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3" hasCustomPrompt="1"/>
          </p:nvPr>
        </p:nvSpPr>
        <p:spPr>
          <a:xfrm>
            <a:off x="411163" y="1220788"/>
            <a:ext cx="8318500" cy="3719512"/>
          </a:xfrm>
          <a:prstGeom prst="rect">
            <a:avLst/>
          </a:prstGeom>
        </p:spPr>
        <p:txBody>
          <a:bodyPr/>
          <a:lstStyle>
            <a:lvl1pPr marL="228600" indent="-228600">
              <a:defRPr/>
            </a:lvl1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7" name="Title 26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Header</a:t>
            </a:r>
          </a:p>
        </p:txBody>
      </p:sp>
      <p:pic>
        <p:nvPicPr>
          <p:cNvPr id="2" name="Picture 1" descr="Background pattern&#10;&#10;AI-generated content may be incorrect.">
            <a:extLst>
              <a:ext uri="{FF2B5EF4-FFF2-40B4-BE49-F238E27FC236}">
                <a16:creationId xmlns="" xmlns:a16="http://schemas.microsoft.com/office/drawing/2014/main" id="{DDDD67A7-88D2-B1B1-A8CE-2898155377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9775" y="1220788"/>
            <a:ext cx="5228958" cy="4655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478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imary: Title and 2 Content Stag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1163" y="228600"/>
            <a:ext cx="8318500" cy="914400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11" name="Footer Placeholder 10"/>
          <p:cNvSpPr>
            <a:spLocks noGrp="1" noChangeArrowheads="1"/>
          </p:cNvSpPr>
          <p:nvPr>
            <p:ph type="ftr" sz="quarter" idx="14"/>
          </p:nvPr>
        </p:nvSpPr>
        <p:spPr bwMode="auto">
          <a:xfrm>
            <a:off x="2971800" y="6629400"/>
            <a:ext cx="3200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1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5"/>
          </p:nvPr>
        </p:nvSpPr>
        <p:spPr>
          <a:xfrm>
            <a:off x="47624" y="6629400"/>
            <a:ext cx="2836864" cy="228600"/>
          </a:xfrm>
          <a:prstGeom prst="rect">
            <a:avLst/>
          </a:prstGeom>
        </p:spPr>
        <p:txBody>
          <a:bodyPr vert="horz" wrap="none" lIns="9144" tIns="9144" rIns="45720" bIns="9144" rtlCol="0" anchor="ctr"/>
          <a:lstStyle>
            <a:lvl1pPr algn="l">
              <a:defRPr sz="1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CISR v4.00</a:t>
            </a:r>
            <a:endParaRPr lang="en-US" dirty="0"/>
          </a:p>
        </p:txBody>
      </p:sp>
      <p:sp>
        <p:nvSpPr>
          <p:cNvPr id="17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29662" y="6629400"/>
            <a:ext cx="405861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1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1E05A8D5-9D50-4F79-AAB3-D0C9B9E3293E}" type="slidenum">
              <a:rPr lang="en-US" smtClean="0"/>
              <a:pPr>
                <a:defRPr/>
              </a:pPr>
              <a:t>‹N°›</a:t>
            </a:fld>
            <a:endParaRPr lang="en-US" dirty="0"/>
          </a:p>
        </p:txBody>
      </p:sp>
      <p:sp>
        <p:nvSpPr>
          <p:cNvPr id="19" name="Content Placeholder 6"/>
          <p:cNvSpPr>
            <a:spLocks noGrp="1"/>
          </p:cNvSpPr>
          <p:nvPr>
            <p:ph sz="quarter" idx="16" hasCustomPrompt="1"/>
          </p:nvPr>
        </p:nvSpPr>
        <p:spPr>
          <a:xfrm>
            <a:off x="4705350" y="4162489"/>
            <a:ext cx="4024313" cy="1755648"/>
          </a:xfrm>
        </p:spPr>
        <p:txBody>
          <a:bodyPr/>
          <a:lstStyle>
            <a:lvl1pPr marL="228600" indent="-228600">
              <a:defRPr/>
            </a:lvl1pPr>
            <a:lvl4pPr>
              <a:defRPr/>
            </a:lvl4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0" name="Content Placeholder 6"/>
          <p:cNvSpPr>
            <a:spLocks noGrp="1"/>
          </p:cNvSpPr>
          <p:nvPr>
            <p:ph sz="quarter" idx="17" hasCustomPrompt="1"/>
          </p:nvPr>
        </p:nvSpPr>
        <p:spPr>
          <a:xfrm>
            <a:off x="411163" y="1220788"/>
            <a:ext cx="8318500" cy="2743200"/>
          </a:xfrm>
        </p:spPr>
        <p:txBody>
          <a:bodyPr/>
          <a:lstStyle>
            <a:lvl1pPr marL="228600" indent="-228600">
              <a:defRPr lang="en-US" sz="2800" b="1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4pPr>
              <a:defRPr/>
            </a:lvl4pPr>
          </a:lstStyle>
          <a:p>
            <a:pPr marL="228600" lvl="0" indent="-228600" algn="l" rtl="0" eaLnBrk="1" fontAlgn="base" hangingPunct="1">
              <a:spcBef>
                <a:spcPts val="0"/>
              </a:spcBef>
              <a:spcAft>
                <a:spcPts val="200"/>
              </a:spcAft>
              <a:buSzPct val="88000"/>
              <a:buFont typeface="Wingdings" pitchFamily="2" charset="2"/>
              <a:buChar char="§"/>
            </a:pPr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4075163262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imary: Title and 2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13"/>
          <p:cNvSpPr>
            <a:spLocks noGrp="1"/>
          </p:cNvSpPr>
          <p:nvPr>
            <p:ph sz="quarter" idx="13" hasCustomPrompt="1"/>
          </p:nvPr>
        </p:nvSpPr>
        <p:spPr>
          <a:xfrm>
            <a:off x="411163" y="1219200"/>
            <a:ext cx="3976687" cy="3721099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4pPr>
              <a:defRPr/>
            </a:lvl4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7" name="Content Placeholder 13"/>
          <p:cNvSpPr>
            <a:spLocks noGrp="1"/>
          </p:cNvSpPr>
          <p:nvPr>
            <p:ph sz="quarter" idx="14" hasCustomPrompt="1"/>
          </p:nvPr>
        </p:nvSpPr>
        <p:spPr>
          <a:xfrm>
            <a:off x="4754563" y="1220787"/>
            <a:ext cx="3975100" cy="3721099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4pPr>
              <a:defRPr/>
            </a:lvl4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879761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imary: Question - Title and 2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13"/>
          <p:cNvSpPr>
            <a:spLocks noGrp="1"/>
          </p:cNvSpPr>
          <p:nvPr>
            <p:ph sz="quarter" idx="13" hasCustomPrompt="1"/>
          </p:nvPr>
        </p:nvSpPr>
        <p:spPr>
          <a:xfrm>
            <a:off x="411163" y="1219201"/>
            <a:ext cx="3976687" cy="3719512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4pPr>
              <a:defRPr/>
            </a:lvl4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7" name="Content Placeholder 13"/>
          <p:cNvSpPr>
            <a:spLocks noGrp="1"/>
          </p:cNvSpPr>
          <p:nvPr>
            <p:ph sz="quarter" idx="14" hasCustomPrompt="1"/>
          </p:nvPr>
        </p:nvSpPr>
        <p:spPr>
          <a:xfrm>
            <a:off x="4754563" y="1220788"/>
            <a:ext cx="3975100" cy="3719512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4pPr>
              <a:defRPr/>
            </a:lvl4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pic>
        <p:nvPicPr>
          <p:cNvPr id="8" name="Picture 7" descr="Background pattern&#10;&#10;AI-generated content may be incorrect.">
            <a:extLst>
              <a:ext uri="{FF2B5EF4-FFF2-40B4-BE49-F238E27FC236}">
                <a16:creationId xmlns="" xmlns:a16="http://schemas.microsoft.com/office/drawing/2014/main" id="{C36C9886-D815-EE18-4537-B4F66F014D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9775" y="1220788"/>
            <a:ext cx="5228958" cy="4655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729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imary: Title, 1 Content, and 2 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1162" y="228600"/>
            <a:ext cx="8318501" cy="914400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ftr" sz="quarter" idx="10"/>
          </p:nvPr>
        </p:nvSpPr>
        <p:spPr bwMode="auto">
          <a:xfrm>
            <a:off x="2971800" y="6629400"/>
            <a:ext cx="3200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1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" name="Date Placeholder 11"/>
          <p:cNvSpPr>
            <a:spLocks noGrp="1"/>
          </p:cNvSpPr>
          <p:nvPr>
            <p:ph type="dt" sz="half" idx="11"/>
          </p:nvPr>
        </p:nvSpPr>
        <p:spPr>
          <a:xfrm>
            <a:off x="47624" y="6629400"/>
            <a:ext cx="2836864" cy="228600"/>
          </a:xfrm>
          <a:prstGeom prst="rect">
            <a:avLst/>
          </a:prstGeom>
        </p:spPr>
        <p:txBody>
          <a:bodyPr vert="horz" wrap="none" lIns="9144" tIns="9144" rIns="45720" bIns="9144" rtlCol="0" anchor="ctr"/>
          <a:lstStyle>
            <a:lvl1pPr algn="l">
              <a:defRPr sz="1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CISR v4.00</a:t>
            </a:r>
            <a:endParaRPr lang="en-US" dirty="0"/>
          </a:p>
        </p:txBody>
      </p:sp>
      <p:sp>
        <p:nvSpPr>
          <p:cNvPr id="15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29662" y="6629400"/>
            <a:ext cx="405861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1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1E05A8D5-9D50-4F79-AAB3-D0C9B9E3293E}" type="slidenum">
              <a:rPr lang="en-US" smtClean="0"/>
              <a:pPr>
                <a:defRPr/>
              </a:pPr>
              <a:t>‹N°›</a:t>
            </a:fld>
            <a:endParaRPr lang="en-US" dirty="0"/>
          </a:p>
        </p:txBody>
      </p:sp>
      <p:sp>
        <p:nvSpPr>
          <p:cNvPr id="9" name="Content Placeholder 6"/>
          <p:cNvSpPr>
            <a:spLocks noGrp="1"/>
          </p:cNvSpPr>
          <p:nvPr>
            <p:ph sz="quarter" idx="12" hasCustomPrompt="1"/>
          </p:nvPr>
        </p:nvSpPr>
        <p:spPr>
          <a:xfrm>
            <a:off x="411163" y="1220790"/>
            <a:ext cx="3976687" cy="3719509"/>
          </a:xfrm>
        </p:spPr>
        <p:txBody>
          <a:bodyPr/>
          <a:lstStyle>
            <a:lvl1pPr marL="228600" indent="-228600">
              <a:defRPr baseline="0"/>
            </a:lvl1pPr>
            <a:lvl4pPr>
              <a:defRPr/>
            </a:lvl4pPr>
          </a:lstStyle>
          <a:p>
            <a:pPr lvl="0"/>
            <a:r>
              <a:rPr lang="en-US" dirty="0"/>
              <a:t>Click to edit Layout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6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754563" y="1220788"/>
            <a:ext cx="3975100" cy="1737360"/>
          </a:xfrm>
        </p:spPr>
        <p:txBody>
          <a:bodyPr/>
          <a:lstStyle>
            <a:lvl1pPr marL="228600" indent="-228600">
              <a:defRPr/>
            </a:lvl1pPr>
            <a:lvl4pPr>
              <a:defRPr/>
            </a:lvl4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7" name="Content Placeholder 6"/>
          <p:cNvSpPr>
            <a:spLocks noGrp="1"/>
          </p:cNvSpPr>
          <p:nvPr>
            <p:ph sz="quarter" idx="14" hasCustomPrompt="1"/>
          </p:nvPr>
        </p:nvSpPr>
        <p:spPr>
          <a:xfrm>
            <a:off x="4754563" y="3202940"/>
            <a:ext cx="3975100" cy="1737360"/>
          </a:xfrm>
        </p:spPr>
        <p:txBody>
          <a:bodyPr/>
          <a:lstStyle>
            <a:lvl1pPr marL="228600" indent="-228600">
              <a:defRPr/>
            </a:lvl1pPr>
            <a:lvl4pPr>
              <a:defRPr/>
            </a:lvl4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22827684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imary: Title Content and 2 Conten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1162" y="228600"/>
            <a:ext cx="8318501" cy="914400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ftr" sz="quarter" idx="10"/>
          </p:nvPr>
        </p:nvSpPr>
        <p:spPr bwMode="auto">
          <a:xfrm>
            <a:off x="2971800" y="6629400"/>
            <a:ext cx="3200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1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" name="Date Placeholder 11"/>
          <p:cNvSpPr>
            <a:spLocks noGrp="1"/>
          </p:cNvSpPr>
          <p:nvPr>
            <p:ph type="dt" sz="half" idx="11"/>
          </p:nvPr>
        </p:nvSpPr>
        <p:spPr>
          <a:xfrm>
            <a:off x="47624" y="6629400"/>
            <a:ext cx="2836864" cy="228600"/>
          </a:xfrm>
          <a:prstGeom prst="rect">
            <a:avLst/>
          </a:prstGeom>
        </p:spPr>
        <p:txBody>
          <a:bodyPr vert="horz" wrap="none" lIns="9144" tIns="9144" rIns="45720" bIns="9144" rtlCol="0" anchor="ctr"/>
          <a:lstStyle>
            <a:lvl1pPr algn="l">
              <a:defRPr sz="1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CISR v4.00</a:t>
            </a:r>
            <a:endParaRPr lang="en-US" dirty="0"/>
          </a:p>
        </p:txBody>
      </p:sp>
      <p:sp>
        <p:nvSpPr>
          <p:cNvPr id="15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29662" y="6629400"/>
            <a:ext cx="405861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1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1E05A8D5-9D50-4F79-AAB3-D0C9B9E3293E}" type="slidenum">
              <a:rPr lang="en-US" smtClean="0"/>
              <a:pPr>
                <a:defRPr/>
              </a:pPr>
              <a:t>‹N°›</a:t>
            </a:fld>
            <a:endParaRPr lang="en-US" dirty="0"/>
          </a:p>
        </p:txBody>
      </p:sp>
      <p:sp>
        <p:nvSpPr>
          <p:cNvPr id="9" name="Content Placeholder 6"/>
          <p:cNvSpPr>
            <a:spLocks noGrp="1"/>
          </p:cNvSpPr>
          <p:nvPr>
            <p:ph sz="quarter" idx="12" hasCustomPrompt="1"/>
          </p:nvPr>
        </p:nvSpPr>
        <p:spPr>
          <a:xfrm>
            <a:off x="4754563" y="1220788"/>
            <a:ext cx="3975100" cy="3719511"/>
          </a:xfrm>
        </p:spPr>
        <p:txBody>
          <a:bodyPr/>
          <a:lstStyle>
            <a:lvl1pPr marL="228600" indent="-228600">
              <a:defRPr baseline="0"/>
            </a:lvl1pPr>
            <a:lvl4pPr>
              <a:defRPr/>
            </a:lvl4pPr>
          </a:lstStyle>
          <a:p>
            <a:pPr lvl="0"/>
            <a:r>
              <a:rPr lang="en-US" dirty="0"/>
              <a:t>Click to edit Layout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6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11163" y="1222376"/>
            <a:ext cx="3976687" cy="1737360"/>
          </a:xfrm>
        </p:spPr>
        <p:txBody>
          <a:bodyPr/>
          <a:lstStyle>
            <a:lvl1pPr marL="228600" indent="-228600">
              <a:defRPr/>
            </a:lvl1pPr>
            <a:lvl4pPr>
              <a:defRPr/>
            </a:lvl4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7" name="Content Placeholder 6"/>
          <p:cNvSpPr>
            <a:spLocks noGrp="1"/>
          </p:cNvSpPr>
          <p:nvPr>
            <p:ph sz="quarter" idx="14" hasCustomPrompt="1"/>
          </p:nvPr>
        </p:nvSpPr>
        <p:spPr>
          <a:xfrm>
            <a:off x="411163" y="3202940"/>
            <a:ext cx="3976687" cy="1737360"/>
          </a:xfrm>
        </p:spPr>
        <p:txBody>
          <a:bodyPr/>
          <a:lstStyle>
            <a:lvl1pPr marL="228600" indent="-228600">
              <a:defRPr/>
            </a:lvl1pPr>
            <a:lvl4pPr>
              <a:defRPr/>
            </a:lvl4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91933612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imary: 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1163" y="228600"/>
            <a:ext cx="8318500" cy="914400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11" name="Footer Placeholder 10"/>
          <p:cNvSpPr>
            <a:spLocks noGrp="1" noChangeArrowheads="1"/>
          </p:cNvSpPr>
          <p:nvPr>
            <p:ph type="ftr" sz="quarter" idx="14"/>
          </p:nvPr>
        </p:nvSpPr>
        <p:spPr bwMode="auto">
          <a:xfrm>
            <a:off x="2971800" y="6629400"/>
            <a:ext cx="3200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1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5"/>
          </p:nvPr>
        </p:nvSpPr>
        <p:spPr>
          <a:xfrm>
            <a:off x="47624" y="6629400"/>
            <a:ext cx="2836864" cy="228600"/>
          </a:xfrm>
          <a:prstGeom prst="rect">
            <a:avLst/>
          </a:prstGeom>
        </p:spPr>
        <p:txBody>
          <a:bodyPr vert="horz" wrap="none" lIns="9144" tIns="9144" rIns="45720" bIns="9144" rtlCol="0" anchor="ctr"/>
          <a:lstStyle>
            <a:lvl1pPr algn="l">
              <a:defRPr sz="1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CISR v4.00</a:t>
            </a:r>
            <a:endParaRPr lang="en-US" dirty="0"/>
          </a:p>
        </p:txBody>
      </p:sp>
      <p:sp>
        <p:nvSpPr>
          <p:cNvPr id="17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29662" y="6629400"/>
            <a:ext cx="405861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1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1E05A8D5-9D50-4F79-AAB3-D0C9B9E3293E}" type="slidenum">
              <a:rPr lang="en-US" smtClean="0"/>
              <a:pPr>
                <a:defRPr/>
              </a:pPr>
              <a:t>‹N°›</a:t>
            </a:fld>
            <a:endParaRPr lang="en-US" dirty="0"/>
          </a:p>
        </p:txBody>
      </p:sp>
      <p:sp>
        <p:nvSpPr>
          <p:cNvPr id="18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754563" y="1220788"/>
            <a:ext cx="3975100" cy="1737360"/>
          </a:xfrm>
        </p:spPr>
        <p:txBody>
          <a:bodyPr/>
          <a:lstStyle>
            <a:lvl1pPr marL="228600" indent="-228600">
              <a:defRPr/>
            </a:lvl1pPr>
            <a:lvl4pPr>
              <a:defRPr/>
            </a:lvl4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9" name="Content Placeholder 6"/>
          <p:cNvSpPr>
            <a:spLocks noGrp="1"/>
          </p:cNvSpPr>
          <p:nvPr>
            <p:ph sz="quarter" idx="16" hasCustomPrompt="1"/>
          </p:nvPr>
        </p:nvSpPr>
        <p:spPr>
          <a:xfrm>
            <a:off x="4754563" y="3202940"/>
            <a:ext cx="3975100" cy="1737360"/>
          </a:xfrm>
        </p:spPr>
        <p:txBody>
          <a:bodyPr/>
          <a:lstStyle>
            <a:lvl1pPr marL="228600" indent="-228600">
              <a:defRPr/>
            </a:lvl1pPr>
            <a:lvl4pPr>
              <a:defRPr/>
            </a:lvl4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0" name="Content Placeholder 6"/>
          <p:cNvSpPr>
            <a:spLocks noGrp="1"/>
          </p:cNvSpPr>
          <p:nvPr>
            <p:ph sz="quarter" idx="17" hasCustomPrompt="1"/>
          </p:nvPr>
        </p:nvSpPr>
        <p:spPr>
          <a:xfrm>
            <a:off x="411164" y="1220788"/>
            <a:ext cx="3976686" cy="1737360"/>
          </a:xfrm>
        </p:spPr>
        <p:txBody>
          <a:bodyPr/>
          <a:lstStyle>
            <a:lvl1pPr marL="228600" indent="-228600">
              <a:defRPr/>
            </a:lvl1pPr>
            <a:lvl4pPr>
              <a:defRPr/>
            </a:lvl4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1" name="Content Placeholder 6"/>
          <p:cNvSpPr>
            <a:spLocks noGrp="1"/>
          </p:cNvSpPr>
          <p:nvPr>
            <p:ph sz="quarter" idx="18" hasCustomPrompt="1"/>
          </p:nvPr>
        </p:nvSpPr>
        <p:spPr>
          <a:xfrm>
            <a:off x="411163" y="3202940"/>
            <a:ext cx="3976687" cy="1737360"/>
          </a:xfrm>
        </p:spPr>
        <p:txBody>
          <a:bodyPr/>
          <a:lstStyle>
            <a:lvl1pPr marL="228600" indent="-228600">
              <a:defRPr/>
            </a:lvl1pPr>
            <a:lvl4pPr>
              <a:defRPr/>
            </a:lvl4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946366249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ce: Title 1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3" hasCustomPrompt="1"/>
          </p:nvPr>
        </p:nvSpPr>
        <p:spPr>
          <a:xfrm>
            <a:off x="411163" y="1220789"/>
            <a:ext cx="8318500" cy="3713161"/>
          </a:xfrm>
          <a:prstGeom prst="rect">
            <a:avLst/>
          </a:prstGeom>
        </p:spPr>
        <p:txBody>
          <a:bodyPr/>
          <a:lstStyle>
            <a:lvl1pPr marL="228600" indent="-228600">
              <a:defRPr/>
            </a:lvl1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6399213" y="228600"/>
            <a:ext cx="2330450" cy="914400"/>
          </a:xfrm>
          <a:prstGeom prst="rect">
            <a:avLst/>
          </a:prstGeom>
          <a:solidFill>
            <a:srgbClr val="DDDDDD"/>
          </a:solidFill>
        </p:spPr>
        <p:txBody>
          <a:bodyPr lIns="45720" tIns="91440" rIns="228600" bIns="91440" anchor="ctr">
            <a:norm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8000"/>
              <a:buFont typeface="Wingdings" pitchFamily="2" charset="2"/>
              <a:buNone/>
              <a:tabLst/>
              <a:defRPr sz="1600" baseline="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8000"/>
              <a:buFont typeface="Wingdings" pitchFamily="2" charset="2"/>
              <a:buNone/>
              <a:tabLst/>
              <a:defRPr/>
            </a:pPr>
            <a:r>
              <a:rPr lang="en-US" sz="1600" b="1" dirty="0"/>
              <a:t>Refer To </a:t>
            </a:r>
          </a:p>
          <a:p>
            <a:pPr lvl="0"/>
            <a:r>
              <a:rPr lang="en-US" dirty="0"/>
              <a:t>Addendum #.#, Handout #.#, Book</a:t>
            </a:r>
          </a:p>
        </p:txBody>
      </p:sp>
      <p:sp>
        <p:nvSpPr>
          <p:cNvPr id="26" name="Picture Placeholder 16"/>
          <p:cNvSpPr>
            <a:spLocks noGrp="1"/>
          </p:cNvSpPr>
          <p:nvPr>
            <p:ph type="pic" sz="quarter" idx="15" hasCustomPrompt="1"/>
          </p:nvPr>
        </p:nvSpPr>
        <p:spPr>
          <a:xfrm>
            <a:off x="8503285" y="548640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8" name="Picture Placeholder 16"/>
          <p:cNvSpPr>
            <a:spLocks noGrp="1"/>
          </p:cNvSpPr>
          <p:nvPr>
            <p:ph type="pic" sz="quarter" idx="17" hasCustomPrompt="1"/>
          </p:nvPr>
        </p:nvSpPr>
        <p:spPr>
          <a:xfrm>
            <a:off x="8506460" y="24669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9" name="Picture Placeholder 16"/>
          <p:cNvSpPr>
            <a:spLocks noGrp="1"/>
          </p:cNvSpPr>
          <p:nvPr>
            <p:ph type="pic" sz="quarter" idx="18" hasCustomPrompt="1"/>
          </p:nvPr>
        </p:nvSpPr>
        <p:spPr>
          <a:xfrm>
            <a:off x="8503920" y="8514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69519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ce: Question- 1 Title 1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3" hasCustomPrompt="1"/>
          </p:nvPr>
        </p:nvSpPr>
        <p:spPr>
          <a:xfrm>
            <a:off x="411163" y="1220788"/>
            <a:ext cx="8318500" cy="3719512"/>
          </a:xfrm>
          <a:prstGeom prst="rect">
            <a:avLst/>
          </a:prstGeom>
        </p:spPr>
        <p:txBody>
          <a:bodyPr/>
          <a:lstStyle>
            <a:lvl1pPr marL="228600" indent="-228600">
              <a:defRPr/>
            </a:lvl1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6399213" y="228600"/>
            <a:ext cx="2330450" cy="914400"/>
          </a:xfrm>
          <a:prstGeom prst="rect">
            <a:avLst/>
          </a:prstGeom>
          <a:solidFill>
            <a:srgbClr val="DDDDDD"/>
          </a:solidFill>
        </p:spPr>
        <p:txBody>
          <a:bodyPr lIns="45720" tIns="91440" rIns="228600" bIns="91440" anchor="ctr">
            <a:norm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8000"/>
              <a:buFont typeface="Wingdings" pitchFamily="2" charset="2"/>
              <a:buNone/>
              <a:tabLst/>
              <a:defRPr sz="1600" baseline="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8000"/>
              <a:buFont typeface="Wingdings" pitchFamily="2" charset="2"/>
              <a:buNone/>
              <a:tabLst/>
              <a:defRPr/>
            </a:pPr>
            <a:r>
              <a:rPr lang="en-US" sz="1600" b="1" dirty="0"/>
              <a:t>Refer To:</a:t>
            </a:r>
          </a:p>
          <a:p>
            <a:pPr lvl="0"/>
            <a:r>
              <a:rPr lang="en-US" dirty="0"/>
              <a:t>Addendum #.#, Handout #.#, Book</a:t>
            </a:r>
          </a:p>
        </p:txBody>
      </p:sp>
      <p:sp>
        <p:nvSpPr>
          <p:cNvPr id="26" name="Picture Placeholder 16"/>
          <p:cNvSpPr>
            <a:spLocks noGrp="1"/>
          </p:cNvSpPr>
          <p:nvPr>
            <p:ph type="pic" sz="quarter" idx="15" hasCustomPrompt="1"/>
          </p:nvPr>
        </p:nvSpPr>
        <p:spPr>
          <a:xfrm>
            <a:off x="8503920" y="245852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8" name="Picture Placeholder 16"/>
          <p:cNvSpPr>
            <a:spLocks noGrp="1"/>
          </p:cNvSpPr>
          <p:nvPr>
            <p:ph type="pic" sz="quarter" idx="17" hasCustomPrompt="1"/>
          </p:nvPr>
        </p:nvSpPr>
        <p:spPr>
          <a:xfrm>
            <a:off x="8503920" y="5502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9" name="Picture Placeholder 16"/>
          <p:cNvSpPr>
            <a:spLocks noGrp="1"/>
          </p:cNvSpPr>
          <p:nvPr>
            <p:ph type="pic" sz="quarter" idx="18" hasCustomPrompt="1"/>
          </p:nvPr>
        </p:nvSpPr>
        <p:spPr>
          <a:xfrm>
            <a:off x="8503920" y="8514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Picture 2" descr="Background pattern&#10;&#10;AI-generated content may be incorrect.">
            <a:extLst>
              <a:ext uri="{FF2B5EF4-FFF2-40B4-BE49-F238E27FC236}">
                <a16:creationId xmlns="" xmlns:a16="http://schemas.microsoft.com/office/drawing/2014/main" id="{3AACBAB5-1CB8-C5B9-975E-17E7C5A40B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9775" y="1220788"/>
            <a:ext cx="5228958" cy="4655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7515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ce: Title Content 2 Stag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10"/>
          <p:cNvSpPr>
            <a:spLocks noGrp="1" noChangeArrowheads="1"/>
          </p:cNvSpPr>
          <p:nvPr>
            <p:ph type="ftr" sz="quarter" idx="14"/>
          </p:nvPr>
        </p:nvSpPr>
        <p:spPr bwMode="auto">
          <a:xfrm>
            <a:off x="2971800" y="6629400"/>
            <a:ext cx="3200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1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5"/>
          </p:nvPr>
        </p:nvSpPr>
        <p:spPr>
          <a:xfrm>
            <a:off x="47624" y="6629400"/>
            <a:ext cx="2836864" cy="228600"/>
          </a:xfrm>
          <a:prstGeom prst="rect">
            <a:avLst/>
          </a:prstGeom>
        </p:spPr>
        <p:txBody>
          <a:bodyPr vert="horz" wrap="none" lIns="9144" tIns="9144" rIns="45720" bIns="9144" rtlCol="0" anchor="ctr"/>
          <a:lstStyle>
            <a:lvl1pPr algn="l">
              <a:defRPr sz="1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>
                <a:solidFill>
                  <a:srgbClr val="FFFFFF">
                    <a:lumMod val="85000"/>
                  </a:srgbClr>
                </a:solidFill>
              </a:rPr>
              <a:t>CISR v4.00</a:t>
            </a:r>
            <a:endParaRPr lang="en-US" dirty="0">
              <a:solidFill>
                <a:srgbClr val="FFFFFF">
                  <a:lumMod val="85000"/>
                </a:srgbClr>
              </a:solidFill>
            </a:endParaRPr>
          </a:p>
        </p:txBody>
      </p:sp>
      <p:sp>
        <p:nvSpPr>
          <p:cNvPr id="17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29662" y="6629400"/>
            <a:ext cx="405861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1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>
                <a:solidFill>
                  <a:srgbClr val="FFFFFF"/>
                </a:solidFill>
              </a:rPr>
              <a:t> </a:t>
            </a:r>
            <a:fld id="{1E05A8D5-9D50-4F79-AAB3-D0C9B9E3293E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‹N°›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Content Placeholder 6"/>
          <p:cNvSpPr>
            <a:spLocks noGrp="1"/>
          </p:cNvSpPr>
          <p:nvPr>
            <p:ph sz="quarter" idx="16" hasCustomPrompt="1"/>
          </p:nvPr>
        </p:nvSpPr>
        <p:spPr>
          <a:xfrm>
            <a:off x="4754563" y="4162489"/>
            <a:ext cx="3975100" cy="1755648"/>
          </a:xfrm>
        </p:spPr>
        <p:txBody>
          <a:bodyPr/>
          <a:lstStyle>
            <a:lvl1pPr marL="228600" indent="-228600">
              <a:defRPr/>
            </a:lvl1pPr>
            <a:lvl4pPr>
              <a:defRPr/>
            </a:lvl4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0" name="Content Placeholder 6"/>
          <p:cNvSpPr>
            <a:spLocks noGrp="1"/>
          </p:cNvSpPr>
          <p:nvPr>
            <p:ph sz="quarter" idx="17" hasCustomPrompt="1"/>
          </p:nvPr>
        </p:nvSpPr>
        <p:spPr>
          <a:xfrm>
            <a:off x="411163" y="1220788"/>
            <a:ext cx="8318500" cy="2743200"/>
          </a:xfrm>
        </p:spPr>
        <p:txBody>
          <a:bodyPr/>
          <a:lstStyle>
            <a:lvl1pPr marL="228600" indent="-228600">
              <a:defRPr lang="en-US" sz="2800" b="1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4pPr>
              <a:defRPr/>
            </a:lvl4pPr>
          </a:lstStyle>
          <a:p>
            <a:pPr marL="228600" lvl="0" indent="-228600" algn="l" rtl="0" eaLnBrk="1" fontAlgn="base" hangingPunct="1">
              <a:spcBef>
                <a:spcPts val="0"/>
              </a:spcBef>
              <a:spcAft>
                <a:spcPts val="200"/>
              </a:spcAft>
              <a:buSzPct val="88000"/>
              <a:buFont typeface="Wingdings" pitchFamily="2" charset="2"/>
              <a:buChar char="§"/>
            </a:pPr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8" name="Text Placeholder 12"/>
          <p:cNvSpPr>
            <a:spLocks noGrp="1"/>
          </p:cNvSpPr>
          <p:nvPr>
            <p:ph type="body" sz="quarter" idx="18" hasCustomPrompt="1"/>
          </p:nvPr>
        </p:nvSpPr>
        <p:spPr>
          <a:xfrm>
            <a:off x="6399213" y="228600"/>
            <a:ext cx="2330450" cy="914400"/>
          </a:xfrm>
          <a:prstGeom prst="rect">
            <a:avLst/>
          </a:prstGeom>
          <a:solidFill>
            <a:srgbClr val="DDDDDD"/>
          </a:solidFill>
        </p:spPr>
        <p:txBody>
          <a:bodyPr lIns="45720" tIns="91440" rIns="228600" bIns="91440" anchor="ctr">
            <a:norm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8000"/>
              <a:buFont typeface="Wingdings" pitchFamily="2" charset="2"/>
              <a:buNone/>
              <a:tabLst/>
              <a:defRPr sz="1600" baseline="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8000"/>
              <a:buFont typeface="Wingdings" pitchFamily="2" charset="2"/>
              <a:buNone/>
              <a:tabLst/>
              <a:defRPr/>
            </a:pPr>
            <a:r>
              <a:rPr lang="en-US" sz="1600" b="1" dirty="0"/>
              <a:t>Refer To:</a:t>
            </a:r>
          </a:p>
          <a:p>
            <a:pPr lvl="0"/>
            <a:r>
              <a:rPr lang="en-US" dirty="0"/>
              <a:t>Addendum #.#, Handout #.#, Book</a:t>
            </a:r>
          </a:p>
        </p:txBody>
      </p:sp>
      <p:sp>
        <p:nvSpPr>
          <p:cNvPr id="9" name="Picture Placeholder 16"/>
          <p:cNvSpPr>
            <a:spLocks noGrp="1"/>
          </p:cNvSpPr>
          <p:nvPr>
            <p:ph type="pic" sz="quarter" idx="19" hasCustomPrompt="1"/>
          </p:nvPr>
        </p:nvSpPr>
        <p:spPr>
          <a:xfrm>
            <a:off x="8503920" y="245852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10" name="Picture Placeholder 16"/>
          <p:cNvSpPr>
            <a:spLocks noGrp="1"/>
          </p:cNvSpPr>
          <p:nvPr>
            <p:ph type="pic" sz="quarter" idx="20" hasCustomPrompt="1"/>
          </p:nvPr>
        </p:nvSpPr>
        <p:spPr>
          <a:xfrm>
            <a:off x="8503920" y="5502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21" hasCustomPrompt="1"/>
          </p:nvPr>
        </p:nvSpPr>
        <p:spPr>
          <a:xfrm>
            <a:off x="8503920" y="8514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51591088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ce: Title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971800" y="6629400"/>
            <a:ext cx="3200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1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2"/>
          </p:nvPr>
        </p:nvSpPr>
        <p:spPr>
          <a:xfrm>
            <a:off x="47624" y="6629400"/>
            <a:ext cx="2836864" cy="228600"/>
          </a:xfrm>
          <a:prstGeom prst="rect">
            <a:avLst/>
          </a:prstGeom>
        </p:spPr>
        <p:txBody>
          <a:bodyPr vert="horz" wrap="none" lIns="9144" tIns="9144" rIns="45720" bIns="9144" rtlCol="0" anchor="ctr"/>
          <a:lstStyle>
            <a:lvl1pPr algn="l">
              <a:defRPr sz="1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>
                <a:solidFill>
                  <a:srgbClr val="FFFFFF">
                    <a:lumMod val="85000"/>
                  </a:srgbClr>
                </a:solidFill>
              </a:rPr>
              <a:t>CISR v4.00</a:t>
            </a:r>
            <a:endParaRPr lang="en-US" dirty="0">
              <a:solidFill>
                <a:srgbClr val="FFFFFF">
                  <a:lumMod val="85000"/>
                </a:srgbClr>
              </a:solidFill>
            </a:endParaRPr>
          </a:p>
        </p:txBody>
      </p:sp>
      <p:sp>
        <p:nvSpPr>
          <p:cNvPr id="14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29662" y="6629400"/>
            <a:ext cx="405861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1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>
                <a:solidFill>
                  <a:srgbClr val="FFFFFF"/>
                </a:solidFill>
              </a:rPr>
              <a:t> </a:t>
            </a:r>
            <a:fld id="{1E05A8D5-9D50-4F79-AAB3-D0C9B9E3293E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‹N°›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13" hasCustomPrompt="1"/>
          </p:nvPr>
        </p:nvSpPr>
        <p:spPr>
          <a:xfrm>
            <a:off x="411164" y="1220788"/>
            <a:ext cx="3976686" cy="3713162"/>
          </a:xfrm>
          <a:prstGeom prst="rect">
            <a:avLst/>
          </a:prstGeom>
        </p:spPr>
        <p:txBody>
          <a:bodyPr/>
          <a:lstStyle>
            <a:lvl1pPr marL="228600" indent="-228600">
              <a:defRPr/>
            </a:lvl1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2" name="Content Placeholder 13"/>
          <p:cNvSpPr>
            <a:spLocks noGrp="1"/>
          </p:cNvSpPr>
          <p:nvPr>
            <p:ph sz="quarter" idx="14" hasCustomPrompt="1"/>
          </p:nvPr>
        </p:nvSpPr>
        <p:spPr>
          <a:xfrm>
            <a:off x="4754563" y="1220789"/>
            <a:ext cx="3975100" cy="3713162"/>
          </a:xfrm>
          <a:prstGeom prst="rect">
            <a:avLst/>
          </a:prstGeom>
        </p:spPr>
        <p:txBody>
          <a:bodyPr/>
          <a:lstStyle>
            <a:lvl1pPr marL="228600" indent="-228600">
              <a:defRPr/>
            </a:lvl1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6399213" y="228600"/>
            <a:ext cx="2330450" cy="914400"/>
          </a:xfrm>
          <a:prstGeom prst="rect">
            <a:avLst/>
          </a:prstGeom>
          <a:solidFill>
            <a:srgbClr val="DDDDDD"/>
          </a:solidFill>
        </p:spPr>
        <p:txBody>
          <a:bodyPr lIns="45720" tIns="91440" rIns="228600" bIns="91440" anchor="ctr">
            <a:norm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8000"/>
              <a:buFont typeface="Wingdings" pitchFamily="2" charset="2"/>
              <a:buNone/>
              <a:tabLst/>
              <a:defRPr sz="1600" baseline="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8000"/>
              <a:buFont typeface="Wingdings" pitchFamily="2" charset="2"/>
              <a:buNone/>
              <a:tabLst/>
              <a:defRPr/>
            </a:pPr>
            <a:r>
              <a:rPr lang="en-US" sz="1600" b="1" dirty="0"/>
              <a:t>Refer To:</a:t>
            </a:r>
          </a:p>
          <a:p>
            <a:pPr lvl="0"/>
            <a:r>
              <a:rPr lang="en-US" dirty="0"/>
              <a:t>Addendum #.#, Handout #.#, Book</a:t>
            </a:r>
          </a:p>
        </p:txBody>
      </p:sp>
      <p:sp>
        <p:nvSpPr>
          <p:cNvPr id="19" name="Picture Placeholder 16"/>
          <p:cNvSpPr>
            <a:spLocks noGrp="1"/>
          </p:cNvSpPr>
          <p:nvPr>
            <p:ph type="pic" sz="quarter" idx="16" hasCustomPrompt="1"/>
          </p:nvPr>
        </p:nvSpPr>
        <p:spPr>
          <a:xfrm>
            <a:off x="8503920" y="245852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0" name="Picture Placeholder 16"/>
          <p:cNvSpPr>
            <a:spLocks noGrp="1"/>
          </p:cNvSpPr>
          <p:nvPr>
            <p:ph type="pic" sz="quarter" idx="17" hasCustomPrompt="1"/>
          </p:nvPr>
        </p:nvSpPr>
        <p:spPr>
          <a:xfrm>
            <a:off x="8503920" y="5502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4" name="Picture Placeholder 16"/>
          <p:cNvSpPr>
            <a:spLocks noGrp="1"/>
          </p:cNvSpPr>
          <p:nvPr>
            <p:ph type="pic" sz="quarter" idx="18" hasCustomPrompt="1"/>
          </p:nvPr>
        </p:nvSpPr>
        <p:spPr>
          <a:xfrm>
            <a:off x="8503920" y="8514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Header</a:t>
            </a:r>
          </a:p>
        </p:txBody>
      </p:sp>
    </p:spTree>
    <p:extLst>
      <p:ext uri="{BB962C8B-B14F-4D97-AF65-F5344CB8AC3E}">
        <p14:creationId xmlns:p14="http://schemas.microsoft.com/office/powerpoint/2010/main" val="35066591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ce: Question - Title 2 Content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47624" y="6629400"/>
            <a:ext cx="2836864" cy="228600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srgbClr val="FFFFFF">
                    <a:lumMod val="85000"/>
                  </a:srgbClr>
                </a:solidFill>
              </a:rPr>
              <a:t>CISR v4.00</a:t>
            </a:r>
            <a:endParaRPr lang="en-US" dirty="0">
              <a:solidFill>
                <a:srgbClr val="FFFFFF">
                  <a:lumMod val="8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729662" y="6629400"/>
            <a:ext cx="405861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rgbClr val="FFFFFF"/>
                </a:solidFill>
              </a:rPr>
              <a:t> </a:t>
            </a:r>
            <a:fld id="{1E05A8D5-9D50-4F79-AAB3-D0C9B9E3293E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‹N°›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2971800" y="6629400"/>
            <a:ext cx="320040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3" hasCustomPrompt="1"/>
          </p:nvPr>
        </p:nvSpPr>
        <p:spPr>
          <a:xfrm>
            <a:off x="411163" y="1220789"/>
            <a:ext cx="3976687" cy="370173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6399213" y="228600"/>
            <a:ext cx="2330450" cy="914400"/>
          </a:xfrm>
          <a:prstGeom prst="rect">
            <a:avLst/>
          </a:prstGeom>
          <a:solidFill>
            <a:srgbClr val="DDDDDD"/>
          </a:solidFill>
        </p:spPr>
        <p:txBody>
          <a:bodyPr lIns="45720" tIns="91440" rIns="228600" bIns="91440" anchor="ctr">
            <a:norm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8000"/>
              <a:buFont typeface="Wingdings" pitchFamily="2" charset="2"/>
              <a:buNone/>
              <a:tabLst/>
              <a:defRPr sz="1600" baseline="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8000"/>
              <a:buFont typeface="Wingdings" pitchFamily="2" charset="2"/>
              <a:buNone/>
              <a:tabLst/>
              <a:defRPr/>
            </a:pPr>
            <a:r>
              <a:rPr lang="en-US" sz="1600" b="1" dirty="0"/>
              <a:t>Refer to:</a:t>
            </a:r>
          </a:p>
          <a:p>
            <a:pPr lvl="0"/>
            <a:r>
              <a:rPr lang="en-US" dirty="0"/>
              <a:t>Addendum #.#, Handout #.#, Book</a:t>
            </a:r>
          </a:p>
        </p:txBody>
      </p:sp>
      <p:sp>
        <p:nvSpPr>
          <p:cNvPr id="27" name="Title 26"/>
          <p:cNvSpPr>
            <a:spLocks noGrp="1"/>
          </p:cNvSpPr>
          <p:nvPr>
            <p:ph type="title" hasCustomPrompt="1"/>
          </p:nvPr>
        </p:nvSpPr>
        <p:spPr>
          <a:xfrm>
            <a:off x="411163" y="228600"/>
            <a:ext cx="5994984" cy="914400"/>
          </a:xfrm>
          <a:solidFill>
            <a:schemeClr val="bg2">
              <a:lumMod val="60000"/>
              <a:lumOff val="40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26" name="Picture Placeholder 16"/>
          <p:cNvSpPr>
            <a:spLocks noGrp="1"/>
          </p:cNvSpPr>
          <p:nvPr>
            <p:ph type="pic" sz="quarter" idx="15" hasCustomPrompt="1"/>
          </p:nvPr>
        </p:nvSpPr>
        <p:spPr>
          <a:xfrm>
            <a:off x="8503920" y="245852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8" name="Picture Placeholder 16"/>
          <p:cNvSpPr>
            <a:spLocks noGrp="1"/>
          </p:cNvSpPr>
          <p:nvPr>
            <p:ph type="pic" sz="quarter" idx="17" hasCustomPrompt="1"/>
          </p:nvPr>
        </p:nvSpPr>
        <p:spPr>
          <a:xfrm>
            <a:off x="8503920" y="5502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9" name="Picture Placeholder 16"/>
          <p:cNvSpPr>
            <a:spLocks noGrp="1"/>
          </p:cNvSpPr>
          <p:nvPr>
            <p:ph type="pic" sz="quarter" idx="18" hasCustomPrompt="1"/>
          </p:nvPr>
        </p:nvSpPr>
        <p:spPr>
          <a:xfrm>
            <a:off x="8503920" y="8514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9" hasCustomPrompt="1"/>
          </p:nvPr>
        </p:nvSpPr>
        <p:spPr>
          <a:xfrm>
            <a:off x="4754563" y="1220788"/>
            <a:ext cx="3978274" cy="370332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pic>
        <p:nvPicPr>
          <p:cNvPr id="2" name="Picture 1" descr="Background pattern&#10;&#10;AI-generated content may be incorrect.">
            <a:extLst>
              <a:ext uri="{FF2B5EF4-FFF2-40B4-BE49-F238E27FC236}">
                <a16:creationId xmlns="" xmlns:a16="http://schemas.microsoft.com/office/drawing/2014/main" id="{3789EEC2-66A5-1652-1FDA-C907A4A4A9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9775" y="1220788"/>
            <a:ext cx="5228958" cy="4655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6142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ce: Title and 2 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971800" y="6629400"/>
            <a:ext cx="3200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1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2"/>
          </p:nvPr>
        </p:nvSpPr>
        <p:spPr>
          <a:xfrm>
            <a:off x="47624" y="6629400"/>
            <a:ext cx="2836864" cy="228600"/>
          </a:xfrm>
          <a:prstGeom prst="rect">
            <a:avLst/>
          </a:prstGeom>
        </p:spPr>
        <p:txBody>
          <a:bodyPr vert="horz" wrap="none" lIns="9144" tIns="9144" rIns="45720" bIns="9144" rtlCol="0" anchor="ctr"/>
          <a:lstStyle>
            <a:lvl1pPr algn="l">
              <a:defRPr sz="1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>
                <a:solidFill>
                  <a:srgbClr val="FFFFFF">
                    <a:lumMod val="85000"/>
                  </a:srgbClr>
                </a:solidFill>
              </a:rPr>
              <a:t>CISR v4.00</a:t>
            </a:r>
            <a:endParaRPr lang="en-US" dirty="0">
              <a:solidFill>
                <a:srgbClr val="FFFFFF">
                  <a:lumMod val="85000"/>
                </a:srgbClr>
              </a:solidFill>
            </a:endParaRPr>
          </a:p>
        </p:txBody>
      </p:sp>
      <p:sp>
        <p:nvSpPr>
          <p:cNvPr id="14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29662" y="6629400"/>
            <a:ext cx="405861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1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>
                <a:solidFill>
                  <a:srgbClr val="FFFFFF"/>
                </a:solidFill>
              </a:rPr>
              <a:t> </a:t>
            </a:r>
            <a:fld id="{1E05A8D5-9D50-4F79-AAB3-D0C9B9E3293E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‹N°›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13" hasCustomPrompt="1"/>
          </p:nvPr>
        </p:nvSpPr>
        <p:spPr>
          <a:xfrm>
            <a:off x="4754562" y="1224974"/>
            <a:ext cx="3974147" cy="1783080"/>
          </a:xfrm>
          <a:prstGeom prst="rect">
            <a:avLst/>
          </a:prstGeom>
        </p:spPr>
        <p:txBody>
          <a:bodyPr/>
          <a:lstStyle>
            <a:lvl1pPr marL="228600" indent="-228600">
              <a:defRPr/>
            </a:lvl1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2" name="Content Placeholder 13"/>
          <p:cNvSpPr>
            <a:spLocks noGrp="1"/>
          </p:cNvSpPr>
          <p:nvPr>
            <p:ph sz="quarter" idx="14" hasCustomPrompt="1"/>
          </p:nvPr>
        </p:nvSpPr>
        <p:spPr>
          <a:xfrm>
            <a:off x="414337" y="1227138"/>
            <a:ext cx="3973513" cy="3713162"/>
          </a:xfrm>
          <a:prstGeom prst="rect">
            <a:avLst/>
          </a:prstGeom>
        </p:spPr>
        <p:txBody>
          <a:bodyPr/>
          <a:lstStyle>
            <a:lvl1pPr marL="228600" indent="-228600">
              <a:defRPr/>
            </a:lvl1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6399213" y="228600"/>
            <a:ext cx="2330450" cy="914400"/>
          </a:xfrm>
          <a:prstGeom prst="rect">
            <a:avLst/>
          </a:prstGeom>
          <a:solidFill>
            <a:srgbClr val="DDDDDD"/>
          </a:solidFill>
        </p:spPr>
        <p:txBody>
          <a:bodyPr lIns="45720" tIns="91440" rIns="228600" bIns="91440" anchor="ctr">
            <a:norm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8000"/>
              <a:buFont typeface="Wingdings" pitchFamily="2" charset="2"/>
              <a:buNone/>
              <a:tabLst/>
              <a:defRPr sz="1600" baseline="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8000"/>
              <a:buFont typeface="Wingdings" pitchFamily="2" charset="2"/>
              <a:buNone/>
              <a:tabLst/>
              <a:defRPr/>
            </a:pPr>
            <a:r>
              <a:rPr lang="en-US" sz="1600" b="1" dirty="0"/>
              <a:t>Refer To:</a:t>
            </a:r>
          </a:p>
          <a:p>
            <a:pPr lvl="0"/>
            <a:r>
              <a:rPr lang="en-US" dirty="0"/>
              <a:t>Addendum #.#, Handout #.#, Book</a:t>
            </a:r>
          </a:p>
        </p:txBody>
      </p:sp>
      <p:sp>
        <p:nvSpPr>
          <p:cNvPr id="19" name="Picture Placeholder 16"/>
          <p:cNvSpPr>
            <a:spLocks noGrp="1"/>
          </p:cNvSpPr>
          <p:nvPr>
            <p:ph type="pic" sz="quarter" idx="16" hasCustomPrompt="1"/>
          </p:nvPr>
        </p:nvSpPr>
        <p:spPr>
          <a:xfrm>
            <a:off x="8503920" y="245852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0" name="Picture Placeholder 16"/>
          <p:cNvSpPr>
            <a:spLocks noGrp="1"/>
          </p:cNvSpPr>
          <p:nvPr>
            <p:ph type="pic" sz="quarter" idx="17" hasCustomPrompt="1"/>
          </p:nvPr>
        </p:nvSpPr>
        <p:spPr>
          <a:xfrm>
            <a:off x="8503920" y="5502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4" name="Picture Placeholder 16"/>
          <p:cNvSpPr>
            <a:spLocks noGrp="1"/>
          </p:cNvSpPr>
          <p:nvPr>
            <p:ph type="pic" sz="quarter" idx="18" hasCustomPrompt="1"/>
          </p:nvPr>
        </p:nvSpPr>
        <p:spPr>
          <a:xfrm>
            <a:off x="8503920" y="8514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Header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9" hasCustomPrompt="1"/>
          </p:nvPr>
        </p:nvSpPr>
        <p:spPr>
          <a:xfrm>
            <a:off x="4754563" y="3157220"/>
            <a:ext cx="3975100" cy="1783080"/>
          </a:xfrm>
          <a:prstGeom prst="rect">
            <a:avLst/>
          </a:prstGeom>
        </p:spPr>
        <p:txBody>
          <a:bodyPr/>
          <a:lstStyle>
            <a:lvl1pPr marL="228600" indent="-228600">
              <a:defRPr/>
            </a:lvl1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8313207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ce: Title and 2 Conten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971800" y="6629400"/>
            <a:ext cx="3200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1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2"/>
          </p:nvPr>
        </p:nvSpPr>
        <p:spPr>
          <a:xfrm>
            <a:off x="47624" y="6629400"/>
            <a:ext cx="2836864" cy="228600"/>
          </a:xfrm>
          <a:prstGeom prst="rect">
            <a:avLst/>
          </a:prstGeom>
        </p:spPr>
        <p:txBody>
          <a:bodyPr vert="horz" wrap="none" lIns="9144" tIns="9144" rIns="45720" bIns="9144" rtlCol="0" anchor="ctr"/>
          <a:lstStyle>
            <a:lvl1pPr algn="l">
              <a:defRPr sz="1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>
                <a:solidFill>
                  <a:srgbClr val="FFFFFF">
                    <a:lumMod val="85000"/>
                  </a:srgbClr>
                </a:solidFill>
              </a:rPr>
              <a:t>CISR v4.00</a:t>
            </a:r>
            <a:endParaRPr lang="en-US" dirty="0">
              <a:solidFill>
                <a:srgbClr val="FFFFFF">
                  <a:lumMod val="85000"/>
                </a:srgbClr>
              </a:solidFill>
            </a:endParaRPr>
          </a:p>
        </p:txBody>
      </p:sp>
      <p:sp>
        <p:nvSpPr>
          <p:cNvPr id="14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29662" y="6629400"/>
            <a:ext cx="405861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1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>
                <a:solidFill>
                  <a:srgbClr val="FFFFFF"/>
                </a:solidFill>
              </a:rPr>
              <a:t> </a:t>
            </a:r>
            <a:fld id="{1E05A8D5-9D50-4F79-AAB3-D0C9B9E3293E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‹N°›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13" hasCustomPrompt="1"/>
          </p:nvPr>
        </p:nvSpPr>
        <p:spPr>
          <a:xfrm>
            <a:off x="411163" y="1220788"/>
            <a:ext cx="3976687" cy="1783080"/>
          </a:xfrm>
          <a:prstGeom prst="rect">
            <a:avLst/>
          </a:prstGeom>
        </p:spPr>
        <p:txBody>
          <a:bodyPr/>
          <a:lstStyle>
            <a:lvl1pPr marL="228600" indent="-228600">
              <a:defRPr/>
            </a:lvl1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2" name="Content Placeholder 13"/>
          <p:cNvSpPr>
            <a:spLocks noGrp="1"/>
          </p:cNvSpPr>
          <p:nvPr>
            <p:ph sz="quarter" idx="14" hasCustomPrompt="1"/>
          </p:nvPr>
        </p:nvSpPr>
        <p:spPr>
          <a:xfrm>
            <a:off x="4754563" y="1220789"/>
            <a:ext cx="3975100" cy="3713162"/>
          </a:xfrm>
          <a:prstGeom prst="rect">
            <a:avLst/>
          </a:prstGeom>
        </p:spPr>
        <p:txBody>
          <a:bodyPr/>
          <a:lstStyle>
            <a:lvl1pPr marL="228600" indent="-228600">
              <a:defRPr/>
            </a:lvl1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6399213" y="228600"/>
            <a:ext cx="2330450" cy="914400"/>
          </a:xfrm>
          <a:prstGeom prst="rect">
            <a:avLst/>
          </a:prstGeom>
          <a:solidFill>
            <a:srgbClr val="DDDDDD"/>
          </a:solidFill>
        </p:spPr>
        <p:txBody>
          <a:bodyPr lIns="45720" tIns="91440" rIns="228600" bIns="91440" anchor="ctr">
            <a:norm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8000"/>
              <a:buFont typeface="Wingdings" pitchFamily="2" charset="2"/>
              <a:buNone/>
              <a:tabLst/>
              <a:defRPr sz="1600" baseline="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8000"/>
              <a:buFont typeface="Wingdings" pitchFamily="2" charset="2"/>
              <a:buNone/>
              <a:tabLst/>
              <a:defRPr/>
            </a:pPr>
            <a:r>
              <a:rPr lang="en-US" sz="1600" b="1" dirty="0"/>
              <a:t>Refer To:</a:t>
            </a:r>
          </a:p>
          <a:p>
            <a:pPr lvl="0"/>
            <a:r>
              <a:rPr lang="en-US" dirty="0"/>
              <a:t>Addendum #.#, Handout #.#, Book</a:t>
            </a:r>
          </a:p>
        </p:txBody>
      </p:sp>
      <p:sp>
        <p:nvSpPr>
          <p:cNvPr id="19" name="Picture Placeholder 16"/>
          <p:cNvSpPr>
            <a:spLocks noGrp="1"/>
          </p:cNvSpPr>
          <p:nvPr>
            <p:ph type="pic" sz="quarter" idx="16" hasCustomPrompt="1"/>
          </p:nvPr>
        </p:nvSpPr>
        <p:spPr>
          <a:xfrm>
            <a:off x="8503920" y="245852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0" name="Picture Placeholder 16"/>
          <p:cNvSpPr>
            <a:spLocks noGrp="1"/>
          </p:cNvSpPr>
          <p:nvPr>
            <p:ph type="pic" sz="quarter" idx="17" hasCustomPrompt="1"/>
          </p:nvPr>
        </p:nvSpPr>
        <p:spPr>
          <a:xfrm>
            <a:off x="8503920" y="5502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4" name="Picture Placeholder 16"/>
          <p:cNvSpPr>
            <a:spLocks noGrp="1"/>
          </p:cNvSpPr>
          <p:nvPr>
            <p:ph type="pic" sz="quarter" idx="18" hasCustomPrompt="1"/>
          </p:nvPr>
        </p:nvSpPr>
        <p:spPr>
          <a:xfrm>
            <a:off x="8503920" y="8514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Header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9" hasCustomPrompt="1"/>
          </p:nvPr>
        </p:nvSpPr>
        <p:spPr>
          <a:xfrm>
            <a:off x="411163" y="3157220"/>
            <a:ext cx="3972613" cy="1783080"/>
          </a:xfrm>
          <a:prstGeom prst="rect">
            <a:avLst/>
          </a:prstGeom>
        </p:spPr>
        <p:txBody>
          <a:bodyPr/>
          <a:lstStyle>
            <a:lvl1pPr marL="228600" indent="-228600">
              <a:defRPr/>
            </a:lvl1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0083983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ce: Title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10"/>
          <p:cNvSpPr>
            <a:spLocks noGrp="1" noChangeArrowheads="1"/>
          </p:cNvSpPr>
          <p:nvPr>
            <p:ph type="ftr" sz="quarter" idx="14"/>
          </p:nvPr>
        </p:nvSpPr>
        <p:spPr bwMode="auto">
          <a:xfrm>
            <a:off x="2971800" y="6629400"/>
            <a:ext cx="3200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1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5"/>
          </p:nvPr>
        </p:nvSpPr>
        <p:spPr>
          <a:xfrm>
            <a:off x="47624" y="6629400"/>
            <a:ext cx="2836864" cy="228600"/>
          </a:xfrm>
          <a:prstGeom prst="rect">
            <a:avLst/>
          </a:prstGeom>
        </p:spPr>
        <p:txBody>
          <a:bodyPr vert="horz" wrap="none" lIns="9144" tIns="9144" rIns="45720" bIns="9144" rtlCol="0" anchor="ctr"/>
          <a:lstStyle>
            <a:lvl1pPr algn="l">
              <a:defRPr sz="1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>
                <a:solidFill>
                  <a:srgbClr val="FFFFFF">
                    <a:lumMod val="85000"/>
                  </a:srgbClr>
                </a:solidFill>
              </a:rPr>
              <a:t>CISR v4.00</a:t>
            </a:r>
            <a:endParaRPr lang="en-US" dirty="0">
              <a:solidFill>
                <a:srgbClr val="FFFFFF">
                  <a:lumMod val="85000"/>
                </a:srgbClr>
              </a:solidFill>
            </a:endParaRPr>
          </a:p>
        </p:txBody>
      </p:sp>
      <p:sp>
        <p:nvSpPr>
          <p:cNvPr id="17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29662" y="6629400"/>
            <a:ext cx="405861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1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>
                <a:solidFill>
                  <a:srgbClr val="FFFFFF"/>
                </a:solidFill>
              </a:rPr>
              <a:t> </a:t>
            </a:r>
            <a:fld id="{1E05A8D5-9D50-4F79-AAB3-D0C9B9E3293E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‹N°›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3" name="Title 22"/>
          <p:cNvSpPr>
            <a:spLocks noGrp="1"/>
          </p:cNvSpPr>
          <p:nvPr>
            <p:ph type="title" hasCustomPrompt="1"/>
          </p:nvPr>
        </p:nvSpPr>
        <p:spPr>
          <a:xfrm>
            <a:off x="411164" y="228600"/>
            <a:ext cx="5988050" cy="9144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16" name="Text Placeholder 12"/>
          <p:cNvSpPr>
            <a:spLocks noGrp="1"/>
          </p:cNvSpPr>
          <p:nvPr>
            <p:ph type="body" sz="quarter" idx="21" hasCustomPrompt="1"/>
          </p:nvPr>
        </p:nvSpPr>
        <p:spPr>
          <a:xfrm>
            <a:off x="6399213" y="228600"/>
            <a:ext cx="2330450" cy="914400"/>
          </a:xfrm>
          <a:prstGeom prst="rect">
            <a:avLst/>
          </a:prstGeom>
          <a:solidFill>
            <a:srgbClr val="DDDDDD"/>
          </a:solidFill>
        </p:spPr>
        <p:txBody>
          <a:bodyPr lIns="45720" tIns="91440" rIns="228600" bIns="91440" anchor="ctr">
            <a:norm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8000"/>
              <a:buFont typeface="Wingdings" pitchFamily="2" charset="2"/>
              <a:buNone/>
              <a:tabLst/>
              <a:defRPr sz="1600" baseline="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8000"/>
              <a:buFont typeface="Wingdings" pitchFamily="2" charset="2"/>
              <a:buNone/>
              <a:tabLst/>
              <a:defRPr/>
            </a:pPr>
            <a:r>
              <a:rPr lang="en-US" sz="1600" b="1" dirty="0"/>
              <a:t>Refer To:</a:t>
            </a:r>
          </a:p>
          <a:p>
            <a:pPr lvl="0"/>
            <a:r>
              <a:rPr lang="en-US" dirty="0"/>
              <a:t>Addendum #.#, Handout #.#, Book</a:t>
            </a:r>
          </a:p>
        </p:txBody>
      </p:sp>
      <p:sp>
        <p:nvSpPr>
          <p:cNvPr id="24" name="Picture Placeholder 16"/>
          <p:cNvSpPr>
            <a:spLocks noGrp="1"/>
          </p:cNvSpPr>
          <p:nvPr>
            <p:ph type="pic" sz="quarter" idx="22" hasCustomPrompt="1"/>
          </p:nvPr>
        </p:nvSpPr>
        <p:spPr>
          <a:xfrm>
            <a:off x="8503920" y="245852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5" name="Picture Placeholder 16"/>
          <p:cNvSpPr>
            <a:spLocks noGrp="1"/>
          </p:cNvSpPr>
          <p:nvPr>
            <p:ph type="pic" sz="quarter" idx="17" hasCustomPrompt="1"/>
          </p:nvPr>
        </p:nvSpPr>
        <p:spPr>
          <a:xfrm>
            <a:off x="8503920" y="5502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6" name="Picture Placeholder 16"/>
          <p:cNvSpPr>
            <a:spLocks noGrp="1"/>
          </p:cNvSpPr>
          <p:nvPr>
            <p:ph type="pic" sz="quarter" idx="23" hasCustomPrompt="1"/>
          </p:nvPr>
        </p:nvSpPr>
        <p:spPr>
          <a:xfrm>
            <a:off x="8503920" y="8514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32" name="Content Placeholder 13"/>
          <p:cNvSpPr>
            <a:spLocks noGrp="1"/>
          </p:cNvSpPr>
          <p:nvPr>
            <p:ph sz="quarter" idx="13" hasCustomPrompt="1"/>
          </p:nvPr>
        </p:nvSpPr>
        <p:spPr>
          <a:xfrm>
            <a:off x="411164" y="1220788"/>
            <a:ext cx="3976686" cy="1737360"/>
          </a:xfrm>
          <a:prstGeom prst="rect">
            <a:avLst/>
          </a:prstGeom>
        </p:spPr>
        <p:txBody>
          <a:bodyPr/>
          <a:lstStyle>
            <a:lvl1pPr marL="182563" indent="-182563">
              <a:defRPr lang="en-US" sz="2800" b="1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3pPr>
              <a:defRPr/>
            </a:lvl3pPr>
            <a:lvl4pPr marL="1146175" indent="-228600">
              <a:buFont typeface="Arial" pitchFamily="34" charset="0"/>
              <a:buChar char="•"/>
              <a:defRPr/>
            </a:lvl4pPr>
          </a:lstStyle>
          <a:p>
            <a:pPr marL="228600" lvl="0" indent="-228600" algn="l" rtl="0" eaLnBrk="1" fontAlgn="base" hangingPunct="1">
              <a:spcBef>
                <a:spcPts val="0"/>
              </a:spcBef>
              <a:spcAft>
                <a:spcPts val="200"/>
              </a:spcAft>
              <a:buSzPct val="88000"/>
              <a:buFont typeface="Wingdings" pitchFamily="2" charset="2"/>
              <a:buChar char="§"/>
            </a:pPr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33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11163" y="3157220"/>
            <a:ext cx="3976687" cy="1737360"/>
          </a:xfrm>
          <a:prstGeom prst="rect">
            <a:avLst/>
          </a:prstGeom>
        </p:spPr>
        <p:txBody>
          <a:bodyPr/>
          <a:lstStyle>
            <a:lvl1pPr marL="182563" indent="-182563">
              <a:defRPr lang="en-US" sz="2800" b="1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3pPr>
              <a:defRPr/>
            </a:lvl3pPr>
            <a:lvl4pPr marL="1146175" indent="-228600">
              <a:buFont typeface="Arial" pitchFamily="34" charset="0"/>
              <a:buChar char="•"/>
              <a:defRPr/>
            </a:lvl4pPr>
          </a:lstStyle>
          <a:p>
            <a:pPr marL="228600" lvl="0" indent="-228600" algn="l" rtl="0" eaLnBrk="1" fontAlgn="base" hangingPunct="1">
              <a:spcBef>
                <a:spcPts val="0"/>
              </a:spcBef>
              <a:spcAft>
                <a:spcPts val="200"/>
              </a:spcAft>
              <a:buSzPct val="88000"/>
              <a:buFont typeface="Wingdings" pitchFamily="2" charset="2"/>
              <a:buChar char="§"/>
            </a:pPr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5" hasCustomPrompt="1"/>
          </p:nvPr>
        </p:nvSpPr>
        <p:spPr>
          <a:xfrm>
            <a:off x="4754563" y="1220788"/>
            <a:ext cx="3975100" cy="1737360"/>
          </a:xfrm>
          <a:prstGeom prst="rect">
            <a:avLst/>
          </a:prstGeom>
        </p:spPr>
        <p:txBody>
          <a:bodyPr/>
          <a:lstStyle>
            <a:lvl1pPr marL="182563" indent="-182563">
              <a:defRPr lang="en-US" sz="2800" b="1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3pPr>
              <a:defRPr/>
            </a:lvl3pPr>
            <a:lvl4pPr marL="1188720" indent="-228600">
              <a:buFont typeface="Arial" pitchFamily="34" charset="0"/>
              <a:buChar char="•"/>
              <a:defRPr/>
            </a:lvl4pPr>
          </a:lstStyle>
          <a:p>
            <a:pPr marL="228600" lvl="0" indent="-228600" algn="l" rtl="0" eaLnBrk="1" fontAlgn="base" hangingPunct="1">
              <a:spcBef>
                <a:spcPts val="0"/>
              </a:spcBef>
              <a:spcAft>
                <a:spcPts val="200"/>
              </a:spcAft>
              <a:buSzPct val="88000"/>
              <a:buFont typeface="Wingdings" pitchFamily="2" charset="2"/>
              <a:buChar char="§"/>
            </a:pPr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35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4754562" y="3150870"/>
            <a:ext cx="3975101" cy="1737360"/>
          </a:xfrm>
          <a:prstGeom prst="rect">
            <a:avLst/>
          </a:prstGeom>
        </p:spPr>
        <p:txBody>
          <a:bodyPr/>
          <a:lstStyle>
            <a:lvl1pPr marL="182563" indent="-182563">
              <a:defRPr lang="en-US" sz="2800" b="1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3pPr>
              <a:defRPr/>
            </a:lvl3pPr>
            <a:lvl4pPr marL="1188720" indent="-228600">
              <a:buFont typeface="Arial" pitchFamily="34" charset="0"/>
              <a:buChar char="•"/>
              <a:defRPr/>
            </a:lvl4pPr>
          </a:lstStyle>
          <a:p>
            <a:pPr marL="228600" lvl="0" indent="-228600" algn="l" rtl="0" eaLnBrk="1" fontAlgn="base" hangingPunct="1">
              <a:spcBef>
                <a:spcPts val="0"/>
              </a:spcBef>
              <a:spcAft>
                <a:spcPts val="200"/>
              </a:spcAft>
              <a:buSzPct val="88000"/>
              <a:buFont typeface="Wingdings" pitchFamily="2" charset="2"/>
              <a:buChar char="§"/>
            </a:pPr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097296031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ce: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10"/>
          <p:cNvSpPr>
            <a:spLocks noGrp="1" noChangeArrowheads="1"/>
          </p:cNvSpPr>
          <p:nvPr>
            <p:ph type="ftr" sz="quarter" idx="14"/>
          </p:nvPr>
        </p:nvSpPr>
        <p:spPr bwMode="auto">
          <a:xfrm>
            <a:off x="2971800" y="6629400"/>
            <a:ext cx="3200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1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5"/>
          </p:nvPr>
        </p:nvSpPr>
        <p:spPr>
          <a:xfrm>
            <a:off x="47624" y="6629400"/>
            <a:ext cx="2836864" cy="228600"/>
          </a:xfrm>
          <a:prstGeom prst="rect">
            <a:avLst/>
          </a:prstGeom>
        </p:spPr>
        <p:txBody>
          <a:bodyPr vert="horz" wrap="none" lIns="9144" tIns="9144" rIns="45720" bIns="9144" rtlCol="0" anchor="ctr"/>
          <a:lstStyle>
            <a:lvl1pPr algn="l">
              <a:defRPr sz="1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>
                <a:solidFill>
                  <a:srgbClr val="FFFFFF">
                    <a:lumMod val="85000"/>
                  </a:srgbClr>
                </a:solidFill>
              </a:rPr>
              <a:t>CISR v4.00</a:t>
            </a:r>
            <a:endParaRPr lang="en-US" dirty="0">
              <a:solidFill>
                <a:srgbClr val="FFFFFF">
                  <a:lumMod val="85000"/>
                </a:srgbClr>
              </a:solidFill>
            </a:endParaRPr>
          </a:p>
        </p:txBody>
      </p:sp>
      <p:sp>
        <p:nvSpPr>
          <p:cNvPr id="17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29662" y="6629400"/>
            <a:ext cx="405861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1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>
                <a:solidFill>
                  <a:srgbClr val="FFFFFF"/>
                </a:solidFill>
              </a:rPr>
              <a:t> </a:t>
            </a:r>
            <a:fld id="{1E05A8D5-9D50-4F79-AAB3-D0C9B9E3293E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‹N°›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3" name="Title 22"/>
          <p:cNvSpPr>
            <a:spLocks noGrp="1"/>
          </p:cNvSpPr>
          <p:nvPr>
            <p:ph type="title" hasCustomPrompt="1"/>
          </p:nvPr>
        </p:nvSpPr>
        <p:spPr>
          <a:xfrm>
            <a:off x="411164" y="228600"/>
            <a:ext cx="5988050" cy="9144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Header</a:t>
            </a:r>
          </a:p>
        </p:txBody>
      </p:sp>
      <p:sp>
        <p:nvSpPr>
          <p:cNvPr id="16" name="Text Placeholder 12"/>
          <p:cNvSpPr>
            <a:spLocks noGrp="1"/>
          </p:cNvSpPr>
          <p:nvPr>
            <p:ph type="body" sz="quarter" idx="16" hasCustomPrompt="1"/>
          </p:nvPr>
        </p:nvSpPr>
        <p:spPr>
          <a:xfrm>
            <a:off x="6399213" y="228600"/>
            <a:ext cx="2330450" cy="914400"/>
          </a:xfrm>
          <a:prstGeom prst="rect">
            <a:avLst/>
          </a:prstGeom>
          <a:solidFill>
            <a:srgbClr val="DDDDDD"/>
          </a:solidFill>
        </p:spPr>
        <p:txBody>
          <a:bodyPr lIns="45720" tIns="91440" rIns="228600" bIns="91440" anchor="ctr">
            <a:norm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8000"/>
              <a:buFont typeface="Wingdings" pitchFamily="2" charset="2"/>
              <a:buNone/>
              <a:tabLst/>
              <a:defRPr sz="1600" baseline="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8000"/>
              <a:buFont typeface="Wingdings" pitchFamily="2" charset="2"/>
              <a:buNone/>
              <a:tabLst/>
              <a:defRPr/>
            </a:pPr>
            <a:r>
              <a:rPr lang="en-US" sz="1600" b="1" dirty="0"/>
              <a:t>Refer To:</a:t>
            </a:r>
          </a:p>
          <a:p>
            <a:pPr lvl="0"/>
            <a:r>
              <a:rPr lang="en-US" dirty="0"/>
              <a:t>Addendum #.#, Handout #.#, Book</a:t>
            </a:r>
          </a:p>
        </p:txBody>
      </p:sp>
      <p:sp>
        <p:nvSpPr>
          <p:cNvPr id="19" name="Picture Placeholder 16"/>
          <p:cNvSpPr>
            <a:spLocks noGrp="1"/>
          </p:cNvSpPr>
          <p:nvPr>
            <p:ph type="pic" sz="quarter" idx="17" hasCustomPrompt="1"/>
          </p:nvPr>
        </p:nvSpPr>
        <p:spPr>
          <a:xfrm>
            <a:off x="8503920" y="245852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0" name="Picture Placeholder 16"/>
          <p:cNvSpPr>
            <a:spLocks noGrp="1"/>
          </p:cNvSpPr>
          <p:nvPr>
            <p:ph type="pic" sz="quarter" idx="18" hasCustomPrompt="1"/>
          </p:nvPr>
        </p:nvSpPr>
        <p:spPr>
          <a:xfrm>
            <a:off x="8503920" y="5502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1" name="Picture Placeholder 16"/>
          <p:cNvSpPr>
            <a:spLocks noGrp="1"/>
          </p:cNvSpPr>
          <p:nvPr>
            <p:ph type="pic" sz="quarter" idx="19" hasCustomPrompt="1"/>
          </p:nvPr>
        </p:nvSpPr>
        <p:spPr>
          <a:xfrm>
            <a:off x="8503920" y="8514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843627833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ce: Long Title and 1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1163" y="228600"/>
            <a:ext cx="8318500" cy="914400"/>
          </a:xfrm>
        </p:spPr>
        <p:txBody>
          <a:bodyPr/>
          <a:lstStyle>
            <a:lvl1pPr>
              <a:defRPr sz="32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11" name="Footer Placeholder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971800" y="6629400"/>
            <a:ext cx="3200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1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2"/>
          </p:nvPr>
        </p:nvSpPr>
        <p:spPr>
          <a:xfrm>
            <a:off x="47624" y="6629400"/>
            <a:ext cx="2836864" cy="228600"/>
          </a:xfrm>
          <a:prstGeom prst="rect">
            <a:avLst/>
          </a:prstGeom>
        </p:spPr>
        <p:txBody>
          <a:bodyPr vert="horz" wrap="none" lIns="9144" tIns="9144" rIns="45720" bIns="9144" rtlCol="0" anchor="ctr"/>
          <a:lstStyle>
            <a:lvl1pPr algn="l">
              <a:defRPr sz="1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>
                <a:solidFill>
                  <a:srgbClr val="FFFFFF">
                    <a:lumMod val="85000"/>
                  </a:srgbClr>
                </a:solidFill>
              </a:rPr>
              <a:t>CISR v4.00</a:t>
            </a:r>
            <a:endParaRPr lang="en-US" dirty="0">
              <a:solidFill>
                <a:srgbClr val="FFFFFF">
                  <a:lumMod val="85000"/>
                </a:srgbClr>
              </a:solidFill>
            </a:endParaRPr>
          </a:p>
        </p:txBody>
      </p:sp>
      <p:sp>
        <p:nvSpPr>
          <p:cNvPr id="8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29662" y="6629400"/>
            <a:ext cx="405861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1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>
                <a:solidFill>
                  <a:srgbClr val="FFFFFF"/>
                </a:solidFill>
              </a:rPr>
              <a:t> </a:t>
            </a:r>
            <a:fld id="{1E05A8D5-9D50-4F79-AAB3-D0C9B9E3293E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‹N°›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 hasCustomPrompt="1"/>
          </p:nvPr>
        </p:nvSpPr>
        <p:spPr>
          <a:xfrm>
            <a:off x="411163" y="1220788"/>
            <a:ext cx="8318500" cy="3713161"/>
          </a:xfrm>
        </p:spPr>
        <p:txBody>
          <a:bodyPr/>
          <a:lstStyle>
            <a:lvl1pPr marL="233363" indent="-233363">
              <a:defRPr lang="en-US" sz="2800" b="1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 marL="228600" lvl="0" indent="-228600" algn="l" rtl="0" eaLnBrk="1" fontAlgn="base" hangingPunct="1">
              <a:spcBef>
                <a:spcPts val="0"/>
              </a:spcBef>
              <a:spcAft>
                <a:spcPts val="200"/>
              </a:spcAft>
              <a:buSzPct val="88000"/>
              <a:buFont typeface="Wingdings" pitchFamily="2" charset="2"/>
              <a:buChar char="§"/>
            </a:pPr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7" name="Picture Placeholder 16"/>
          <p:cNvSpPr>
            <a:spLocks noGrp="1"/>
          </p:cNvSpPr>
          <p:nvPr>
            <p:ph type="pic" sz="quarter" idx="17" hasCustomPrompt="1"/>
          </p:nvPr>
        </p:nvSpPr>
        <p:spPr>
          <a:xfrm>
            <a:off x="8505825" y="548640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9" name="Picture Placeholder 16"/>
          <p:cNvSpPr>
            <a:spLocks noGrp="1"/>
          </p:cNvSpPr>
          <p:nvPr>
            <p:ph type="pic" sz="quarter" idx="18" hasCustomPrompt="1"/>
          </p:nvPr>
        </p:nvSpPr>
        <p:spPr>
          <a:xfrm>
            <a:off x="8505825" y="2454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10" name="Picture Placeholder 16"/>
          <p:cNvSpPr>
            <a:spLocks noGrp="1"/>
          </p:cNvSpPr>
          <p:nvPr>
            <p:ph type="pic" sz="quarter" idx="19" hasCustomPrompt="1"/>
          </p:nvPr>
        </p:nvSpPr>
        <p:spPr>
          <a:xfrm>
            <a:off x="8503920" y="8514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932848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ce: Long Title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1163" y="228600"/>
            <a:ext cx="8318500" cy="914400"/>
          </a:xfrm>
        </p:spPr>
        <p:txBody>
          <a:bodyPr/>
          <a:lstStyle>
            <a:lvl1pPr>
              <a:defRPr sz="32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11" name="Footer Placeholder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971800" y="6629400"/>
            <a:ext cx="3200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1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2"/>
          </p:nvPr>
        </p:nvSpPr>
        <p:spPr>
          <a:xfrm>
            <a:off x="47624" y="6629400"/>
            <a:ext cx="2836864" cy="228600"/>
          </a:xfrm>
          <a:prstGeom prst="rect">
            <a:avLst/>
          </a:prstGeom>
        </p:spPr>
        <p:txBody>
          <a:bodyPr vert="horz" wrap="none" lIns="9144" tIns="9144" rIns="45720" bIns="9144" rtlCol="0" anchor="ctr"/>
          <a:lstStyle>
            <a:lvl1pPr algn="l">
              <a:defRPr sz="1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>
                <a:solidFill>
                  <a:srgbClr val="FFFFFF">
                    <a:lumMod val="85000"/>
                  </a:srgbClr>
                </a:solidFill>
              </a:rPr>
              <a:t>CISR v4.00</a:t>
            </a:r>
            <a:endParaRPr lang="en-US" dirty="0">
              <a:solidFill>
                <a:srgbClr val="FFFFFF">
                  <a:lumMod val="85000"/>
                </a:srgbClr>
              </a:solidFill>
            </a:endParaRPr>
          </a:p>
        </p:txBody>
      </p:sp>
      <p:sp>
        <p:nvSpPr>
          <p:cNvPr id="8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29662" y="6629400"/>
            <a:ext cx="405861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1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>
                <a:solidFill>
                  <a:srgbClr val="FFFFFF"/>
                </a:solidFill>
              </a:rPr>
              <a:t> </a:t>
            </a:r>
            <a:fld id="{1E05A8D5-9D50-4F79-AAB3-D0C9B9E3293E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‹N°›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 hasCustomPrompt="1"/>
          </p:nvPr>
        </p:nvSpPr>
        <p:spPr>
          <a:xfrm>
            <a:off x="411163" y="1220788"/>
            <a:ext cx="3976687" cy="3713161"/>
          </a:xfrm>
        </p:spPr>
        <p:txBody>
          <a:bodyPr/>
          <a:lstStyle>
            <a:lvl1pPr marL="233363" indent="-233363">
              <a:defRPr lang="en-US" sz="2800" b="1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 marL="228600" lvl="0" indent="-228600" algn="l" rtl="0" eaLnBrk="1" fontAlgn="base" hangingPunct="1">
              <a:spcBef>
                <a:spcPts val="0"/>
              </a:spcBef>
              <a:spcAft>
                <a:spcPts val="200"/>
              </a:spcAft>
              <a:buSzPct val="88000"/>
              <a:buFont typeface="Wingdings" pitchFamily="2" charset="2"/>
              <a:buChar char="§"/>
            </a:pPr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7" name="Content Placeholder 5"/>
          <p:cNvSpPr>
            <a:spLocks noGrp="1"/>
          </p:cNvSpPr>
          <p:nvPr>
            <p:ph sz="quarter" idx="11" hasCustomPrompt="1"/>
          </p:nvPr>
        </p:nvSpPr>
        <p:spPr>
          <a:xfrm>
            <a:off x="4754563" y="1220788"/>
            <a:ext cx="3978274" cy="3703320"/>
          </a:xfrm>
        </p:spPr>
        <p:txBody>
          <a:bodyPr/>
          <a:lstStyle>
            <a:lvl1pPr marL="233363" indent="-233363">
              <a:defRPr lang="en-US" sz="2800" b="1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 marL="228600" lvl="0" indent="-228600" algn="l" rtl="0" eaLnBrk="1" fontAlgn="base" hangingPunct="1">
              <a:spcBef>
                <a:spcPts val="0"/>
              </a:spcBef>
              <a:spcAft>
                <a:spcPts val="200"/>
              </a:spcAft>
              <a:buSzPct val="88000"/>
              <a:buFont typeface="Wingdings" pitchFamily="2" charset="2"/>
              <a:buChar char="§"/>
            </a:pPr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9" name="Picture Placeholder 16"/>
          <p:cNvSpPr>
            <a:spLocks noGrp="1"/>
          </p:cNvSpPr>
          <p:nvPr>
            <p:ph type="pic" sz="quarter" idx="17" hasCustomPrompt="1"/>
          </p:nvPr>
        </p:nvSpPr>
        <p:spPr>
          <a:xfrm>
            <a:off x="8503920" y="245852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10" name="Picture Placeholder 16"/>
          <p:cNvSpPr>
            <a:spLocks noGrp="1"/>
          </p:cNvSpPr>
          <p:nvPr>
            <p:ph type="pic" sz="quarter" idx="18" hasCustomPrompt="1"/>
          </p:nvPr>
        </p:nvSpPr>
        <p:spPr>
          <a:xfrm>
            <a:off x="8503920" y="5502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9" hasCustomPrompt="1"/>
          </p:nvPr>
        </p:nvSpPr>
        <p:spPr>
          <a:xfrm>
            <a:off x="8503920" y="8514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40559301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ce: Long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1163" y="228600"/>
            <a:ext cx="8318500" cy="914400"/>
          </a:xfrm>
        </p:spPr>
        <p:txBody>
          <a:bodyPr/>
          <a:lstStyle>
            <a:lvl1pPr>
              <a:defRPr sz="32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11" name="Footer Placeholder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971800" y="6629400"/>
            <a:ext cx="3200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1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2"/>
          </p:nvPr>
        </p:nvSpPr>
        <p:spPr>
          <a:xfrm>
            <a:off x="47624" y="6629400"/>
            <a:ext cx="2836864" cy="228600"/>
          </a:xfrm>
          <a:prstGeom prst="rect">
            <a:avLst/>
          </a:prstGeom>
        </p:spPr>
        <p:txBody>
          <a:bodyPr vert="horz" wrap="none" lIns="9144" tIns="9144" rIns="45720" bIns="9144" rtlCol="0" anchor="ctr"/>
          <a:lstStyle>
            <a:lvl1pPr algn="l">
              <a:defRPr sz="1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>
                <a:solidFill>
                  <a:srgbClr val="FFFFFF">
                    <a:lumMod val="85000"/>
                  </a:srgbClr>
                </a:solidFill>
              </a:rPr>
              <a:t>CISR v4.00</a:t>
            </a:r>
            <a:endParaRPr lang="en-US" dirty="0">
              <a:solidFill>
                <a:srgbClr val="FFFFFF">
                  <a:lumMod val="85000"/>
                </a:srgbClr>
              </a:solidFill>
            </a:endParaRPr>
          </a:p>
        </p:txBody>
      </p:sp>
      <p:sp>
        <p:nvSpPr>
          <p:cNvPr id="8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29662" y="6629400"/>
            <a:ext cx="405861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1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>
                <a:solidFill>
                  <a:srgbClr val="FFFFFF"/>
                </a:solidFill>
              </a:rPr>
              <a:t> </a:t>
            </a:r>
            <a:fld id="{1E05A8D5-9D50-4F79-AAB3-D0C9B9E3293E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‹N°›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Picture Placeholder 16"/>
          <p:cNvSpPr>
            <a:spLocks noGrp="1"/>
          </p:cNvSpPr>
          <p:nvPr>
            <p:ph type="pic" sz="quarter" idx="17" hasCustomPrompt="1"/>
          </p:nvPr>
        </p:nvSpPr>
        <p:spPr>
          <a:xfrm>
            <a:off x="8503920" y="245852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10" name="Picture Placeholder 16"/>
          <p:cNvSpPr>
            <a:spLocks noGrp="1"/>
          </p:cNvSpPr>
          <p:nvPr>
            <p:ph type="pic" sz="quarter" idx="18" hasCustomPrompt="1"/>
          </p:nvPr>
        </p:nvSpPr>
        <p:spPr>
          <a:xfrm>
            <a:off x="8503920" y="5502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9" hasCustomPrompt="1"/>
          </p:nvPr>
        </p:nvSpPr>
        <p:spPr>
          <a:xfrm>
            <a:off x="8503920" y="8514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256065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411163" y="228600"/>
            <a:ext cx="83185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F8F8F8">
                <a:alpha val="50000"/>
              </a:srgbClr>
            </a:outerShdw>
          </a:effectLst>
        </p:spPr>
        <p:txBody>
          <a:bodyPr vert="horz" wrap="square" lIns="9144" tIns="9144" rIns="9144" bIns="914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Header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11163" y="1220788"/>
            <a:ext cx="8318500" cy="3716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" tIns="9144" rIns="9144" bIns="914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82D73B18-EEF7-0577-1457-F0DBCC9755D2}"/>
              </a:ext>
            </a:extLst>
          </p:cNvPr>
          <p:cNvSpPr/>
          <p:nvPr userDrawn="1"/>
        </p:nvSpPr>
        <p:spPr bwMode="auto">
          <a:xfrm>
            <a:off x="0" y="6604084"/>
            <a:ext cx="9144000" cy="253916"/>
          </a:xfrm>
          <a:prstGeom prst="rect">
            <a:avLst/>
          </a:prstGeom>
          <a:solidFill>
            <a:srgbClr val="EAB83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B4269CC5-B154-57DE-3561-18998CDF9067}"/>
              </a:ext>
            </a:extLst>
          </p:cNvPr>
          <p:cNvSpPr txBox="1"/>
          <p:nvPr userDrawn="1"/>
        </p:nvSpPr>
        <p:spPr>
          <a:xfrm>
            <a:off x="8477" y="6614364"/>
            <a:ext cx="20963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chemeClr val="tx1"/>
                </a:solidFill>
              </a:rPr>
              <a:t>CISR v4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AB7996B2-4902-9479-0DE5-F21AA4B4570E}"/>
              </a:ext>
            </a:extLst>
          </p:cNvPr>
          <p:cNvSpPr txBox="1"/>
          <p:nvPr userDrawn="1"/>
        </p:nvSpPr>
        <p:spPr>
          <a:xfrm>
            <a:off x="2157371" y="6604084"/>
            <a:ext cx="482925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schemeClr val="tx1"/>
                </a:solidFill>
              </a:rPr>
              <a:t>Footer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D9CF3E13-1A7B-294B-FA7A-0869E94FB37F}"/>
              </a:ext>
            </a:extLst>
          </p:cNvPr>
          <p:cNvSpPr txBox="1"/>
          <p:nvPr userDrawn="1"/>
        </p:nvSpPr>
        <p:spPr>
          <a:xfrm>
            <a:off x="8802240" y="6614364"/>
            <a:ext cx="35618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714925BF-9CAF-48C5-B236-06E7E2D47609}" type="slidenum">
              <a:rPr lang="en-US" sz="1100" b="1" smtClean="0">
                <a:solidFill>
                  <a:schemeClr val="tx1"/>
                </a:solidFill>
              </a:rPr>
              <a:t>‹N°›</a:t>
            </a:fld>
            <a:endParaRPr lang="en-US" sz="11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1870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9" r:id="rId2"/>
    <p:sldLayoutId id="2147483688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</p:sldLayoutIdLst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1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1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1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1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000066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000066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000066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000066"/>
          </a:solidFill>
          <a:latin typeface="Arial" charset="0"/>
        </a:defRPr>
      </a:lvl9pPr>
    </p:titleStyle>
    <p:bodyStyle>
      <a:lvl1pPr marL="228600" indent="-228600" algn="l" rtl="0" eaLnBrk="1" fontAlgn="base" hangingPunct="1">
        <a:spcBef>
          <a:spcPts val="0"/>
        </a:spcBef>
        <a:spcAft>
          <a:spcPts val="200"/>
        </a:spcAft>
        <a:buSzPct val="88000"/>
        <a:buFont typeface="Wingdings" pitchFamily="2" charset="2"/>
        <a:buChar char="§"/>
        <a:defRPr sz="2800" b="1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548640" indent="-228600" algn="l" rtl="0" eaLnBrk="1" fontAlgn="base" hangingPunct="1">
        <a:spcBef>
          <a:spcPts val="0"/>
        </a:spcBef>
        <a:spcAft>
          <a:spcPts val="0"/>
        </a:spcAft>
        <a:buChar char="•"/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2pPr>
      <a:lvl3pPr marL="822960" indent="-228600" algn="l" rtl="0" eaLnBrk="1" fontAlgn="base" hangingPunct="1">
        <a:spcBef>
          <a:spcPts val="0"/>
        </a:spcBef>
        <a:spcAft>
          <a:spcPts val="0"/>
        </a:spcAft>
        <a:buChar char="•"/>
        <a:defRPr sz="2000" b="1">
          <a:solidFill>
            <a:schemeClr val="tx1"/>
          </a:solidFill>
          <a:latin typeface="Arial" pitchFamily="34" charset="0"/>
          <a:cs typeface="Arial" pitchFamily="34" charset="0"/>
        </a:defRPr>
      </a:lvl3pPr>
      <a:lvl4pPr marL="1097280" indent="-228600" algn="l" rtl="0" eaLnBrk="1" fontAlgn="base" hangingPunct="1">
        <a:spcBef>
          <a:spcPts val="0"/>
        </a:spcBef>
        <a:spcAft>
          <a:spcPts val="0"/>
        </a:spcAft>
        <a:buFont typeface="Arial" pitchFamily="34" charset="0"/>
        <a:buChar char="•"/>
        <a:defRPr sz="1800" b="1">
          <a:solidFill>
            <a:schemeClr val="tx1"/>
          </a:solidFill>
          <a:latin typeface="Arial" pitchFamily="34" charset="0"/>
          <a:cs typeface="Arial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orient="horz" pos="776" userDrawn="1">
          <p15:clr>
            <a:srgbClr val="F26B43"/>
          </p15:clr>
        </p15:guide>
        <p15:guide id="4" orient="horz" pos="720" userDrawn="1">
          <p15:clr>
            <a:srgbClr val="F26B43"/>
          </p15:clr>
        </p15:guide>
        <p15:guide id="5" pos="2763" userDrawn="1">
          <p15:clr>
            <a:srgbClr val="F26B43"/>
          </p15:clr>
        </p15:guide>
        <p15:guide id="6" pos="2997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Placeholder 15"/>
          <p:cNvSpPr>
            <a:spLocks noGrp="1"/>
          </p:cNvSpPr>
          <p:nvPr>
            <p:ph type="title"/>
          </p:nvPr>
        </p:nvSpPr>
        <p:spPr>
          <a:xfrm>
            <a:off x="411164" y="228600"/>
            <a:ext cx="5988050" cy="9144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Header</a:t>
            </a:r>
          </a:p>
        </p:txBody>
      </p:sp>
      <p:sp>
        <p:nvSpPr>
          <p:cNvPr id="11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11163" y="1220788"/>
            <a:ext cx="8318500" cy="3713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" tIns="9144" rIns="9144" bIns="914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573AAAC1-6940-7EA6-6568-ACE39F79DDCD}"/>
              </a:ext>
            </a:extLst>
          </p:cNvPr>
          <p:cNvSpPr/>
          <p:nvPr userDrawn="1"/>
        </p:nvSpPr>
        <p:spPr bwMode="auto">
          <a:xfrm>
            <a:off x="0" y="6604084"/>
            <a:ext cx="9144000" cy="253916"/>
          </a:xfrm>
          <a:prstGeom prst="rect">
            <a:avLst/>
          </a:prstGeom>
          <a:solidFill>
            <a:srgbClr val="EAB83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16652CB8-051C-B971-A340-1B3A15A24CEE}"/>
              </a:ext>
            </a:extLst>
          </p:cNvPr>
          <p:cNvSpPr txBox="1"/>
          <p:nvPr userDrawn="1"/>
        </p:nvSpPr>
        <p:spPr>
          <a:xfrm>
            <a:off x="8477" y="6614364"/>
            <a:ext cx="20963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chemeClr val="tx1"/>
                </a:solidFill>
              </a:rPr>
              <a:t>CISR v4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7C10E620-6C50-E78C-5ED8-59ECD9ABEB7E}"/>
              </a:ext>
            </a:extLst>
          </p:cNvPr>
          <p:cNvSpPr txBox="1"/>
          <p:nvPr userDrawn="1"/>
        </p:nvSpPr>
        <p:spPr>
          <a:xfrm>
            <a:off x="2157371" y="6604084"/>
            <a:ext cx="482925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schemeClr val="tx1"/>
                </a:solidFill>
              </a:rPr>
              <a:t>Footer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C393E8EC-F08E-4496-FF4B-23229B143E6B}"/>
              </a:ext>
            </a:extLst>
          </p:cNvPr>
          <p:cNvSpPr txBox="1"/>
          <p:nvPr userDrawn="1"/>
        </p:nvSpPr>
        <p:spPr>
          <a:xfrm>
            <a:off x="8802240" y="6614364"/>
            <a:ext cx="35618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714925BF-9CAF-48C5-B236-06E7E2D47609}" type="slidenum">
              <a:rPr lang="en-US" sz="1100" b="1" smtClean="0">
                <a:solidFill>
                  <a:schemeClr val="tx1"/>
                </a:solidFill>
              </a:rPr>
              <a:t>‹N°›</a:t>
            </a:fld>
            <a:endParaRPr lang="en-US" sz="11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0805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</p:sldLayoutIdLst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1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1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1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1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000066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000066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000066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000066"/>
          </a:solidFill>
          <a:latin typeface="Arial" charset="0"/>
        </a:defRPr>
      </a:lvl9pPr>
    </p:titleStyle>
    <p:bodyStyle>
      <a:lvl1pPr marL="228600" indent="-228600" algn="l" rtl="0" eaLnBrk="1" fontAlgn="base" hangingPunct="1">
        <a:spcBef>
          <a:spcPts val="0"/>
        </a:spcBef>
        <a:spcAft>
          <a:spcPts val="200"/>
        </a:spcAft>
        <a:buSzPct val="88000"/>
        <a:buFont typeface="Wingdings" pitchFamily="2" charset="2"/>
        <a:buChar char="§"/>
        <a:defRPr sz="2800" b="1">
          <a:solidFill>
            <a:schemeClr val="tx1"/>
          </a:solidFill>
          <a:latin typeface="+mn-lt"/>
          <a:ea typeface="+mn-ea"/>
          <a:cs typeface="Arial" pitchFamily="34" charset="0"/>
        </a:defRPr>
      </a:lvl1pPr>
      <a:lvl2pPr marL="548640" indent="-228600" algn="l" rtl="0" eaLnBrk="1" fontAlgn="base" hangingPunct="1">
        <a:spcBef>
          <a:spcPts val="0"/>
        </a:spcBef>
        <a:spcAft>
          <a:spcPts val="0"/>
        </a:spcAft>
        <a:buChar char="•"/>
        <a:defRPr sz="2400" b="1">
          <a:solidFill>
            <a:schemeClr val="tx1"/>
          </a:solidFill>
          <a:latin typeface="+mn-lt"/>
          <a:cs typeface="Arial" pitchFamily="34" charset="0"/>
        </a:defRPr>
      </a:lvl2pPr>
      <a:lvl3pPr marL="822960" indent="-228600" algn="l" rtl="0" eaLnBrk="1" fontAlgn="base" hangingPunct="1">
        <a:spcBef>
          <a:spcPts val="0"/>
        </a:spcBef>
        <a:spcAft>
          <a:spcPts val="0"/>
        </a:spcAft>
        <a:buChar char="•"/>
        <a:defRPr sz="2000" b="1">
          <a:solidFill>
            <a:schemeClr val="tx1"/>
          </a:solidFill>
          <a:latin typeface="+mn-lt"/>
          <a:cs typeface="Arial" pitchFamily="34" charset="0"/>
        </a:defRPr>
      </a:lvl3pPr>
      <a:lvl4pPr marL="1097280" indent="-228600" algn="l" rtl="0" eaLnBrk="1" fontAlgn="base" hangingPunct="1">
        <a:spcBef>
          <a:spcPts val="0"/>
        </a:spcBef>
        <a:spcAft>
          <a:spcPts val="0"/>
        </a:spcAft>
        <a:buFont typeface="Arial" pitchFamily="34" charset="0"/>
        <a:buChar char="•"/>
        <a:defRPr sz="1800" b="1">
          <a:solidFill>
            <a:schemeClr val="tx1"/>
          </a:solidFill>
          <a:latin typeface="+mn-lt"/>
          <a:cs typeface="Arial" pitchFamily="34" charset="0"/>
        </a:defRPr>
      </a:lvl4pPr>
      <a:lvl5pPr marL="1280160" indent="-182880" algn="l" rtl="0" eaLnBrk="1" fontAlgn="base" hangingPunct="1">
        <a:spcBef>
          <a:spcPts val="600"/>
        </a:spcBef>
        <a:spcAft>
          <a:spcPct val="0"/>
        </a:spcAft>
        <a:buFont typeface="Arial" pitchFamily="34" charset="0"/>
        <a:buNone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pPr algn="r" rtl="1"/>
            <a:r>
              <a:rPr lang="en-US" dirty="0"/>
              <a:t>ضع عنوان التقرير هنا</a:t>
            </a:r>
          </a:p>
        </p:txBody>
      </p:sp>
      <p:pic>
        <p:nvPicPr>
          <p:cNvPr id="1000100002" name="ODT_ATTR_LBL_LOGO">
            <a:extLst>
              <a:ext uri="{FF2B5EF4-FFF2-40B4-BE49-F238E27FC236}">
                <a16:creationId xmlns="" xmlns:a16="http://schemas.microsoft.com/office/drawing/2014/main" id="{B066AC4A-9A1C-4C10-800A-DAF9F2764385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000"/>
            <a:ext cx="316230" cy="179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818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en-US" dirty="0"/>
              <a:t>الجزء الأول: </a:t>
            </a:r>
            <a:r>
              <a:rPr lang="en-US" dirty="0" err="1"/>
              <a:t>تقييم</a:t>
            </a:r>
            <a:r>
              <a:rPr lang="en-US" dirty="0"/>
              <a:t> </a:t>
            </a:r>
            <a:r>
              <a:rPr lang="ar-AE" dirty="0" smtClean="0"/>
              <a:t>المنشأة</a:t>
            </a:r>
            <a:r>
              <a:rPr lang="fr-FR" dirty="0" smtClean="0"/>
              <a:t> </a:t>
            </a:r>
            <a:r>
              <a:rPr lang="en-US" dirty="0" err="1" smtClean="0"/>
              <a:t>الحيوية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en-US" dirty="0"/>
              <a:t>مهام فريق تحليل الثغرات الأمنية</a:t>
            </a:r>
          </a:p>
          <a:p>
            <a:pPr algn="r" rtl="1"/>
            <a:endParaRPr lang="en-US" dirty="0"/>
          </a:p>
          <a:p>
            <a:pPr algn="r" rtl="1"/>
            <a:endParaRPr lang="en-US" dirty="0"/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385958093"/>
              </p:ext>
            </p:extLst>
          </p:nvPr>
        </p:nvGraphicFramePr>
        <p:xfrm>
          <a:off x="1028700" y="1905000"/>
          <a:ext cx="7086600" cy="37338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5433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5433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algn="r" rtl="1"/>
                      <a:r>
                        <a:rPr lang="en-US" baseline="0" dirty="0" err="1" smtClean="0"/>
                        <a:t>اسم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err="1" smtClean="0"/>
                        <a:t>المشارك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en-US" dirty="0"/>
                        <a:t>الدور/مجال الخبرة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3923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pPr algn="r" rtl="1"/>
            <a:r>
              <a:rPr lang="en-US" dirty="0" err="1" smtClean="0"/>
              <a:t>تقييم</a:t>
            </a:r>
            <a:r>
              <a:rPr lang="en-US" dirty="0" smtClean="0"/>
              <a:t> </a:t>
            </a:r>
            <a:r>
              <a:rPr lang="en-US" dirty="0"/>
              <a:t>الموقع</a:t>
            </a:r>
          </a:p>
        </p:txBody>
      </p:sp>
    </p:spTree>
    <p:extLst>
      <p:ext uri="{BB962C8B-B14F-4D97-AF65-F5344CB8AC3E}">
        <p14:creationId xmlns:p14="http://schemas.microsoft.com/office/powerpoint/2010/main" val="2019049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1162" y="228600"/>
            <a:ext cx="8590333" cy="914400"/>
          </a:xfrm>
        </p:spPr>
        <p:txBody>
          <a:bodyPr/>
          <a:lstStyle/>
          <a:p>
            <a:pPr algn="r" rtl="1"/>
            <a:r>
              <a:rPr lang="en-US" dirty="0" err="1"/>
              <a:t>تحليل</a:t>
            </a:r>
            <a:r>
              <a:rPr lang="en-US" dirty="0"/>
              <a:t> </a:t>
            </a:r>
            <a:r>
              <a:rPr lang="ar-AE" dirty="0" smtClean="0"/>
              <a:t>المنشأة</a:t>
            </a:r>
            <a:r>
              <a:rPr lang="en-US" dirty="0" err="1" smtClean="0"/>
              <a:t>الحيوية</a:t>
            </a:r>
            <a:r>
              <a:rPr lang="en-US" dirty="0" smtClean="0"/>
              <a:t> </a:t>
            </a:r>
            <a:r>
              <a:rPr lang="en-US" dirty="0"/>
              <a:t>(1 من 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endParaRPr lang="en-US" dirty="0"/>
          </a:p>
          <a:p>
            <a:pPr algn="r" rtl="1"/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6582823"/>
              </p:ext>
            </p:extLst>
          </p:nvPr>
        </p:nvGraphicFramePr>
        <p:xfrm>
          <a:off x="1066800" y="1295400"/>
          <a:ext cx="7391400" cy="297484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73471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65668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20598">
                <a:tc>
                  <a:txBody>
                    <a:bodyPr/>
                    <a:lstStyle/>
                    <a:p>
                      <a:pPr algn="r" rtl="1"/>
                      <a:r>
                        <a:rPr lang="en-US" dirty="0"/>
                        <a:t>تقييم المكون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en-US" dirty="0"/>
                        <a:t>المعلومات الواردة من تقرير مسح الموقع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43712">
                <a:tc>
                  <a:txBody>
                    <a:bodyPr/>
                    <a:lstStyle/>
                    <a:p>
                      <a:pPr algn="r" rtl="1"/>
                      <a:r>
                        <a:rPr lang="ar-AE" dirty="0" smtClean="0"/>
                        <a:t>الحالة المادية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43712">
                <a:tc>
                  <a:txBody>
                    <a:bodyPr/>
                    <a:lstStyle/>
                    <a:p>
                      <a:pPr algn="r" rtl="1"/>
                      <a:r>
                        <a:rPr lang="en-US" dirty="0"/>
                        <a:t>عمليات المنشأة</a:t>
                      </a:r>
                    </a:p>
                    <a:p>
                      <a:pPr algn="r" rtl="1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966826">
                <a:tc>
                  <a:txBody>
                    <a:bodyPr/>
                    <a:lstStyle/>
                    <a:p>
                      <a:pPr algn="r" rtl="1"/>
                      <a:r>
                        <a:rPr lang="en-US" dirty="0"/>
                        <a:t>سياسات المنشأة</a:t>
                      </a:r>
                      <a:r>
                        <a:rPr lang="en-US" baseline="0" dirty="0"/>
                        <a:t>والإجراءات</a:t>
                      </a:r>
                    </a:p>
                    <a:p>
                      <a:pPr algn="r" rtl="1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3656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en-US" dirty="0" err="1"/>
              <a:t>تحليل</a:t>
            </a:r>
            <a:r>
              <a:rPr lang="en-US" dirty="0"/>
              <a:t> </a:t>
            </a:r>
            <a:r>
              <a:rPr lang="ar-AE" dirty="0" smtClean="0"/>
              <a:t>المنشأة</a:t>
            </a:r>
            <a:r>
              <a:rPr lang="en-US" dirty="0" smtClean="0"/>
              <a:t> </a:t>
            </a:r>
            <a:r>
              <a:rPr lang="en-US" dirty="0"/>
              <a:t>الحيوية (2 من 2)</a:t>
            </a:r>
          </a:p>
        </p:txBody>
      </p:sp>
      <p:graphicFrame>
        <p:nvGraphicFramePr>
          <p:cNvPr id="7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08003986"/>
              </p:ext>
            </p:extLst>
          </p:nvPr>
        </p:nvGraphicFramePr>
        <p:xfrm>
          <a:off x="685800" y="1264920"/>
          <a:ext cx="7924800" cy="3299253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85990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06489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620474">
                <a:tc>
                  <a:txBody>
                    <a:bodyPr/>
                    <a:lstStyle/>
                    <a:p>
                      <a:pPr algn="r" rtl="1"/>
                      <a:r>
                        <a:rPr lang="ar-AE" dirty="0" smtClean="0"/>
                        <a:t> تقييم المكونات</a:t>
                      </a:r>
                      <a:endParaRPr lang="en-US" dirty="0"/>
                    </a:p>
                  </a:txBody>
                  <a:tcPr marL="98834" marR="98834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المعلومات الواردة من تقرير مسح الموقع</a:t>
                      </a:r>
                    </a:p>
                    <a:p>
                      <a:pPr algn="r" rtl="1"/>
                      <a:endParaRPr lang="en-US" dirty="0"/>
                    </a:p>
                  </a:txBody>
                  <a:tcPr marL="98834" marR="98834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86391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baseline="0" dirty="0" smtClean="0"/>
                        <a:t>ال</a:t>
                      </a:r>
                      <a:r>
                        <a:rPr lang="en-US" baseline="0" dirty="0" err="1" smtClean="0"/>
                        <a:t>متطلبات</a:t>
                      </a:r>
                      <a:endParaRPr lang="en-US" baseline="0" dirty="0" smtClean="0"/>
                    </a:p>
                    <a:p>
                      <a:pPr algn="r" rtl="1"/>
                      <a:r>
                        <a:rPr lang="en-US" dirty="0" err="1" smtClean="0"/>
                        <a:t>التنظيم</a:t>
                      </a:r>
                      <a:endParaRPr lang="en-US" dirty="0"/>
                    </a:p>
                  </a:txBody>
                  <a:tcPr marL="98834" marR="9883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 marL="98834" marR="9883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86391">
                <a:tc>
                  <a:txBody>
                    <a:bodyPr/>
                    <a:lstStyle/>
                    <a:p>
                      <a:pPr algn="r" rtl="1"/>
                      <a:r>
                        <a:rPr lang="en-US" dirty="0"/>
                        <a:t>اعتبارات السلامة</a:t>
                      </a:r>
                    </a:p>
                    <a:p>
                      <a:pPr algn="r" rtl="1"/>
                      <a:endParaRPr lang="en-US" dirty="0"/>
                    </a:p>
                  </a:txBody>
                  <a:tcPr marL="98834" marR="9883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 marL="98834" marR="9883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86391">
                <a:tc>
                  <a:txBody>
                    <a:bodyPr/>
                    <a:lstStyle/>
                    <a:p>
                      <a:pPr algn="r" rtl="1"/>
                      <a:r>
                        <a:rPr lang="en-US" dirty="0"/>
                        <a:t>الاعتبارات القانونية</a:t>
                      </a:r>
                    </a:p>
                    <a:p>
                      <a:pPr algn="r" rtl="1"/>
                      <a:endParaRPr lang="en-US" dirty="0"/>
                    </a:p>
                  </a:txBody>
                  <a:tcPr marL="98834" marR="9883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 marL="98834" marR="9883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12145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en-US" dirty="0"/>
              <a:t>الجزء الثاني: </a:t>
            </a:r>
            <a:r>
              <a:rPr lang="en-US" dirty="0" err="1" smtClean="0"/>
              <a:t>أصول</a:t>
            </a:r>
            <a:r>
              <a:rPr lang="en-US" dirty="0" smtClean="0"/>
              <a:t> </a:t>
            </a:r>
            <a:r>
              <a:rPr lang="ar-AE" dirty="0" smtClean="0"/>
              <a:t>المنشأة</a:t>
            </a:r>
            <a:r>
              <a:rPr lang="en-US" dirty="0" smtClean="0"/>
              <a:t> </a:t>
            </a:r>
            <a:r>
              <a:rPr lang="en-US" dirty="0"/>
              <a:t>الحيوية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1970399"/>
              </p:ext>
            </p:extLst>
          </p:nvPr>
        </p:nvGraphicFramePr>
        <p:xfrm>
          <a:off x="609600" y="1371600"/>
          <a:ext cx="8229600" cy="3657600"/>
        </p:xfrm>
        <a:graphic>
          <a:graphicData uri="http://schemas.openxmlformats.org/drawingml/2006/table">
            <a:tbl>
              <a:tblPr bandRow="1">
                <a:tableStyleId>{7DF18680-E054-41AD-8BC1-D1AEF772440D}</a:tableStyleId>
              </a:tblPr>
              <a:tblGrid>
                <a:gridCol w="18288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4008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81000">
                <a:tc gridSpan="2">
                  <a:txBody>
                    <a:bodyPr/>
                    <a:lstStyle/>
                    <a:p>
                      <a:pPr algn="ctr" rtl="1"/>
                      <a:r>
                        <a:rPr lang="en-US" dirty="0" err="1">
                          <a:solidFill>
                            <a:schemeClr val="bg1"/>
                          </a:solidFill>
                        </a:rPr>
                        <a:t>أصول</a:t>
                      </a:r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AE" dirty="0" smtClean="0">
                          <a:solidFill>
                            <a:schemeClr val="bg1"/>
                          </a:solidFill>
                        </a:rPr>
                        <a:t>المنشأة</a:t>
                      </a:r>
                      <a:r>
                        <a:rPr lang="fr-FR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dirty="0" err="1" smtClean="0">
                          <a:solidFill>
                            <a:schemeClr val="bg1"/>
                          </a:solidFill>
                        </a:rPr>
                        <a:t>الحيوية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19150">
                <a:tc>
                  <a:txBody>
                    <a:bodyPr/>
                    <a:lstStyle/>
                    <a:p>
                      <a:pPr algn="r" rtl="1"/>
                      <a:r>
                        <a:rPr lang="ar-AE" dirty="0" smtClean="0"/>
                        <a:t>المَوارِد البَشَرِيَّة 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19150">
                <a:tc>
                  <a:txBody>
                    <a:bodyPr/>
                    <a:lstStyle/>
                    <a:p>
                      <a:pPr algn="r" rtl="1"/>
                      <a:r>
                        <a:rPr lang="ar-AE" dirty="0" smtClean="0"/>
                        <a:t>ال</a:t>
                      </a:r>
                      <a:r>
                        <a:rPr lang="en-US" dirty="0" err="1" smtClean="0"/>
                        <a:t>معلوم</a:t>
                      </a:r>
                      <a:r>
                        <a:rPr lang="ar-AE" dirty="0" smtClean="0"/>
                        <a:t>ات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19150">
                <a:tc>
                  <a:txBody>
                    <a:bodyPr/>
                    <a:lstStyle/>
                    <a:p>
                      <a:pPr algn="r" rtl="1"/>
                      <a:r>
                        <a:rPr lang="en-US" dirty="0"/>
                        <a:t>العمليات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819150">
                <a:tc>
                  <a:txBody>
                    <a:bodyPr/>
                    <a:lstStyle/>
                    <a:p>
                      <a:pPr algn="r" rtl="1"/>
                      <a:r>
                        <a:rPr lang="en-US" dirty="0"/>
                        <a:t>معدات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66296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en-US" dirty="0"/>
              <a:t>تحليل خسائر الأصول الحرجة</a:t>
            </a: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49043641"/>
              </p:ext>
            </p:extLst>
          </p:nvPr>
        </p:nvGraphicFramePr>
        <p:xfrm>
          <a:off x="411163" y="1233488"/>
          <a:ext cx="8504236" cy="431387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12605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2605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12605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12605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1204912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err="1" smtClean="0"/>
                        <a:t>أصل</a:t>
                      </a:r>
                      <a:endParaRPr lang="en-US" dirty="0" smtClean="0"/>
                    </a:p>
                    <a:p>
                      <a:pPr algn="r" rtl="1"/>
                      <a:r>
                        <a:rPr lang="en-US" dirty="0" err="1" smtClean="0"/>
                        <a:t>شديد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الأهمية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AE" dirty="0" smtClean="0"/>
                        <a:t>العواقب غير المرغوبة لفقدان الأصول الحيوية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AE" dirty="0" smtClean="0"/>
                        <a:t>مستويات العواقب غير المرغوب فيها المترتبة على فقدان الأصول الحيوية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AE" dirty="0" smtClean="0"/>
                        <a:t>احتمالية وقوع أحداث غير مرغوب فيها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02415">
                <a:tc>
                  <a:txBody>
                    <a:bodyPr/>
                    <a:lstStyle/>
                    <a:p>
                      <a:pPr algn="r" rtl="1"/>
                      <a:r>
                        <a:rPr lang="en-US" dirty="0" smtClean="0"/>
                        <a:t>ا</a:t>
                      </a:r>
                      <a:r>
                        <a:rPr lang="ar-AE" dirty="0" smtClean="0"/>
                        <a:t>المَوارِد البَشَرِيَّة </a:t>
                      </a:r>
                      <a:endParaRPr lang="en-US" dirty="0"/>
                    </a:p>
                    <a:p>
                      <a:pPr algn="r" rtl="1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02415">
                <a:tc>
                  <a:txBody>
                    <a:bodyPr/>
                    <a:lstStyle/>
                    <a:p>
                      <a:pPr algn="r" rtl="1"/>
                      <a:r>
                        <a:rPr lang="ar-AE" dirty="0" smtClean="0"/>
                        <a:t>المعلومات</a:t>
                      </a:r>
                      <a:endParaRPr lang="en-US" dirty="0"/>
                    </a:p>
                    <a:p>
                      <a:pPr algn="r" rtl="1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02415">
                <a:tc>
                  <a:txBody>
                    <a:bodyPr/>
                    <a:lstStyle/>
                    <a:p>
                      <a:pPr algn="r" rtl="1"/>
                      <a:r>
                        <a:rPr lang="en-US" dirty="0"/>
                        <a:t>العمليات</a:t>
                      </a:r>
                    </a:p>
                    <a:p>
                      <a:pPr algn="r" rtl="1"/>
                      <a:endParaRPr lang="en-US" dirty="0"/>
                    </a:p>
                    <a:p>
                      <a:pPr algn="r" rtl="1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02415">
                <a:tc>
                  <a:txBody>
                    <a:bodyPr/>
                    <a:lstStyle/>
                    <a:p>
                      <a:pPr algn="r" rtl="1"/>
                      <a:r>
                        <a:rPr lang="en-US" dirty="0"/>
                        <a:t>معدات</a:t>
                      </a:r>
                    </a:p>
                    <a:p>
                      <a:pPr algn="r" rtl="1"/>
                      <a:endParaRPr lang="en-US" dirty="0"/>
                    </a:p>
                    <a:p>
                      <a:pPr algn="r" rtl="1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13883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68933" y="1066800"/>
            <a:ext cx="7269811" cy="5048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en-US" dirty="0"/>
              <a:t>مصفوفة طيف التهديدات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143000" y="1250148"/>
            <a:ext cx="6858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rtl="1"/>
            <a:r>
              <a:rPr lang="en-US" sz="1800" b="1" dirty="0">
                <a:solidFill>
                  <a:schemeClr val="bg1"/>
                </a:solidFill>
                <a:latin typeface="Cambria" pitchFamily="18" charset="0"/>
              </a:rPr>
              <a:t>منشأة: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045029" y="2025106"/>
            <a:ext cx="169817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rtl="1">
              <a:spcBef>
                <a:spcPts val="0"/>
              </a:spcBef>
            </a:pPr>
            <a:r>
              <a:rPr lang="ar-AE" sz="1600" b="1" dirty="0">
                <a:solidFill>
                  <a:schemeClr val="bg1"/>
                </a:solidFill>
                <a:latin typeface="Cambria" pitchFamily="18" charset="0"/>
              </a:rPr>
              <a:t>عاقبة وخيمة</a:t>
            </a:r>
            <a:endParaRPr lang="en-US" sz="1600" b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143000" y="3067280"/>
            <a:ext cx="1600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rtl="1"/>
            <a:r>
              <a:rPr lang="en-US" sz="1600" b="1" dirty="0" err="1" smtClean="0">
                <a:solidFill>
                  <a:schemeClr val="bg1"/>
                </a:solidFill>
                <a:latin typeface="Cambria" pitchFamily="18" charset="0"/>
              </a:rPr>
              <a:t>عاقب</a:t>
            </a:r>
            <a:r>
              <a:rPr lang="ar-AE" sz="1600" b="1" dirty="0">
                <a:solidFill>
                  <a:schemeClr val="bg1"/>
                </a:solidFill>
                <a:latin typeface="Cambria" pitchFamily="18" charset="0"/>
              </a:rPr>
              <a:t>ة </a:t>
            </a:r>
            <a:r>
              <a:rPr lang="en-US" sz="1600" b="1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1600" b="1" dirty="0">
                <a:solidFill>
                  <a:schemeClr val="bg1"/>
                </a:solidFill>
                <a:latin typeface="Cambria" pitchFamily="18" charset="0"/>
              </a:rPr>
              <a:t>متوسطة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1143000" y="4158905"/>
            <a:ext cx="1600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rtl="1">
              <a:spcBef>
                <a:spcPts val="0"/>
              </a:spcBef>
            </a:pPr>
            <a:r>
              <a:rPr lang="en-US" sz="1600" b="1" dirty="0" err="1" smtClean="0">
                <a:solidFill>
                  <a:schemeClr val="bg1"/>
                </a:solidFill>
                <a:latin typeface="Cambria" pitchFamily="18" charset="0"/>
              </a:rPr>
              <a:t>عاقبة</a:t>
            </a:r>
            <a:r>
              <a:rPr lang="ar-AE" sz="1600" b="1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ar-AE" sz="1600" b="1" dirty="0">
                <a:solidFill>
                  <a:schemeClr val="bg1"/>
                </a:solidFill>
                <a:latin typeface="Cambria" pitchFamily="18" charset="0"/>
              </a:rPr>
              <a:t>طفيفة</a:t>
            </a:r>
            <a:endParaRPr lang="en-US" sz="1600" b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2851238" y="5200881"/>
            <a:ext cx="164456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rtl="1">
              <a:spcBef>
                <a:spcPts val="0"/>
              </a:spcBef>
            </a:pPr>
            <a:r>
              <a:rPr lang="en-US" sz="1600" b="1" dirty="0" smtClean="0">
                <a:solidFill>
                  <a:schemeClr val="bg1"/>
                </a:solidFill>
                <a:latin typeface="Cambria" pitchFamily="18" charset="0"/>
              </a:rPr>
              <a:t>  </a:t>
            </a:r>
            <a:endParaRPr lang="en-US" sz="1600" b="1" dirty="0">
              <a:solidFill>
                <a:schemeClr val="bg1"/>
              </a:solidFill>
              <a:latin typeface="Cambria" pitchFamily="18" charset="0"/>
            </a:endParaRPr>
          </a:p>
          <a:p>
            <a:pPr algn="ctr" rtl="1">
              <a:spcBef>
                <a:spcPts val="0"/>
              </a:spcBef>
            </a:pPr>
            <a:r>
              <a:rPr lang="ar-AE" sz="1600" b="1" dirty="0">
                <a:solidFill>
                  <a:schemeClr val="bg1"/>
                </a:solidFill>
                <a:latin typeface="Cambria" pitchFamily="18" charset="0"/>
              </a:rPr>
              <a:t>احتمالية </a:t>
            </a:r>
            <a:r>
              <a:rPr lang="en-US" sz="1600" b="1" dirty="0" err="1" smtClean="0">
                <a:solidFill>
                  <a:schemeClr val="bg1"/>
                </a:solidFill>
                <a:latin typeface="Cambria" pitchFamily="18" charset="0"/>
              </a:rPr>
              <a:t>قليل</a:t>
            </a:r>
            <a:r>
              <a:rPr lang="ar-AE" sz="1600" b="1" dirty="0">
                <a:solidFill>
                  <a:schemeClr val="bg1"/>
                </a:solidFill>
                <a:latin typeface="Cambria" pitchFamily="18" charset="0"/>
              </a:rPr>
              <a:t>ة</a:t>
            </a:r>
            <a:endParaRPr lang="en-US" sz="1600" b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4724400" y="5200880"/>
            <a:ext cx="1600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rtl="1"/>
            <a:r>
              <a:rPr lang="ar-AE" sz="1600" b="1" dirty="0">
                <a:solidFill>
                  <a:schemeClr val="bg1"/>
                </a:solidFill>
                <a:latin typeface="Cambria" pitchFamily="18" charset="0"/>
              </a:rPr>
              <a:t>احتمالية </a:t>
            </a:r>
            <a:r>
              <a:rPr lang="en-US" sz="1600" b="1" dirty="0" smtClean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1600" b="1" dirty="0" err="1" smtClean="0">
                <a:solidFill>
                  <a:schemeClr val="bg1"/>
                </a:solidFill>
                <a:latin typeface="Cambria" pitchFamily="18" charset="0"/>
              </a:rPr>
              <a:t>متوسط</a:t>
            </a:r>
            <a:r>
              <a:rPr lang="ar-AE" sz="1600" b="1" dirty="0">
                <a:solidFill>
                  <a:schemeClr val="bg1"/>
                </a:solidFill>
                <a:latin typeface="Cambria" pitchFamily="18" charset="0"/>
              </a:rPr>
              <a:t>ة</a:t>
            </a:r>
            <a:endParaRPr lang="en-US" sz="1600" b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6486144" y="5200881"/>
            <a:ext cx="1752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rtl="1"/>
            <a:r>
              <a:rPr lang="en-US" sz="1600" b="1" dirty="0">
                <a:solidFill>
                  <a:schemeClr val="bg1"/>
                </a:solidFill>
                <a:latin typeface="Cambria" pitchFamily="18" charset="0"/>
              </a:rPr>
              <a:t>احتمالية عالية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851238" y="2882614"/>
            <a:ext cx="1720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908476" y="3974239"/>
            <a:ext cx="1720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4693356" y="1806222"/>
            <a:ext cx="1720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en-US" dirty="0"/>
              <a:t>           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851238" y="1828800"/>
            <a:ext cx="1720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4667956" y="2882614"/>
            <a:ext cx="1720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4646171" y="3966994"/>
            <a:ext cx="1720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6486144" y="1789289"/>
            <a:ext cx="1720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6486144" y="2882614"/>
            <a:ext cx="1720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6486481" y="3966994"/>
            <a:ext cx="1720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89132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en-US" dirty="0"/>
              <a:t>الجزء الثالث: تقدير التهديدات:</a:t>
            </a:r>
            <a:br>
              <a:rPr lang="en-US" dirty="0"/>
            </a:br>
            <a:r>
              <a:rPr lang="en-US" dirty="0"/>
              <a:t>معلومات عن التهديدات الداخلية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9604497"/>
              </p:ext>
            </p:extLst>
          </p:nvPr>
        </p:nvGraphicFramePr>
        <p:xfrm>
          <a:off x="457202" y="1371600"/>
          <a:ext cx="8458198" cy="47877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0831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0831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0831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0831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208314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208314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208314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870498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effectLst/>
                        </a:rPr>
                        <a:t>التهديد والفرصة</a:t>
                      </a:r>
                    </a:p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effectLst/>
                        </a:rPr>
                        <a:t>فئات المطلعين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54849" marR="5484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effectLst/>
                        </a:rPr>
                        <a:t>الوصول إلى الأصول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8001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effectLst/>
                        </a:rPr>
                        <a:t>الوصول إلى نظام الحماية المادية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3429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effectLst/>
                        </a:rPr>
                        <a:t>معرفة الأمن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4572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effectLst/>
                        </a:rPr>
                        <a:t>فرصة للسرقة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5715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effectLst/>
                        </a:rPr>
                        <a:t>فرصة للتخريب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effectLst/>
                        </a:rPr>
                        <a:t>فرصة للتواطؤ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54849" marR="54849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52874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</a:p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</a:p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54849" marR="5484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54849" marR="5484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52874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</a:p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</a:p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54849" marR="5484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54849" marR="5484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52874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</a:p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</a:p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54849" marR="5484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54849" marR="5484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52874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</a:p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</a:p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54849" marR="5484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54849" marR="5484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52874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</a:p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</a:p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54849" marR="5484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54849" marR="5484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52874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</a:p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</a:p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54849" marR="5484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54849" marR="5484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" name="Straight Arrow Connector 6"/>
          <p:cNvSpPr>
            <a:spLocks noChangeShapeType="1"/>
          </p:cNvSpPr>
          <p:nvPr/>
        </p:nvSpPr>
        <p:spPr bwMode="auto">
          <a:xfrm>
            <a:off x="990600" y="1421789"/>
            <a:ext cx="265113" cy="0"/>
          </a:xfrm>
          <a:prstGeom prst="straightConnector1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 rtl="1"/>
            <a:endParaRPr lang="en-US" dirty="0"/>
          </a:p>
        </p:txBody>
      </p:sp>
      <p:sp>
        <p:nvSpPr>
          <p:cNvPr id="9" name="Straight Arrow Connector 5"/>
          <p:cNvSpPr>
            <a:spLocks noChangeShapeType="1"/>
          </p:cNvSpPr>
          <p:nvPr/>
        </p:nvSpPr>
        <p:spPr bwMode="auto">
          <a:xfrm rot="5400000">
            <a:off x="1281113" y="1906431"/>
            <a:ext cx="180975" cy="0"/>
          </a:xfrm>
          <a:prstGeom prst="straightConnector1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 rt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609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en-US"/>
              <a:t>معلومات عن التهديدات الخارجية (1 من 2)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459268"/>
              </p:ext>
            </p:extLst>
          </p:nvPr>
        </p:nvGraphicFramePr>
        <p:xfrm>
          <a:off x="762000" y="1233488"/>
          <a:ext cx="7620000" cy="47685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288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7912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51225">
                <a:tc rowSpan="2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نوع التهديد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التهديد 1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51225">
                <a:tc v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23004">
                <a:tc gridSpan="2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الإجراء المحتمل (عالي، متوسط، منخفض)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36913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سرقة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</a:p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36913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تخريب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</a:p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56552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آخر</a:t>
                      </a:r>
                    </a:p>
                  </a:txBody>
                  <a:tcPr marL="15429" marR="15429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09740">
                <a:tc gridSpan="2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الدافع (عالي، متوسط، منخفض)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36913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سياسي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</a:p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36913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ديني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</a:p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36913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اجتماعي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</a:p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436913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اقتصادي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</a:p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436913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شخصي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</a:p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18457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آخر</a:t>
                      </a:r>
                    </a:p>
                  </a:txBody>
                  <a:tcPr marL="15429" marR="15429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8085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en-US"/>
              <a:t>معلومات عن التهديدات الخارجية (2 من 2)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06737337"/>
              </p:ext>
            </p:extLst>
          </p:nvPr>
        </p:nvGraphicFramePr>
        <p:xfrm>
          <a:off x="762000" y="1233488"/>
          <a:ext cx="7620000" cy="43464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288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3195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35924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88106">
                <a:tc gridSpan="3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التكتيكات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5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76212">
                <a:tc gridSpan="2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S=التخفي، F=القوة، و/أو D=الخداع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8106">
                <a:tc gridSpan="3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القدرات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dirty="0">
                          <a:effectLst/>
                        </a:rPr>
                        <a:t> </a:t>
                      </a:r>
                      <a:endParaRPr lang="en-US" sz="5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8106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رقم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76212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الخبرة الفنية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</a:p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176212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مساعدة من الداخل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</a:p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76212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أسلحة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</a:p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176212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المعدات/الأدوات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</a:p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76212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مواصلات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</a:p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64319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آخر</a:t>
                      </a:r>
                    </a:p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</a:p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</a:p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74719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en-US" dirty="0"/>
              <a:t>تقدير احتمالية الهجوم</a:t>
            </a: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0501384"/>
              </p:ext>
            </p:extLst>
          </p:nvPr>
        </p:nvGraphicFramePr>
        <p:xfrm>
          <a:off x="609601" y="1162677"/>
          <a:ext cx="8000999" cy="480138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9559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4925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2254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4261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39098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250919">
                <a:tc gridSpan="5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effectLst/>
                        </a:rPr>
                        <a:t>تقدير احتمالية الهجوم (L</a:t>
                      </a:r>
                      <a:r>
                        <a:rPr lang="en-US" sz="1400" baseline="-25000" dirty="0">
                          <a:effectLst/>
                        </a:rPr>
                        <a:t>أ</a:t>
                      </a:r>
                      <a:r>
                        <a:rPr lang="en-US" sz="1400" dirty="0">
                          <a:effectLst/>
                        </a:rPr>
                        <a:t>ورقة عمل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50919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effectLst/>
                        </a:rPr>
                        <a:t>تاريخ: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b="1" dirty="0">
                          <a:effectLst/>
                        </a:rPr>
                        <a:t>تم التسجيل بواسطة: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50919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effectLst/>
                        </a:rPr>
                        <a:t>معرّف المنشأة: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50919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effectLst/>
                        </a:rPr>
                        <a:t>نوع التهديد: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50919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التاريخ/النية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نتيجة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50919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effectLst/>
                        </a:rPr>
                        <a:t>أهمية تاريخية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50919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effectLst/>
                        </a:rPr>
                        <a:t>الهجمات التاريخية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78524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effectLst/>
                        </a:rPr>
                        <a:t>الاهتمام الحالي بالمنشأة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50919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effectLst/>
                        </a:rPr>
                        <a:t>المراقبة الحالية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50919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effectLst/>
                        </a:rPr>
                        <a:t>التهديدات الموثقة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97582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الجاذبية النسبية للهدف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نتيجة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50919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effectLst/>
                        </a:rPr>
                        <a:t>عاقبة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50919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effectLst/>
                        </a:rPr>
                        <a:t>الأيديولوجيا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50919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effectLst/>
                        </a:rPr>
                        <a:t>سهولة الهجوم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50919">
                <a:tc gridSpan="4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النتيجة الإجمالية لنوع التهديد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مجموع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50919">
                <a:tc gridSpan="4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اجمع كل الدرجات المذكورة أعلاه</a:t>
                      </a:r>
                      <a:r>
                        <a:rPr lang="en-US" sz="1400" dirty="0">
                          <a:effectLst/>
                          <a:sym typeface="Wingdings"/>
                        </a:rPr>
                        <a:t>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250919">
                <a:tc gridSpan="4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احتمالية تعرض هذه المنشأة لهجوم من هذا النوع من التهديدات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ل</a:t>
                      </a:r>
                      <a:r>
                        <a:rPr lang="en-US" sz="1400" baseline="-25000" dirty="0">
                          <a:solidFill>
                            <a:schemeClr val="tx1"/>
                          </a:solidFill>
                          <a:effectLst/>
                        </a:rPr>
                        <a:t>أ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250919">
                <a:tc gridSpan="4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حدد مستوى التهديد بناءً على L</a:t>
                      </a:r>
                      <a:r>
                        <a:rPr lang="en-US" sz="1400" baseline="-25000" dirty="0">
                          <a:solidFill>
                            <a:schemeClr val="tx1"/>
                          </a:solidFill>
                          <a:effectLst/>
                        </a:rPr>
                        <a:t>أ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نتيجة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sym typeface="Wingdings"/>
                        </a:rPr>
                        <a:t>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00209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pPr algn="r" rtl="1"/>
            <a:r>
              <a:rPr lang="en-US" dirty="0"/>
              <a:t>بيان تحليل التهديدات</a:t>
            </a:r>
          </a:p>
        </p:txBody>
      </p:sp>
    </p:spTree>
    <p:extLst>
      <p:ext uri="{BB962C8B-B14F-4D97-AF65-F5344CB8AC3E}">
        <p14:creationId xmlns:p14="http://schemas.microsoft.com/office/powerpoint/2010/main" val="10424889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en-US" dirty="0"/>
              <a:t>الجزء الرابع: التفتيش الأمني</a:t>
            </a:r>
            <a:br>
              <a:rPr lang="en-US" dirty="0"/>
            </a:br>
            <a:r>
              <a:rPr lang="en-US" dirty="0"/>
              <a:t>والتحقق والزيارة الميدانية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en-US" dirty="0"/>
              <a:t>أوجه القصور </a:t>
            </a:r>
            <a:r>
              <a:rPr lang="en-US" dirty="0" err="1"/>
              <a:t>الملحوظة</a:t>
            </a:r>
            <a:r>
              <a:rPr lang="en-US" dirty="0"/>
              <a:t> </a:t>
            </a:r>
            <a:r>
              <a:rPr lang="en-US" dirty="0" err="1" smtClean="0"/>
              <a:t>مع</a:t>
            </a:r>
            <a:r>
              <a:rPr lang="en-US" dirty="0" smtClean="0"/>
              <a:t> </a:t>
            </a:r>
            <a:r>
              <a:rPr lang="en-US" dirty="0"/>
              <a:t>إرفاق الصور </a:t>
            </a:r>
            <a:r>
              <a:rPr lang="en-US" dirty="0" err="1"/>
              <a:t>عند</a:t>
            </a:r>
            <a:r>
              <a:rPr lang="en-US" dirty="0"/>
              <a:t> </a:t>
            </a:r>
            <a:r>
              <a:rPr lang="en-US" dirty="0" err="1" smtClean="0"/>
              <a:t>الحاج</a:t>
            </a:r>
            <a:r>
              <a:rPr lang="ar-AE" dirty="0" smtClean="0"/>
              <a:t>ة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1810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en-US" dirty="0"/>
              <a:t>القياسات في الموقع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1229484"/>
              </p:ext>
            </p:extLst>
          </p:nvPr>
        </p:nvGraphicFramePr>
        <p:xfrm>
          <a:off x="533400" y="1295400"/>
          <a:ext cx="8077200" cy="47243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9624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688577">
                <a:tc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المسافة من أقرب نقطة يمكن أن تقترب </a:t>
                      </a:r>
                      <a:r>
                        <a:rPr lang="en-US" sz="1400" dirty="0" err="1">
                          <a:effectLst/>
                        </a:rPr>
                        <a:t>منها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ar-AE" sz="1400" dirty="0" smtClean="0">
                          <a:effectLst/>
                        </a:rPr>
                        <a:t>سيارة</a:t>
                      </a:r>
                      <a:r>
                        <a:rPr lang="en-US" sz="1400" dirty="0" smtClean="0">
                          <a:effectLst/>
                        </a:rPr>
                        <a:t> </a:t>
                      </a:r>
                      <a:r>
                        <a:rPr lang="en-US" sz="1400" dirty="0">
                          <a:effectLst/>
                        </a:rPr>
                        <a:t>خارج نطاق الأمن إلى المنشأة: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64667">
                <a:tc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المسافة من موقف السيارات إلى المبنى: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64667">
                <a:tc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المسافة من موقف السيارات إلى الأصول: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64667">
                <a:tc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المسافة </a:t>
                      </a:r>
                      <a:r>
                        <a:rPr lang="en-US" sz="1400" dirty="0" err="1">
                          <a:effectLst/>
                        </a:rPr>
                        <a:t>إلى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ar-AE" sz="1400" dirty="0" smtClean="0">
                          <a:effectLst/>
                        </a:rPr>
                        <a:t>المباني</a:t>
                      </a:r>
                      <a:r>
                        <a:rPr lang="fr-FR" sz="1400" dirty="0" smtClean="0">
                          <a:effectLst/>
                        </a:rPr>
                        <a:t> </a:t>
                      </a:r>
                      <a:r>
                        <a:rPr lang="en-US" sz="1400" dirty="0" err="1" smtClean="0">
                          <a:effectLst/>
                        </a:rPr>
                        <a:t>الحيوية</a:t>
                      </a:r>
                      <a:r>
                        <a:rPr lang="en-US" sz="1400" dirty="0" smtClean="0">
                          <a:effectLst/>
                        </a:rPr>
                        <a:t> </a:t>
                      </a:r>
                      <a:r>
                        <a:rPr lang="en-US" sz="1400" dirty="0">
                          <a:effectLst/>
                        </a:rPr>
                        <a:t>الأخرى: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64667">
                <a:tc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المسافة إلى المناطق المفتوحة الأخرى: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88577">
                <a:tc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المسافة بين الأصول:</a:t>
                      </a:r>
                    </a:p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88577">
                <a:tc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المسافة إلى التهديدات الهامة الأخرى (مثل المواد الخطرة، وخطوط السكك الحديدية):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95882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en-US" dirty="0"/>
              <a:t>الجزء الخامس: مسافات التباعد (1 من 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AE" dirty="0"/>
              <a:t>سيارة</a:t>
            </a:r>
            <a:r>
              <a:rPr lang="en-US" dirty="0" smtClean="0"/>
              <a:t>:</a:t>
            </a:r>
            <a:endParaRPr lang="en-US" dirty="0"/>
          </a:p>
          <a:p>
            <a:pPr lvl="1" algn="r" rtl="1"/>
            <a:r>
              <a:rPr lang="ar-AE" dirty="0"/>
              <a:t>موجة انفجار هوائي </a:t>
            </a:r>
            <a:r>
              <a:rPr lang="ar-AE" dirty="0" smtClean="0"/>
              <a:t>قاتلة</a:t>
            </a:r>
            <a:r>
              <a:rPr lang="en-US" dirty="0" smtClean="0"/>
              <a:t>:</a:t>
            </a:r>
            <a:endParaRPr lang="en-US" dirty="0"/>
          </a:p>
          <a:p>
            <a:pPr lvl="1" algn="r" rtl="1"/>
            <a:r>
              <a:rPr lang="en-US" dirty="0"/>
              <a:t>الحد الأدنى لمسافة الإخلاء:</a:t>
            </a:r>
          </a:p>
          <a:p>
            <a:pPr lvl="1" algn="r" rtl="1"/>
            <a:r>
              <a:rPr lang="en-US" dirty="0"/>
              <a:t>خطر سقوط الزجاج:</a:t>
            </a:r>
          </a:p>
          <a:p>
            <a:pPr lvl="1" algn="r" rtl="1"/>
            <a:r>
              <a:rPr lang="en-US" dirty="0"/>
              <a:t>مسافة إخلاء المبنى:</a:t>
            </a:r>
          </a:p>
        </p:txBody>
      </p:sp>
    </p:spTree>
    <p:extLst>
      <p:ext uri="{BB962C8B-B14F-4D97-AF65-F5344CB8AC3E}">
        <p14:creationId xmlns:p14="http://schemas.microsoft.com/office/powerpoint/2010/main" val="13024682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en-US" dirty="0"/>
              <a:t>الجزء الخامس: مسافات التباعد (2 من 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en-US" dirty="0"/>
              <a:t>انتحاري:</a:t>
            </a:r>
          </a:p>
          <a:p>
            <a:pPr lvl="1" algn="r" rtl="1"/>
            <a:r>
              <a:rPr lang="en-US" dirty="0"/>
              <a:t>الحد الأدنى لمسافة الإخلاء:</a:t>
            </a:r>
          </a:p>
          <a:p>
            <a:pPr lvl="1" algn="r" rtl="1"/>
            <a:r>
              <a:rPr lang="en-US" dirty="0"/>
              <a:t>مسافة إخلاء المبنى:</a:t>
            </a:r>
          </a:p>
        </p:txBody>
      </p:sp>
    </p:spTree>
    <p:extLst>
      <p:ext uri="{BB962C8B-B14F-4D97-AF65-F5344CB8AC3E}">
        <p14:creationId xmlns:p14="http://schemas.microsoft.com/office/powerpoint/2010/main" val="42748316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en-US" dirty="0"/>
              <a:t>الجزء السادس: توصيات بشأن التدابير الأمنية المضادة (1 من 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en-US" dirty="0"/>
              <a:t>التحسينات الموصى بها للتخفيف من </a:t>
            </a:r>
            <a:r>
              <a:rPr lang="en-US" dirty="0" err="1"/>
              <a:t>خطر</a:t>
            </a:r>
            <a:r>
              <a:rPr lang="en-US" dirty="0"/>
              <a:t> </a:t>
            </a:r>
            <a:r>
              <a:rPr lang="en-US" dirty="0" err="1" smtClean="0"/>
              <a:t>ال</a:t>
            </a:r>
            <a:r>
              <a:rPr lang="ar-AE" dirty="0" smtClean="0"/>
              <a:t>سيار</a:t>
            </a:r>
            <a:r>
              <a:rPr lang="en-US" dirty="0" err="1" smtClean="0"/>
              <a:t>ات</a:t>
            </a:r>
            <a:r>
              <a:rPr lang="en-US" dirty="0" smtClean="0"/>
              <a:t> </a:t>
            </a:r>
            <a:r>
              <a:rPr lang="en-US" dirty="0"/>
              <a:t>المفخخة الكبيرة:</a:t>
            </a:r>
          </a:p>
        </p:txBody>
      </p:sp>
    </p:spTree>
    <p:extLst>
      <p:ext uri="{BB962C8B-B14F-4D97-AF65-F5344CB8AC3E}">
        <p14:creationId xmlns:p14="http://schemas.microsoft.com/office/powerpoint/2010/main" val="13431663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en-US" dirty="0"/>
              <a:t>الجزء السادس: توصيات بشأن التدابير الأمنية المضادة (2 من 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en-US" dirty="0"/>
              <a:t>التحسينات الموصى بها للتخفيف من خطر المفجرين الانتحاريين:</a:t>
            </a:r>
          </a:p>
        </p:txBody>
      </p:sp>
    </p:spTree>
    <p:extLst>
      <p:ext uri="{BB962C8B-B14F-4D97-AF65-F5344CB8AC3E}">
        <p14:creationId xmlns:p14="http://schemas.microsoft.com/office/powerpoint/2010/main" val="18789735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en-US" dirty="0"/>
              <a:t>الجزء السادس: خطة </a:t>
            </a:r>
            <a:r>
              <a:rPr lang="en-US" dirty="0" err="1"/>
              <a:t>المرونة</a:t>
            </a:r>
            <a:r>
              <a:rPr lang="en-US" dirty="0"/>
              <a:t> </a:t>
            </a:r>
            <a:r>
              <a:rPr lang="ar-AE" dirty="0"/>
              <a:t>الأمنية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en-US" dirty="0"/>
              <a:t>توصيات إضافية وبيان خطة </a:t>
            </a:r>
            <a:r>
              <a:rPr lang="en-US" dirty="0" err="1"/>
              <a:t>المرونة</a:t>
            </a:r>
            <a:r>
              <a:rPr lang="en-US" dirty="0"/>
              <a:t> </a:t>
            </a:r>
            <a:r>
              <a:rPr lang="ar-AE" dirty="0"/>
              <a:t>الأمنية</a:t>
            </a:r>
            <a:r>
              <a:rPr lang="en-US" dirty="0" smtClean="0"/>
              <a:t>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1743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pPr algn="r" rtl="1"/>
            <a:r>
              <a:rPr lang="en-US" dirty="0"/>
              <a:t>خاتمة</a:t>
            </a:r>
          </a:p>
        </p:txBody>
      </p:sp>
    </p:spTree>
    <p:extLst>
      <p:ext uri="{BB962C8B-B14F-4D97-AF65-F5344CB8AC3E}">
        <p14:creationId xmlns:p14="http://schemas.microsoft.com/office/powerpoint/2010/main" val="3790330481"/>
      </p:ext>
    </p:extLst>
  </p:cSld>
  <p:clrMapOvr>
    <a:masterClrMapping/>
  </p:clrMapOvr>
</p:sld>
</file>

<file path=ppt/theme/theme1.xml><?xml version="1.0" encoding="utf-8"?>
<a:theme xmlns:a="http://schemas.openxmlformats.org/drawingml/2006/main" name="CourseAcronym02b_Module Title_FG-PG_vNO">
  <a:themeElements>
    <a:clrScheme name="ATA Standard Presentation Theme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2F2F2"/>
      </a:accent1>
      <a:accent2>
        <a:srgbClr val="7F7F7F"/>
      </a:accent2>
      <a:accent3>
        <a:srgbClr val="595959"/>
      </a:accent3>
      <a:accent4>
        <a:srgbClr val="3F3F3F"/>
      </a:accent4>
      <a:accent5>
        <a:srgbClr val="262626"/>
      </a:accent5>
      <a:accent6>
        <a:srgbClr val="0C0C0C"/>
      </a:accent6>
      <a:hlink>
        <a:srgbClr val="000072"/>
      </a:hlink>
      <a:folHlink>
        <a:srgbClr val="FFC000"/>
      </a:folHlink>
    </a:clrScheme>
    <a:fontScheme name="ATA Standard Presentation Fo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oft_Target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ft_Target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ft_Target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ft_Target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ft_Targe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ft_Targe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ft_Targe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Reference Master Icons">
  <a:themeElements>
    <a:clrScheme name="ATA Standard Presentation Theme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2F2F2"/>
      </a:accent1>
      <a:accent2>
        <a:srgbClr val="7F7F7F"/>
      </a:accent2>
      <a:accent3>
        <a:srgbClr val="595959"/>
      </a:accent3>
      <a:accent4>
        <a:srgbClr val="3F3F3F"/>
      </a:accent4>
      <a:accent5>
        <a:srgbClr val="262626"/>
      </a:accent5>
      <a:accent6>
        <a:srgbClr val="0C0C0C"/>
      </a:accent6>
      <a:hlink>
        <a:srgbClr val="000072"/>
      </a:hlink>
      <a:folHlink>
        <a:srgbClr val="FFC000"/>
      </a:folHlink>
    </a:clrScheme>
    <a:fontScheme name="ATA Standard Presentation Fo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oft_Target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ft_Target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ft_Target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ft_Target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ft_Targe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ft_Targe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ft_Targe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BC54F109ADDA44AFB12D26C091275A" ma:contentTypeVersion="19" ma:contentTypeDescription="Create a new document." ma:contentTypeScope="" ma:versionID="b854fd8538bbf5ff94ab1193e6d605f8">
  <xsd:schema xmlns:xsd="http://www.w3.org/2001/XMLSchema" xmlns:xs="http://www.w3.org/2001/XMLSchema" xmlns:p="http://schemas.microsoft.com/office/2006/metadata/properties" xmlns:ns2="0b39b100-34c8-42a1-9ad6-b6ff7a1420fd" xmlns:ns3="96114d72-49eb-45bc-812c-97b630c0d439" targetNamespace="http://schemas.microsoft.com/office/2006/metadata/properties" ma:root="true" ma:fieldsID="10a5ab1bdd382abbec1cca19d6f5380c" ns2:_="" ns3:_="">
    <xsd:import namespace="0b39b100-34c8-42a1-9ad6-b6ff7a1420fd"/>
    <xsd:import namespace="96114d72-49eb-45bc-812c-97b630c0d439"/>
    <xsd:element name="properties">
      <xsd:complexType>
        <xsd:sequence>
          <xsd:element name="documentManagement">
            <xsd:complexType>
              <xsd:all>
                <xsd:element ref="ns2:Folder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2:LS_x0020_Folder" minOccurs="0"/>
                <xsd:element ref="ns2:SharedWithUsers" minOccurs="0"/>
                <xsd:element ref="ns2:SharedWithDetails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  <xsd:element ref="ns2:Print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39b100-34c8-42a1-9ad6-b6ff7a1420fd" elementFormDefault="qualified">
    <xsd:import namespace="http://schemas.microsoft.com/office/2006/documentManagement/types"/>
    <xsd:import namespace="http://schemas.microsoft.com/office/infopath/2007/PartnerControls"/>
    <xsd:element name="Folders" ma:index="8" nillable="true" ma:displayName="Folders" ma:format="Dropdown" ma:internalName="Folders">
      <xsd:simpleType>
        <xsd:restriction base="dms:Choice">
          <xsd:enumeration value="Facilitator Guide"/>
          <xsd:enumeration value="PowerPoints"/>
          <xsd:enumeration value="Individual Handouts"/>
          <xsd:enumeration value="Facilitator Handouts"/>
          <xsd:enumeration value="Handouts"/>
          <xsd:enumeration value="Group Handouts"/>
          <xsd:enumeration value="Facilitator Workbook"/>
          <xsd:enumeration value="Participant Workbook"/>
          <xsd:enumeration value="Pre/Post Know. Survey"/>
          <xsd:enumeration value="Pre/Post Know. Survey Answer Key"/>
          <xsd:enumeration value="Reference Materials"/>
          <xsd:enumeration value="Required Reports"/>
          <xsd:enumeration value="Video Files"/>
          <xsd:enumeration value="EFG"/>
          <xsd:enumeration value="End of Course Critique"/>
          <xsd:enumeration value="GPS"/>
          <xsd:enumeration value="Activity Workbook"/>
          <xsd:enumeration value="Activity Workbook Answer Key"/>
          <xsd:enumeration value="Addendum"/>
          <xsd:enumeration value="Alternative Files"/>
          <xsd:enumeration value="Answer Key"/>
          <xsd:enumeration value="ATA Disclaimer"/>
          <xsd:enumeration value="Bomb Response Checklist"/>
          <xsd:enumeration value="Cable"/>
          <xsd:enumeration value="Case Studies"/>
          <xsd:enumeration value="CDG"/>
          <xsd:enumeration value="CEHR EFG"/>
          <xsd:enumeration value="CEHR Facilitator"/>
          <xsd:enumeration value="CEHR Participant"/>
          <xsd:enumeration value="Checklist"/>
          <xsd:enumeration value="Classroom Workbook"/>
          <xsd:enumeration value="COVID-19"/>
          <xsd:enumeration value="Crime Scene Forms"/>
          <xsd:enumeration value="Data Book"/>
          <xsd:enumeration value="Electronic Templates"/>
          <xsd:enumeration value="Equipment List"/>
          <xsd:enumeration value="Facilitator Admin Prep"/>
          <xsd:enumeration value="Facilitator Answer Key"/>
          <xsd:enumeration value="Facilitator Classroom Workbook"/>
          <xsd:enumeration value="Field Guide"/>
          <xsd:enumeration value="Group Handout PNP"/>
          <xsd:enumeration value="Handbook"/>
          <xsd:enumeration value="LEAD"/>
          <xsd:enumeration value="Media Relations Guidelines Handbook"/>
          <xsd:enumeration value="Participant Exercise Workbook"/>
          <xsd:enumeration value="Participant Handbook"/>
          <xsd:enumeration value="Participant Workbook AK-47"/>
          <xsd:enumeration value="Participant Workbook M4"/>
          <xsd:enumeration value="Plug &amp; Play AK-47"/>
          <xsd:enumeration value="Plug &amp; Play Driving"/>
          <xsd:enumeration value="Plug &amp; Play M4"/>
          <xsd:enumeration value="Plug &amp; Play"/>
          <xsd:enumeration value="Pocket Guide"/>
          <xsd:enumeration value="Poster"/>
          <xsd:enumeration value="PowerPoint PNP"/>
          <xsd:enumeration value="Practical Exercise Handbook"/>
          <xsd:enumeration value="Range Book"/>
          <xsd:enumeration value="Refresher Video"/>
          <xsd:enumeration value="Role Players"/>
          <xsd:enumeration value="Scenarios"/>
          <xsd:enumeration value="Skills Evaluation"/>
          <xsd:enumeration value="Threaded Answer Key"/>
          <xsd:enumeration value="Threaded Case Study"/>
          <xsd:enumeration value="Threaded Exercise"/>
          <xsd:enumeration value="Threaded Exercise Workbook Cover"/>
          <xsd:enumeration value="Training Aids"/>
          <xsd:enumeration value="Facilitator Threaded Exercise"/>
          <xsd:enumeration value="Participant Threaded Exercise"/>
          <xsd:enumeration value="Train-the-Trainer"/>
          <xsd:enumeration value="Trends"/>
          <xsd:enumeration value="Trends EFG"/>
          <xsd:enumeration value="Trends FG"/>
          <xsd:enumeration value="Trends Handbook"/>
          <xsd:enumeration value="Trends PG"/>
          <xsd:enumeration value="USB ONLY"/>
          <xsd:enumeration value="Workbook Answer Key"/>
          <xsd:enumeration value="Workbook Cover"/>
        </xsd:restriction>
      </xsd:simpleType>
    </xsd:element>
    <xsd:element name="LS_x0020_Folder" ma:index="15" nillable="true" ma:displayName="LS Folder" ma:description="Holds files that are facilitator and participant files to be translated by Language Services" ma:format="Dropdown" ma:internalName="LS_x0020_Folder">
      <xsd:simpleType>
        <xsd:restriction base="dms:Choice">
          <xsd:enumeration value="EFG"/>
          <xsd:enumeration value="GPS"/>
          <xsd:enumeration value="DO NOT TRANSLATE"/>
        </xsd:restriction>
      </xsd:simpleType>
    </xsd:element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Print" ma:index="21" nillable="true" ma:displayName="Print" ma:description="Material to print or not to print" ma:format="Dropdown" ma:internalName="Print">
      <xsd:simpleType>
        <xsd:restriction base="dms:Choice">
          <xsd:enumeration value="Print"/>
          <xsd:enumeration value="DO NOT PRINT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114d72-49eb-45bc-812c-97b630c0d43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Folders xmlns="0b39b100-34c8-42a1-9ad6-b6ff7a1420fd">LEAD</Folders>
    <LS_x0020_Folder xmlns="0b39b100-34c8-42a1-9ad6-b6ff7a1420fd">DO NOT TRANSLATE</LS_x0020_Folder>
    <Print xmlns="0b39b100-34c8-42a1-9ad6-b6ff7a1420fd" xsi:nil="true"/>
  </documentManagement>
</p:properties>
</file>

<file path=customXml/itemProps1.xml><?xml version="1.0" encoding="utf-8"?>
<ds:datastoreItem xmlns:ds="http://schemas.openxmlformats.org/officeDocument/2006/customXml" ds:itemID="{CD13DEE9-EDDC-4D63-8F88-C37EF73100B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3E6C6E8-FB7F-4091-9D2C-B333F7FC3DC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b39b100-34c8-42a1-9ad6-b6ff7a1420fd"/>
    <ds:schemaRef ds:uri="96114d72-49eb-45bc-812c-97b630c0d43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DB59236-8BD3-4FD8-B39C-88BAA859424F}">
  <ds:schemaRefs>
    <ds:schemaRef ds:uri="http://purl.org/dc/terms/"/>
    <ds:schemaRef ds:uri="http://schemas.microsoft.com/office/infopath/2007/PartnerControls"/>
    <ds:schemaRef ds:uri="0b39b100-34c8-42a1-9ad6-b6ff7a1420fd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96114d72-49eb-45bc-812c-97b630c0d439"/>
    <ds:schemaRef ds:uri="http://www.w3.org/XML/1998/namespace"/>
    <ds:schemaRef ds:uri="http://purl.org/dc/dcmitype/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630</TotalTime>
  <Words>645</Words>
  <Application>Microsoft Office PowerPoint</Application>
  <PresentationFormat>Affichage à l'écran (4:3)</PresentationFormat>
  <Paragraphs>250</Paragraphs>
  <Slides>21</Slides>
  <Notes>2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21</vt:i4>
      </vt:variant>
    </vt:vector>
  </HeadingPairs>
  <TitlesOfParts>
    <vt:vector size="23" baseType="lpstr">
      <vt:lpstr>CourseAcronym02b_Module Title_FG-PG_vNO</vt:lpstr>
      <vt:lpstr>Reference Master Icons</vt:lpstr>
      <vt:lpstr>ضع عنوان التقرير هنا</vt:lpstr>
      <vt:lpstr>الجزء الأول: تقييم المنشأة الحيوية</vt:lpstr>
      <vt:lpstr>تقييم الموقع</vt:lpstr>
      <vt:lpstr>تحليل المنشأةالحيوية (1 من 2)</vt:lpstr>
      <vt:lpstr>تحليل المنشأة الحيوية (2 من 2)</vt:lpstr>
      <vt:lpstr>الجزء الثاني: أصول المنشأة الحيوية</vt:lpstr>
      <vt:lpstr>تحليل خسائر الأصول الحرجة</vt:lpstr>
      <vt:lpstr>مصفوفة طيف التهديدات</vt:lpstr>
      <vt:lpstr>الجزء الثالث: تقدير التهديدات: معلومات عن التهديدات الداخلية</vt:lpstr>
      <vt:lpstr>معلومات عن التهديدات الخارجية (1 من 2)</vt:lpstr>
      <vt:lpstr>معلومات عن التهديدات الخارجية (2 من 2)</vt:lpstr>
      <vt:lpstr>تقدير احتمالية الهجوم</vt:lpstr>
      <vt:lpstr>بيان تحليل التهديدات</vt:lpstr>
      <vt:lpstr>الجزء الرابع: التفتيش الأمني والتحقق والزيارة الميدانية</vt:lpstr>
      <vt:lpstr>القياسات في الموقع</vt:lpstr>
      <vt:lpstr>الجزء الخامس: مسافات التباعد (1 من 2)</vt:lpstr>
      <vt:lpstr>الجزء الخامس: مسافات التباعد (2 من 2)</vt:lpstr>
      <vt:lpstr>الجزء السادس: توصيات بشأن التدابير الأمنية المضادة (1 من 2)</vt:lpstr>
      <vt:lpstr>الجزء السادس: توصيات بشأن التدابير الأمنية المضادة (2 من 2)</vt:lpstr>
      <vt:lpstr>الجزء السادس: خطة المرونة الأمنية</vt:lpstr>
      <vt:lpstr>خاتمة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M16: Capstone Exercise Final Presentation</dc:title>
  <dc:subject>Critical Infrastructure Security and Resilience (CISR) v4.00</dc:subject>
  <dc:creator>ATA</dc:creator>
  <cp:lastModifiedBy>cepc</cp:lastModifiedBy>
  <cp:revision>40</cp:revision>
  <dcterms:created xsi:type="dcterms:W3CDTF">2012-09-21T18:10:27Z</dcterms:created>
  <dcterms:modified xsi:type="dcterms:W3CDTF">2026-08-11T00:07:57Z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0x0101006FBC54F109ADDA44AFB12D26C091275A</vt:lpwstr>
  </property>
  <property fmtid="{D5CDD505-2E9C-101B-9397-08002B2CF9AE}" pid="3" name="MSIP_Label_1665d9ee-429a-4d5f-97cc-cfb56e044a6e_Enabled">
    <vt:lpwstr>true</vt:lpwstr>
  </property>
  <property fmtid="{D5CDD505-2E9C-101B-9397-08002B2CF9AE}" pid="4" name="MSIP_Label_1665d9ee-429a-4d5f-97cc-cfb56e044a6e_SetDate">
    <vt:lpwstr>2025-02-25T17:27:59Z</vt:lpwstr>
  </property>
  <property fmtid="{D5CDD505-2E9C-101B-9397-08002B2CF9AE}" pid="5" name="MSIP_Label_1665d9ee-429a-4d5f-97cc-cfb56e044a6e_Method">
    <vt:lpwstr>Privileged</vt:lpwstr>
  </property>
  <property fmtid="{D5CDD505-2E9C-101B-9397-08002B2CF9AE}" pid="6" name="MSIP_Label_1665d9ee-429a-4d5f-97cc-cfb56e044a6e_Name">
    <vt:lpwstr>1665d9ee-429a-4d5f-97cc-cfb56e044a6e</vt:lpwstr>
  </property>
  <property fmtid="{D5CDD505-2E9C-101B-9397-08002B2CF9AE}" pid="7" name="MSIP_Label_1665d9ee-429a-4d5f-97cc-cfb56e044a6e_SiteId">
    <vt:lpwstr>66cf5074-5afe-48d1-a691-a12b2121f44b</vt:lpwstr>
  </property>
  <property fmtid="{D5CDD505-2E9C-101B-9397-08002B2CF9AE}" pid="8" name="MSIP_Label_1665d9ee-429a-4d5f-97cc-cfb56e044a6e_ActionId">
    <vt:lpwstr>e2083cee-9625-4324-9659-f093da42d9bb</vt:lpwstr>
  </property>
  <property fmtid="{D5CDD505-2E9C-101B-9397-08002B2CF9AE}" pid="9" name="MSIP_Label_1665d9ee-429a-4d5f-97cc-cfb56e044a6e_ContentBits">
    <vt:lpwstr>0</vt:lpwstr>
  </property>
  <property fmtid="{D5CDD505-2E9C-101B-9397-08002B2CF9AE}" pid="10" name="MSIP_Label_1665d9ee-429a-4d5f-97cc-cfb56e044a6e_Tag">
    <vt:lpwstr>10, 0, 1, 2</vt:lpwstr>
  </property>
</Properties>
</file>