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-2940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1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9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2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2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4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9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9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78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0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6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739" y="0"/>
            <a:ext cx="7066264" cy="9144000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093279" y="256032"/>
            <a:ext cx="2609273" cy="295564"/>
          </a:xfrm>
          <a:prstGeom prst="rect">
            <a:avLst/>
          </a:prstGeom>
          <a:noFill/>
          <a:ln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9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700" b="1">
                <a:solidFill>
                  <a:schemeClr val="tx1"/>
                </a:solidFill>
                <a:latin typeface="+mn-lt"/>
                <a:cs typeface="+mn-cs"/>
              </a:defRPr>
            </a:lvl2pPr>
            <a:lvl3pPr marL="1018824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500" b="1">
                <a:solidFill>
                  <a:schemeClr val="tx1"/>
                </a:solidFill>
                <a:latin typeface="+mn-lt"/>
                <a:cs typeface="+mn-cs"/>
              </a:defRPr>
            </a:lvl3pPr>
            <a:lvl4pPr marL="1528237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4pPr>
            <a:lvl5pPr marL="2037649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5pPr>
            <a:lvl6pPr marL="2547061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6pPr>
            <a:lvl7pPr marL="3056473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7pPr>
            <a:lvl8pPr marL="3565886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8pPr>
            <a:lvl9pPr marL="4075298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Facilitator Answer Key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sz="1400" kern="0" dirty="0" smtClean="0">
                <a:solidFill>
                  <a:schemeClr val="bg1"/>
                </a:solidFill>
                <a:latin typeface="Arial"/>
                <a:cs typeface="Arial"/>
              </a:rPr>
              <a:t>July 2016—v4.00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563433" y="3787170"/>
            <a:ext cx="5220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1"/>
                </a:solidFill>
              </a:rPr>
              <a:t>Critical Infrastructure and Security Resilience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Workbook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9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E918CB-12F5-416F-9DCD-8F434B0BB7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188487-44C0-4A20-BA4A-BDBAD7A150A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F0EB24A-9EE0-4C9C-90DD-E8F89E4A43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11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General Dynamics Information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Czigan, Terry E</dc:creator>
  <cp:lastModifiedBy>RobinsKL</cp:lastModifiedBy>
  <cp:revision>4</cp:revision>
  <dcterms:created xsi:type="dcterms:W3CDTF">2016-07-21T21:31:30Z</dcterms:created>
  <dcterms:modified xsi:type="dcterms:W3CDTF">2016-11-16T19:38:17Z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