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560" y="-13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1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7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39" y="0"/>
            <a:ext cx="7066264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6072" y="3931920"/>
            <a:ext cx="5047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solidFill>
                  <a:schemeClr val="bg1"/>
                </a:solidFill>
              </a:rPr>
              <a:t>أمن ومرونة </a:t>
            </a:r>
            <a:endParaRPr lang="ar-EG" sz="4400" b="1" dirty="0">
              <a:solidFill>
                <a:schemeClr val="bg1"/>
              </a:solidFill>
            </a:endParaRPr>
          </a:p>
          <a:p>
            <a:pPr algn="ctr" rtl="1"/>
            <a:r>
              <a:rPr lang="ar-SA" sz="4400" b="1" dirty="0">
                <a:solidFill>
                  <a:schemeClr val="bg1"/>
                </a:solidFill>
              </a:rPr>
              <a:t>البنية الأساسية الحرجة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248727" y="256032"/>
            <a:ext cx="2609273" cy="295564"/>
          </a:xfrm>
          <a:prstGeom prst="rect">
            <a:avLst/>
          </a:prstGeom>
          <a:noFill/>
          <a:ln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9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7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018824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5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528237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37649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47061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3056473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565886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4075298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ar-EG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دليل المشارك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lang="ar-EG" sz="1400" kern="0" dirty="0">
                <a:solidFill>
                  <a:schemeClr val="bg1"/>
                </a:solidFill>
                <a:latin typeface="Arial"/>
                <a:ea typeface="+mn-ea"/>
                <a:cs typeface="Arial"/>
              </a:rPr>
              <a:t>يوليو/تموز 2016 – النسخة </a:t>
            </a:r>
            <a:r>
              <a:rPr lang="en-US" sz="1400" ker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ar-EG" sz="1400" kern="0" smtClean="0">
                <a:solidFill>
                  <a:schemeClr val="bg1"/>
                </a:solidFill>
                <a:latin typeface="Arial"/>
                <a:ea typeface="+mn-ea"/>
                <a:cs typeface="Arial"/>
              </a:rPr>
              <a:t>.00</a:t>
            </a: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5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BF45DD-6DE2-4026-AEB6-05E71BEC550E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58CD758-E38A-4A47-9242-9237BA488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0361E3D-A4F8-4DD4-BA6C-D85098AB02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13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Dynamics Information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Czigan, Terry E</dc:creator>
  <cp:lastModifiedBy>CapinoLW</cp:lastModifiedBy>
  <cp:revision>5</cp:revision>
  <dcterms:created xsi:type="dcterms:W3CDTF">2016-07-21T21:31:30Z</dcterms:created>
  <dcterms:modified xsi:type="dcterms:W3CDTF">2017-10-23T16:55:22Z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