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294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64" y="0"/>
            <a:ext cx="7066264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412" y="3810897"/>
            <a:ext cx="5220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Critical Infrastructure and Security Resilience 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Workbook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093279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Participant Workbook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400" kern="0" dirty="0" smtClean="0">
                <a:solidFill>
                  <a:schemeClr val="bg1"/>
                </a:solidFill>
                <a:latin typeface="Arial"/>
                <a:cs typeface="Arial"/>
              </a:rPr>
              <a:t>July 2016—v4.00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52A859-96FC-44E9-8DD7-5D5674964A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22E48F-249E-4B60-BD1D-91604A66331D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293D3E-CEC1-4F02-B155-73C54A35B7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RobinsKL</cp:lastModifiedBy>
  <cp:revision>6</cp:revision>
  <dcterms:created xsi:type="dcterms:W3CDTF">2016-07-21T21:31:30Z</dcterms:created>
  <dcterms:modified xsi:type="dcterms:W3CDTF">2016-11-16T19:29:21Z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