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56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1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98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2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520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042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66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69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96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78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50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A27CF-F748-48A8-AA14-C52B1F0297C3}" type="datetimeFigureOut">
              <a:rPr lang="en-US" smtClean="0"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4492EC-F78F-40CC-8DF9-3C9F794F5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6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8264" y="0"/>
            <a:ext cx="7066264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5466" y="3694837"/>
            <a:ext cx="57799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600" b="1" dirty="0">
                <a:solidFill>
                  <a:schemeClr val="bg1"/>
                </a:solidFill>
              </a:rPr>
              <a:t>أمن ومرونة البنية الأساسية الحرجة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</a:p>
          <a:p>
            <a:pPr algn="ctr" rtl="1"/>
            <a:r>
              <a:rPr lang="ar-SA" sz="3600" b="1" dirty="0">
                <a:solidFill>
                  <a:schemeClr val="bg1"/>
                </a:solidFill>
              </a:rPr>
              <a:t>كتاب الواجبات الخاص </a:t>
            </a:r>
            <a:endParaRPr lang="ar-EG" sz="3600" b="1" dirty="0">
              <a:solidFill>
                <a:schemeClr val="bg1"/>
              </a:solidFill>
            </a:endParaRPr>
          </a:p>
          <a:p>
            <a:pPr algn="ctr" rtl="1"/>
            <a:r>
              <a:rPr lang="ar-SA" sz="3600" b="1" dirty="0">
                <a:solidFill>
                  <a:schemeClr val="bg1"/>
                </a:solidFill>
              </a:rPr>
              <a:t>بالتمرين التفصيلي المقسّم</a:t>
            </a:r>
            <a:endParaRPr lang="ar-EG" sz="36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4093279" y="256032"/>
            <a:ext cx="2609273" cy="295564"/>
          </a:xfrm>
          <a:prstGeom prst="rect">
            <a:avLst/>
          </a:prstGeom>
          <a:noFill/>
          <a:ln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9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700" b="1">
                <a:solidFill>
                  <a:schemeClr val="tx1"/>
                </a:solidFill>
                <a:latin typeface="+mn-lt"/>
                <a:cs typeface="+mn-cs"/>
              </a:defRPr>
            </a:lvl2pPr>
            <a:lvl3pPr marL="1018824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itchFamily="2" charset="2"/>
              <a:buNone/>
              <a:defRPr sz="2500" b="1">
                <a:solidFill>
                  <a:schemeClr val="tx1"/>
                </a:solidFill>
                <a:latin typeface="+mn-lt"/>
                <a:cs typeface="+mn-cs"/>
              </a:defRPr>
            </a:lvl3pPr>
            <a:lvl4pPr marL="1528237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4pPr>
            <a:lvl5pPr marL="2037649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5pPr>
            <a:lvl6pPr marL="2547061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6pPr>
            <a:lvl7pPr marL="3056473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7pPr>
            <a:lvl8pPr marL="3565886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8pPr>
            <a:lvl9pPr marL="4075298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None/>
              <a:defRPr sz="2200" b="1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ar-EG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كتاب واجبات المشارك</a:t>
            </a:r>
          </a:p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Tx/>
              <a:buFont typeface="Wingdings" pitchFamily="2" charset="2"/>
              <a:buNone/>
              <a:tabLst/>
              <a:defRPr/>
            </a:pPr>
            <a:r>
              <a:rPr lang="ar-EG" sz="1400" kern="0" dirty="0">
                <a:solidFill>
                  <a:schemeClr val="bg1"/>
                </a:solidFill>
                <a:latin typeface="Arial"/>
                <a:ea typeface="+mn-ea"/>
                <a:cs typeface="Arial"/>
              </a:rPr>
              <a:t>يوليو/تموز 2016 – النسخة </a:t>
            </a:r>
            <a:r>
              <a:rPr lang="en-US" sz="1400" kern="0" smtClean="0">
                <a:solidFill>
                  <a:schemeClr val="bg1"/>
                </a:solidFill>
                <a:latin typeface="Arial"/>
                <a:ea typeface="+mn-ea"/>
                <a:cs typeface="Arial"/>
              </a:rPr>
              <a:t>1</a:t>
            </a:r>
            <a:r>
              <a:rPr lang="ar-EG" sz="1400" kern="0" smtClean="0">
                <a:solidFill>
                  <a:schemeClr val="bg1"/>
                </a:solidFill>
                <a:latin typeface="Arial"/>
                <a:ea typeface="+mn-ea"/>
                <a:cs typeface="Arial"/>
              </a:rPr>
              <a:t>00</a:t>
            </a:r>
            <a:endParaRPr kumimoji="0" lang="ar-EG" sz="1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0591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8AE0033705624F813824713B0F6236" ma:contentTypeVersion="" ma:contentTypeDescription="Create a new document." ma:contentTypeScope="" ma:versionID="8fc9cf951f5f973428489d89715c9885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293D3E-CEC1-4F02-B155-73C54A35B7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952A859-96FC-44E9-8DD7-5D5674964A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22E48F-249E-4B60-BD1D-91604A66331D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20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General Dynamics Information Technology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Czigan, Terry E</dc:creator>
  <cp:lastModifiedBy>CapinoLW</cp:lastModifiedBy>
  <cp:revision>7</cp:revision>
  <dcterms:created xsi:type="dcterms:W3CDTF">2016-07-21T21:31:30Z</dcterms:created>
  <dcterms:modified xsi:type="dcterms:W3CDTF">2017-10-23T16:55:55Z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0x010100C68AE0033705624F813824713B0F6236</vt:lpwstr>
  </property>
</Properties>
</file>