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1" d="100"/>
          <a:sy n="71" d="100"/>
        </p:scale>
        <p:origin x="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1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9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2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2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4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6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9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9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78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0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6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264" y="0"/>
            <a:ext cx="7066264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3412" y="3810897"/>
            <a:ext cx="5220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Critical Infrastructure and Security </a:t>
            </a:r>
            <a:r>
              <a:rPr lang="en-US" sz="3200" b="1" dirty="0" smtClean="0">
                <a:solidFill>
                  <a:schemeClr val="bg1"/>
                </a:solidFill>
              </a:rPr>
              <a:t>Resilience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Threaded Exercise Workbook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093279" y="256032"/>
            <a:ext cx="2609273" cy="295564"/>
          </a:xfrm>
          <a:prstGeom prst="rect">
            <a:avLst/>
          </a:prstGeom>
          <a:noFill/>
          <a:ln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9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700" b="1">
                <a:solidFill>
                  <a:schemeClr val="tx1"/>
                </a:solidFill>
                <a:latin typeface="+mn-lt"/>
                <a:cs typeface="+mn-cs"/>
              </a:defRPr>
            </a:lvl2pPr>
            <a:lvl3pPr marL="1018824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500" b="1">
                <a:solidFill>
                  <a:schemeClr val="tx1"/>
                </a:solidFill>
                <a:latin typeface="+mn-lt"/>
                <a:cs typeface="+mn-cs"/>
              </a:defRPr>
            </a:lvl3pPr>
            <a:lvl4pPr marL="1528237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4pPr>
            <a:lvl5pPr marL="2037649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5pPr>
            <a:lvl6pPr marL="2547061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6pPr>
            <a:lvl7pPr marL="3056473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7pPr>
            <a:lvl8pPr marL="3565886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8pPr>
            <a:lvl9pPr marL="4075298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Participant </a:t>
            </a:r>
            <a:r>
              <a:rPr kumimoji="0" 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Workbook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sz="1400" kern="0" dirty="0" smtClean="0">
                <a:solidFill>
                  <a:schemeClr val="bg1"/>
                </a:solidFill>
                <a:latin typeface="Arial"/>
                <a:cs typeface="Arial"/>
              </a:rPr>
              <a:t>July 2016—v4.00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059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22E48F-249E-4B60-BD1D-91604A66331D}"/>
</file>

<file path=customXml/itemProps2.xml><?xml version="1.0" encoding="utf-8"?>
<ds:datastoreItem xmlns:ds="http://schemas.openxmlformats.org/officeDocument/2006/customXml" ds:itemID="{3952A859-96FC-44E9-8DD7-5D5674964AB1}"/>
</file>

<file path=customXml/itemProps3.xml><?xml version="1.0" encoding="utf-8"?>
<ds:datastoreItem xmlns:ds="http://schemas.openxmlformats.org/officeDocument/2006/customXml" ds:itemID="{69293D3E-CEC1-4F02-B155-73C54A35B72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12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Company>General Dynamics Information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Czigan, Terry E</dc:creator>
  <cp:lastModifiedBy>Czigan, Terry E</cp:lastModifiedBy>
  <cp:revision>5</cp:revision>
  <dcterms:created xsi:type="dcterms:W3CDTF">2016-07-21T21:31:30Z</dcterms:created>
  <dcterms:modified xsi:type="dcterms:W3CDTF">2016-07-22T14:27:05Z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