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63" r:id="rId7"/>
    <p:sldId id="257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2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4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5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3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0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9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5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9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7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0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6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7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2" name="Picture 31" descr="C:\Users\amalone\Desktop\DoS_Jeopardy\Nathan Graphics\ATA_scrn2_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6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2" name="Picture 31" descr="C:\Users\amalone\Desktop\DoS_Jeopardy\Nathan Graphics\ATA_scrn2_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291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2" name="Picture 31" descr="C:\Users\amalone\Desktop\DoS_Jeopardy\Nathan Graphics\ATA_scrn2_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013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4000" b="1" cap="all" dirty="0" smtClean="0">
                <a:solidFill>
                  <a:schemeClr val="tx2"/>
                </a:solidFill>
                <a:latin typeface="+mj-lt"/>
              </a:rPr>
              <a:t>The Jeopardy Game </a:t>
            </a:r>
            <a:r>
              <a:rPr lang="en-US" sz="4000" b="1" cap="all" dirty="0">
                <a:solidFill>
                  <a:schemeClr val="tx2"/>
                </a:solidFill>
                <a:latin typeface="+mj-lt"/>
              </a:rPr>
              <a:t>- Explained</a:t>
            </a:r>
          </a:p>
        </p:txBody>
      </p:sp>
    </p:spTree>
    <p:extLst>
      <p:ext uri="{BB962C8B-B14F-4D97-AF65-F5344CB8AC3E}">
        <p14:creationId xmlns:p14="http://schemas.microsoft.com/office/powerpoint/2010/main" val="12135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201" y="1292225"/>
            <a:ext cx="110959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9992" y="1292225"/>
            <a:ext cx="1382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2</a:t>
            </a:r>
          </a:p>
        </p:txBody>
      </p:sp>
      <p:sp>
        <p:nvSpPr>
          <p:cNvPr id="7" name="TextBox 6"/>
          <p:cNvSpPr txBox="1"/>
          <p:nvPr/>
        </p:nvSpPr>
        <p:spPr>
          <a:xfrm rot="21370107">
            <a:off x="800100" y="1374775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350" y="1292225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4</a:t>
            </a:r>
          </a:p>
        </p:txBody>
      </p:sp>
      <p:sp>
        <p:nvSpPr>
          <p:cNvPr id="9" name="TextBox 8"/>
          <p:cNvSpPr txBox="1"/>
          <p:nvPr/>
        </p:nvSpPr>
        <p:spPr>
          <a:xfrm rot="268739">
            <a:off x="6804025" y="1367163"/>
            <a:ext cx="1677988" cy="372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481" y="200724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48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1324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6655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69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119" y="2007240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481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481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481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481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1324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655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6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911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324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6655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676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911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1324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6655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6769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9119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1324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6655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6769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9119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9626" y="228600"/>
            <a:ext cx="24673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The Board</a:t>
            </a:r>
          </a:p>
        </p:txBody>
      </p:sp>
    </p:spTree>
    <p:extLst>
      <p:ext uri="{BB962C8B-B14F-4D97-AF65-F5344CB8AC3E}">
        <p14:creationId xmlns:p14="http://schemas.microsoft.com/office/powerpoint/2010/main" val="1216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1781" y="1161593"/>
            <a:ext cx="9204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Famous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People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992" y="1292225"/>
            <a:ext cx="1382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Countries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370107">
            <a:off x="800100" y="1374775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Weapons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350" y="1194251"/>
            <a:ext cx="1612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World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History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68739">
            <a:off x="6804025" y="1291759"/>
            <a:ext cx="16779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said that?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21438813">
            <a:off x="791481" y="2007240"/>
            <a:ext cx="14478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48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hlinkClick r:id="rId3" action="ppaction://hlinksldjump"/>
              </a:rPr>
              <a:t>100</a:t>
            </a:r>
            <a:endParaRPr lang="en-US" u="sng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324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6655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69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 rot="167414">
            <a:off x="6919119" y="2007240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481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481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481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18" name="TextBox 17"/>
          <p:cNvSpPr txBox="1"/>
          <p:nvPr/>
        </p:nvSpPr>
        <p:spPr>
          <a:xfrm rot="327680">
            <a:off x="791481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655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6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911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324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6655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676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911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1324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6655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6769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9119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1324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6655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6769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8197" y="228600"/>
            <a:ext cx="35702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Practice Round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2371725" y="2819400"/>
            <a:ext cx="13716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800" b="1" dirty="0">
                <a:hlinkClick r:id="rId4" action="ppaction://hlinksldjump"/>
              </a:rPr>
              <a:t>200</a:t>
            </a:r>
            <a:endParaRPr lang="en-US" sz="4800" b="1" dirty="0"/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 rot="-250971">
            <a:off x="6981825" y="5511800"/>
            <a:ext cx="13716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800" b="1" dirty="0">
                <a:hlinkClick r:id="rId5" action="ppaction://hlinksldjump"/>
              </a:rPr>
              <a:t>500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132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Weapons - 100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This shoulder-fired weapon is used by many soldiers throughout the world and is capable of firing 7.62 mm ammunition 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What is the AK-47?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Countries - 200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endParaRPr lang="en-US" b="1" kern="0" dirty="0" smtClean="0"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Great Pyramids, the Nile river, and mummies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What is Egypt?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Who said that? - 500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endParaRPr lang="en-US" b="1" kern="0" dirty="0" smtClean="0"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“</a:t>
            </a:r>
            <a:r>
              <a:rPr lang="en-US" b="1" i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Opportunities multiply as they are seized</a:t>
            </a: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”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Who is Sun Tzu?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A3820F-4947-4C64-993C-275E24E21DE4}"/>
</file>

<file path=customXml/itemProps2.xml><?xml version="1.0" encoding="utf-8"?>
<ds:datastoreItem xmlns:ds="http://schemas.openxmlformats.org/officeDocument/2006/customXml" ds:itemID="{8AAA0328-6061-45E6-AF29-3CE5E3DFA496}"/>
</file>

<file path=customXml/itemProps3.xml><?xml version="1.0" encoding="utf-8"?>
<ds:datastoreItem xmlns:ds="http://schemas.openxmlformats.org/officeDocument/2006/customXml" ds:itemID="{CFA91EF0-279C-4485-A586-B27A2A29AB9F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136</Words>
  <Application>Microsoft Office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high voltage</vt:lpstr>
      <vt:lpstr>1_high voltage</vt:lpstr>
      <vt:lpstr>2_high voltage</vt:lpstr>
      <vt:lpstr>PowerPoint Presentation</vt:lpstr>
      <vt:lpstr>PowerPoint Presentation</vt:lpstr>
      <vt:lpstr>PowerPoint Presentation</vt:lpstr>
      <vt:lpstr>Weapons - 100</vt:lpstr>
      <vt:lpstr>Countries - 200</vt:lpstr>
      <vt:lpstr> Who said that? - 500</vt:lpstr>
    </vt:vector>
  </TitlesOfParts>
  <Company>General Dynamics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Jeopardy Practice Round</dc:title>
  <dc:creator>Quinn, Noah</dc:creator>
  <cp:lastModifiedBy>Quinn, Noah</cp:lastModifiedBy>
  <cp:revision>14</cp:revision>
  <dcterms:created xsi:type="dcterms:W3CDTF">2013-05-30T13:59:08Z</dcterms:created>
  <dcterms:modified xsi:type="dcterms:W3CDTF">2015-05-01T18:37:40Z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