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4"/>
    <p:sldMasterId id="2147483781" r:id="rId5"/>
  </p:sldMasterIdLst>
  <p:notesMasterIdLst>
    <p:notesMasterId r:id="rId22"/>
  </p:notesMasterIdLst>
  <p:handoutMasterIdLst>
    <p:handoutMasterId r:id="rId23"/>
  </p:handoutMasterIdLst>
  <p:sldIdLst>
    <p:sldId id="278" r:id="rId6"/>
    <p:sldId id="279" r:id="rId7"/>
    <p:sldId id="294" r:id="rId8"/>
    <p:sldId id="320" r:id="rId9"/>
    <p:sldId id="326" r:id="rId10"/>
    <p:sldId id="327" r:id="rId11"/>
    <p:sldId id="328" r:id="rId12"/>
    <p:sldId id="293" r:id="rId13"/>
    <p:sldId id="295" r:id="rId14"/>
    <p:sldId id="296" r:id="rId15"/>
    <p:sldId id="321" r:id="rId16"/>
    <p:sldId id="322" r:id="rId17"/>
    <p:sldId id="324" r:id="rId18"/>
    <p:sldId id="314" r:id="rId19"/>
    <p:sldId id="323" r:id="rId20"/>
    <p:sldId id="290" r:id="rId21"/>
  </p:sldIdLst>
  <p:sldSz cx="9144000" cy="6858000" type="screen4x3"/>
  <p:notesSz cx="7010400" cy="92964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9">
          <p15:clr>
            <a:srgbClr val="A4A3A4"/>
          </p15:clr>
        </p15:guide>
        <p15:guide id="2" orient="horz" pos="720">
          <p15:clr>
            <a:srgbClr val="A4A3A4"/>
          </p15:clr>
        </p15:guide>
        <p15:guide id="3" orient="horz" pos="144">
          <p15:clr>
            <a:srgbClr val="A4A3A4"/>
          </p15:clr>
        </p15:guide>
        <p15:guide id="4" orient="horz" pos="141">
          <p15:clr>
            <a:srgbClr val="A4A3A4"/>
          </p15:clr>
        </p15:guide>
        <p15:guide id="5" orient="horz" pos="3168">
          <p15:clr>
            <a:srgbClr val="A4A3A4"/>
          </p15:clr>
        </p15:guide>
        <p15:guide id="6" orient="horz" pos="3112">
          <p15:clr>
            <a:srgbClr val="A4A3A4"/>
          </p15:clr>
        </p15:guide>
        <p15:guide id="7" orient="horz" pos="4146">
          <p15:clr>
            <a:srgbClr val="A4A3A4"/>
          </p15:clr>
        </p15:guide>
        <p15:guide id="8" orient="horz" pos="919">
          <p15:clr>
            <a:srgbClr val="A4A3A4"/>
          </p15:clr>
        </p15:guide>
        <p15:guide id="9" pos="259">
          <p15:clr>
            <a:srgbClr val="A4A3A4"/>
          </p15:clr>
        </p15:guide>
        <p15:guide id="10" pos="5617">
          <p15:clr>
            <a:srgbClr val="A4A3A4"/>
          </p15:clr>
        </p15:guide>
        <p15:guide id="11" pos="48">
          <p15:clr>
            <a:srgbClr val="A4A3A4"/>
          </p15:clr>
        </p15:guide>
        <p15:guide id="12" pos="1824">
          <p15:clr>
            <a:srgbClr val="A4A3A4"/>
          </p15:clr>
        </p15:guide>
        <p15:guide id="13" pos="2880">
          <p15:clr>
            <a:srgbClr val="A4A3A4"/>
          </p15:clr>
        </p15:guide>
        <p15:guide id="14" pos="4031">
          <p15:clr>
            <a:srgbClr val="A4A3A4"/>
          </p15:clr>
        </p15:guide>
        <p15:guide id="15" pos="5499">
          <p15:clr>
            <a:srgbClr val="A4A3A4"/>
          </p15:clr>
        </p15:guide>
        <p15:guide id="16" pos="2796">
          <p15:clr>
            <a:srgbClr val="A4A3A4"/>
          </p15:clr>
        </p15:guide>
        <p15:guide id="17" pos="29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nmp" initials="s" lastIdx="3" clrIdx="0"/>
  <p:cmAuthor id="1" name="Sharon" initials="S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F2F"/>
    <a:srgbClr val="E1E1E1"/>
    <a:srgbClr val="F1B713"/>
    <a:srgbClr val="336699"/>
    <a:srgbClr val="003366"/>
    <a:srgbClr val="002060"/>
    <a:srgbClr val="DDDDDD"/>
    <a:srgbClr val="EAEAEA"/>
    <a:srgbClr val="F8DB8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8358" autoAdjust="0"/>
    <p:restoredTop sz="99740" autoAdjust="0"/>
  </p:normalViewPr>
  <p:slideViewPr>
    <p:cSldViewPr snapToGrid="0">
      <p:cViewPr varScale="1">
        <p:scale>
          <a:sx n="115" d="100"/>
          <a:sy n="115" d="100"/>
        </p:scale>
        <p:origin x="264" y="84"/>
      </p:cViewPr>
      <p:guideLst>
        <p:guide orient="horz" pos="769"/>
        <p:guide orient="horz" pos="720"/>
        <p:guide orient="horz" pos="144"/>
        <p:guide orient="horz" pos="141"/>
        <p:guide orient="horz" pos="3168"/>
        <p:guide orient="horz" pos="3112"/>
        <p:guide orient="horz" pos="4146"/>
        <p:guide orient="horz" pos="919"/>
        <p:guide pos="259"/>
        <p:guide pos="5617"/>
        <p:guide pos="48"/>
        <p:guide pos="1824"/>
        <p:guide pos="2880"/>
        <p:guide pos="4031"/>
        <p:guide pos="5499"/>
        <p:guide pos="2796"/>
        <p:guide pos="29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-1724" y="-5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CEA85C-0BD0-48CA-B743-1A32B4D5E9FE}" type="doc">
      <dgm:prSet loTypeId="urn:microsoft.com/office/officeart/2005/8/layout/radial4" loCatId="relationship" qsTypeId="urn:microsoft.com/office/officeart/2005/8/quickstyle/simple3" qsCatId="simple" csTypeId="urn:microsoft.com/office/officeart/2005/8/colors/accent0_3" csCatId="mainScheme" phldr="1"/>
      <dgm:spPr/>
    </dgm:pt>
    <dgm:pt modelId="{3DAA2BEB-356E-4D29-A871-8EFA1455AED0}">
      <dgm:prSet phldrT="[Text]"/>
      <dgm:spPr>
        <a:solidFill>
          <a:srgbClr val="00206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Countering Terrorism</a:t>
          </a:r>
          <a:endParaRPr lang="en-US" b="1" dirty="0">
            <a:solidFill>
              <a:schemeClr val="bg1"/>
            </a:solidFill>
          </a:endParaRPr>
        </a:p>
      </dgm:t>
    </dgm:pt>
    <dgm:pt modelId="{DC7FFECE-F74E-4863-998C-632334C98455}" type="parTrans" cxnId="{40224B12-41DB-4D6D-B02D-61BE732D032C}">
      <dgm:prSet/>
      <dgm:spPr/>
      <dgm:t>
        <a:bodyPr/>
        <a:lstStyle/>
        <a:p>
          <a:endParaRPr lang="en-US"/>
        </a:p>
      </dgm:t>
    </dgm:pt>
    <dgm:pt modelId="{05C553BE-52ED-46FE-AF25-4E39948F2456}" type="sibTrans" cxnId="{40224B12-41DB-4D6D-B02D-61BE732D032C}">
      <dgm:prSet/>
      <dgm:spPr/>
      <dgm:t>
        <a:bodyPr/>
        <a:lstStyle/>
        <a:p>
          <a:endParaRPr lang="en-US"/>
        </a:p>
      </dgm:t>
    </dgm:pt>
    <dgm:pt modelId="{3B671C09-746F-4F6A-AB3E-19D6408C4374}">
      <dgm:prSet phldrT="[Text]"/>
      <dgm:spPr>
        <a:solidFill>
          <a:srgbClr val="336699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Human Rights</a:t>
          </a:r>
          <a:endParaRPr lang="en-US" b="1" dirty="0">
            <a:solidFill>
              <a:schemeClr val="bg1"/>
            </a:solidFill>
          </a:endParaRPr>
        </a:p>
      </dgm:t>
    </dgm:pt>
    <dgm:pt modelId="{BE83B1E2-38F9-4292-BCCB-F1D8F22346A7}" type="parTrans" cxnId="{631B2F43-4118-44D5-A7AF-F55A1FD12A54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3E956CF7-3A97-4913-BC0F-4521F0BDA78C}" type="sibTrans" cxnId="{631B2F43-4118-44D5-A7AF-F55A1FD12A54}">
      <dgm:prSet/>
      <dgm:spPr/>
      <dgm:t>
        <a:bodyPr/>
        <a:lstStyle/>
        <a:p>
          <a:endParaRPr lang="en-US"/>
        </a:p>
      </dgm:t>
    </dgm:pt>
    <dgm:pt modelId="{1B45E617-7F63-4C84-8915-C3CF7D922FCA}">
      <dgm:prSet phldrT="[Text]"/>
      <dgm:spPr>
        <a:solidFill>
          <a:srgbClr val="336699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Community Engagement</a:t>
          </a:r>
          <a:endParaRPr lang="en-US" b="1" dirty="0">
            <a:solidFill>
              <a:schemeClr val="bg1"/>
            </a:solidFill>
          </a:endParaRPr>
        </a:p>
      </dgm:t>
    </dgm:pt>
    <dgm:pt modelId="{BA4B55FC-07C4-4612-AE4E-AA9A00DCCA6D}" type="parTrans" cxnId="{F6C400E9-8A7F-4D82-B0DE-AC6530BC914B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DDB91120-3435-4516-9A39-8B648D395944}" type="sibTrans" cxnId="{F6C400E9-8A7F-4D82-B0DE-AC6530BC914B}">
      <dgm:prSet/>
      <dgm:spPr/>
      <dgm:t>
        <a:bodyPr/>
        <a:lstStyle/>
        <a:p>
          <a:endParaRPr lang="en-US"/>
        </a:p>
      </dgm:t>
    </dgm:pt>
    <dgm:pt modelId="{7AFAF318-5EDD-4CAA-87F0-6876ED81B567}" type="pres">
      <dgm:prSet presAssocID="{16CEA85C-0BD0-48CA-B743-1A32B4D5E9F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B05C610-AF0F-455F-9E85-53BD664589ED}" type="pres">
      <dgm:prSet presAssocID="{3DAA2BEB-356E-4D29-A871-8EFA1455AED0}" presName="centerShape" presStyleLbl="node0" presStyleIdx="0" presStyleCnt="1" custScaleX="131927"/>
      <dgm:spPr/>
      <dgm:t>
        <a:bodyPr/>
        <a:lstStyle/>
        <a:p>
          <a:endParaRPr lang="en-US"/>
        </a:p>
      </dgm:t>
    </dgm:pt>
    <dgm:pt modelId="{DC573AA8-6C2D-475D-9AA8-EE63CF6093F4}" type="pres">
      <dgm:prSet presAssocID="{BE83B1E2-38F9-4292-BCCB-F1D8F22346A7}" presName="parTrans" presStyleLbl="bgSibTrans2D1" presStyleIdx="0" presStyleCnt="2" custLinFactNeighborX="7269" custLinFactNeighborY="71126"/>
      <dgm:spPr/>
      <dgm:t>
        <a:bodyPr/>
        <a:lstStyle/>
        <a:p>
          <a:endParaRPr lang="en-US"/>
        </a:p>
      </dgm:t>
    </dgm:pt>
    <dgm:pt modelId="{9A12084D-07E0-45C7-874F-126035D6868A}" type="pres">
      <dgm:prSet presAssocID="{3B671C09-746F-4F6A-AB3E-19D6408C4374}" presName="node" presStyleLbl="node1" presStyleIdx="0" presStyleCnt="2" custScaleX="1245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BE698-3C2D-49C3-906C-1777DE124D9B}" type="pres">
      <dgm:prSet presAssocID="{BA4B55FC-07C4-4612-AE4E-AA9A00DCCA6D}" presName="parTrans" presStyleLbl="bgSibTrans2D1" presStyleIdx="1" presStyleCnt="2" custLinFactNeighborX="-4543" custLinFactNeighborY="71467"/>
      <dgm:spPr/>
      <dgm:t>
        <a:bodyPr/>
        <a:lstStyle/>
        <a:p>
          <a:endParaRPr lang="en-US"/>
        </a:p>
      </dgm:t>
    </dgm:pt>
    <dgm:pt modelId="{D033CE81-72F7-48BF-922D-C9C87219285F}" type="pres">
      <dgm:prSet presAssocID="{1B45E617-7F63-4C84-8915-C3CF7D922FCA}" presName="node" presStyleLbl="node1" presStyleIdx="1" presStyleCnt="2" custScaleX="125014" custLinFactNeighborX="-8478" custLinFactNeighborY="35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224B12-41DB-4D6D-B02D-61BE732D032C}" srcId="{16CEA85C-0BD0-48CA-B743-1A32B4D5E9FE}" destId="{3DAA2BEB-356E-4D29-A871-8EFA1455AED0}" srcOrd="0" destOrd="0" parTransId="{DC7FFECE-F74E-4863-998C-632334C98455}" sibTransId="{05C553BE-52ED-46FE-AF25-4E39948F2456}"/>
    <dgm:cxn modelId="{FECBC334-4180-4DC9-911D-1E959524793C}" type="presOf" srcId="{16CEA85C-0BD0-48CA-B743-1A32B4D5E9FE}" destId="{7AFAF318-5EDD-4CAA-87F0-6876ED81B567}" srcOrd="0" destOrd="0" presId="urn:microsoft.com/office/officeart/2005/8/layout/radial4"/>
    <dgm:cxn modelId="{163213F9-1E49-4E61-841E-44111BECC57F}" type="presOf" srcId="{BA4B55FC-07C4-4612-AE4E-AA9A00DCCA6D}" destId="{1C4BE698-3C2D-49C3-906C-1777DE124D9B}" srcOrd="0" destOrd="0" presId="urn:microsoft.com/office/officeart/2005/8/layout/radial4"/>
    <dgm:cxn modelId="{F6C400E9-8A7F-4D82-B0DE-AC6530BC914B}" srcId="{3DAA2BEB-356E-4D29-A871-8EFA1455AED0}" destId="{1B45E617-7F63-4C84-8915-C3CF7D922FCA}" srcOrd="1" destOrd="0" parTransId="{BA4B55FC-07C4-4612-AE4E-AA9A00DCCA6D}" sibTransId="{DDB91120-3435-4516-9A39-8B648D395944}"/>
    <dgm:cxn modelId="{2A54FF26-AF19-42D9-A4AA-7555BF82DFD3}" type="presOf" srcId="{BE83B1E2-38F9-4292-BCCB-F1D8F22346A7}" destId="{DC573AA8-6C2D-475D-9AA8-EE63CF6093F4}" srcOrd="0" destOrd="0" presId="urn:microsoft.com/office/officeart/2005/8/layout/radial4"/>
    <dgm:cxn modelId="{631B2F43-4118-44D5-A7AF-F55A1FD12A54}" srcId="{3DAA2BEB-356E-4D29-A871-8EFA1455AED0}" destId="{3B671C09-746F-4F6A-AB3E-19D6408C4374}" srcOrd="0" destOrd="0" parTransId="{BE83B1E2-38F9-4292-BCCB-F1D8F22346A7}" sibTransId="{3E956CF7-3A97-4913-BC0F-4521F0BDA78C}"/>
    <dgm:cxn modelId="{8D499A07-1899-45A8-9534-528B031C622B}" type="presOf" srcId="{3B671C09-746F-4F6A-AB3E-19D6408C4374}" destId="{9A12084D-07E0-45C7-874F-126035D6868A}" srcOrd="0" destOrd="0" presId="urn:microsoft.com/office/officeart/2005/8/layout/radial4"/>
    <dgm:cxn modelId="{BF2F76AD-7CB6-468E-84DB-11AEEBE317E4}" type="presOf" srcId="{1B45E617-7F63-4C84-8915-C3CF7D922FCA}" destId="{D033CE81-72F7-48BF-922D-C9C87219285F}" srcOrd="0" destOrd="0" presId="urn:microsoft.com/office/officeart/2005/8/layout/radial4"/>
    <dgm:cxn modelId="{EEC14646-9709-4642-A4B4-FCCE97ABB03D}" type="presOf" srcId="{3DAA2BEB-356E-4D29-A871-8EFA1455AED0}" destId="{0B05C610-AF0F-455F-9E85-53BD664589ED}" srcOrd="0" destOrd="0" presId="urn:microsoft.com/office/officeart/2005/8/layout/radial4"/>
    <dgm:cxn modelId="{EEE42FB7-A169-4E16-8E38-A21A9450D8F4}" type="presParOf" srcId="{7AFAF318-5EDD-4CAA-87F0-6876ED81B567}" destId="{0B05C610-AF0F-455F-9E85-53BD664589ED}" srcOrd="0" destOrd="0" presId="urn:microsoft.com/office/officeart/2005/8/layout/radial4"/>
    <dgm:cxn modelId="{38996107-CBD0-42A1-ABD0-3F0FFD144285}" type="presParOf" srcId="{7AFAF318-5EDD-4CAA-87F0-6876ED81B567}" destId="{DC573AA8-6C2D-475D-9AA8-EE63CF6093F4}" srcOrd="1" destOrd="0" presId="urn:microsoft.com/office/officeart/2005/8/layout/radial4"/>
    <dgm:cxn modelId="{22E82580-5909-4F4A-94ED-3387140FFC12}" type="presParOf" srcId="{7AFAF318-5EDD-4CAA-87F0-6876ED81B567}" destId="{9A12084D-07E0-45C7-874F-126035D6868A}" srcOrd="2" destOrd="0" presId="urn:microsoft.com/office/officeart/2005/8/layout/radial4"/>
    <dgm:cxn modelId="{1208A580-24C6-4E70-8203-9FFC6CE65456}" type="presParOf" srcId="{7AFAF318-5EDD-4CAA-87F0-6876ED81B567}" destId="{1C4BE698-3C2D-49C3-906C-1777DE124D9B}" srcOrd="3" destOrd="0" presId="urn:microsoft.com/office/officeart/2005/8/layout/radial4"/>
    <dgm:cxn modelId="{29A534AF-9DF6-45C6-8325-FC2EC1863589}" type="presParOf" srcId="{7AFAF318-5EDD-4CAA-87F0-6876ED81B567}" destId="{D033CE81-72F7-48BF-922D-C9C87219285F}" srcOrd="4" destOrd="0" presId="urn:microsoft.com/office/officeart/2005/8/layout/radial4"/>
  </dgm:cxnLst>
  <dgm:bg>
    <a:solidFill>
      <a:srgbClr val="E6E6E6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CEA85C-0BD0-48CA-B743-1A32B4D5E9FE}" type="doc">
      <dgm:prSet loTypeId="urn:microsoft.com/office/officeart/2005/8/layout/radial4" loCatId="relationship" qsTypeId="urn:microsoft.com/office/officeart/2005/8/quickstyle/simple3" qsCatId="simple" csTypeId="urn:microsoft.com/office/officeart/2005/8/colors/accent0_3" csCatId="mainScheme" phldr="1"/>
      <dgm:spPr/>
    </dgm:pt>
    <dgm:pt modelId="{3DAA2BEB-356E-4D29-A871-8EFA1455AED0}">
      <dgm:prSet phldrT="[Text]"/>
      <dgm:spPr>
        <a:solidFill>
          <a:srgbClr val="00206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Countering Terrorism</a:t>
          </a:r>
          <a:endParaRPr lang="en-US" b="1" dirty="0">
            <a:solidFill>
              <a:schemeClr val="bg1"/>
            </a:solidFill>
          </a:endParaRPr>
        </a:p>
      </dgm:t>
    </dgm:pt>
    <dgm:pt modelId="{DC7FFECE-F74E-4863-998C-632334C98455}" type="parTrans" cxnId="{40224B12-41DB-4D6D-B02D-61BE732D032C}">
      <dgm:prSet/>
      <dgm:spPr/>
      <dgm:t>
        <a:bodyPr/>
        <a:lstStyle/>
        <a:p>
          <a:endParaRPr lang="en-US"/>
        </a:p>
      </dgm:t>
    </dgm:pt>
    <dgm:pt modelId="{05C553BE-52ED-46FE-AF25-4E39948F2456}" type="sibTrans" cxnId="{40224B12-41DB-4D6D-B02D-61BE732D032C}">
      <dgm:prSet/>
      <dgm:spPr/>
      <dgm:t>
        <a:bodyPr/>
        <a:lstStyle/>
        <a:p>
          <a:endParaRPr lang="en-US"/>
        </a:p>
      </dgm:t>
    </dgm:pt>
    <dgm:pt modelId="{3B671C09-746F-4F6A-AB3E-19D6408C4374}">
      <dgm:prSet phldrT="[Text]"/>
      <dgm:spPr>
        <a:solidFill>
          <a:srgbClr val="336699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Human Rights</a:t>
          </a:r>
          <a:endParaRPr lang="en-US" b="1" dirty="0">
            <a:solidFill>
              <a:schemeClr val="bg1"/>
            </a:solidFill>
          </a:endParaRPr>
        </a:p>
      </dgm:t>
    </dgm:pt>
    <dgm:pt modelId="{BE83B1E2-38F9-4292-BCCB-F1D8F22346A7}" type="parTrans" cxnId="{631B2F43-4118-44D5-A7AF-F55A1FD12A54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3E956CF7-3A97-4913-BC0F-4521F0BDA78C}" type="sibTrans" cxnId="{631B2F43-4118-44D5-A7AF-F55A1FD12A54}">
      <dgm:prSet/>
      <dgm:spPr/>
      <dgm:t>
        <a:bodyPr/>
        <a:lstStyle/>
        <a:p>
          <a:endParaRPr lang="en-US"/>
        </a:p>
      </dgm:t>
    </dgm:pt>
    <dgm:pt modelId="{1B45E617-7F63-4C84-8915-C3CF7D922FCA}">
      <dgm:prSet phldrT="[Text]"/>
      <dgm:spPr>
        <a:solidFill>
          <a:srgbClr val="336699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Community Engagement</a:t>
          </a:r>
          <a:endParaRPr lang="en-US" b="1" dirty="0">
            <a:solidFill>
              <a:schemeClr val="bg1"/>
            </a:solidFill>
          </a:endParaRPr>
        </a:p>
      </dgm:t>
    </dgm:pt>
    <dgm:pt modelId="{BA4B55FC-07C4-4612-AE4E-AA9A00DCCA6D}" type="parTrans" cxnId="{F6C400E9-8A7F-4D82-B0DE-AC6530BC914B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DDB91120-3435-4516-9A39-8B648D395944}" type="sibTrans" cxnId="{F6C400E9-8A7F-4D82-B0DE-AC6530BC914B}">
      <dgm:prSet/>
      <dgm:spPr/>
      <dgm:t>
        <a:bodyPr/>
        <a:lstStyle/>
        <a:p>
          <a:endParaRPr lang="en-US"/>
        </a:p>
      </dgm:t>
    </dgm:pt>
    <dgm:pt modelId="{7AFAF318-5EDD-4CAA-87F0-6876ED81B567}" type="pres">
      <dgm:prSet presAssocID="{16CEA85C-0BD0-48CA-B743-1A32B4D5E9F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B05C610-AF0F-455F-9E85-53BD664589ED}" type="pres">
      <dgm:prSet presAssocID="{3DAA2BEB-356E-4D29-A871-8EFA1455AED0}" presName="centerShape" presStyleLbl="node0" presStyleIdx="0" presStyleCnt="1" custScaleX="131927"/>
      <dgm:spPr/>
      <dgm:t>
        <a:bodyPr/>
        <a:lstStyle/>
        <a:p>
          <a:endParaRPr lang="en-US"/>
        </a:p>
      </dgm:t>
    </dgm:pt>
    <dgm:pt modelId="{DC573AA8-6C2D-475D-9AA8-EE63CF6093F4}" type="pres">
      <dgm:prSet presAssocID="{BE83B1E2-38F9-4292-BCCB-F1D8F22346A7}" presName="parTrans" presStyleLbl="bgSibTrans2D1" presStyleIdx="0" presStyleCnt="2" custLinFactNeighborX="7269" custLinFactNeighborY="71126"/>
      <dgm:spPr/>
      <dgm:t>
        <a:bodyPr/>
        <a:lstStyle/>
        <a:p>
          <a:endParaRPr lang="en-US"/>
        </a:p>
      </dgm:t>
    </dgm:pt>
    <dgm:pt modelId="{9A12084D-07E0-45C7-874F-126035D6868A}" type="pres">
      <dgm:prSet presAssocID="{3B671C09-746F-4F6A-AB3E-19D6408C4374}" presName="node" presStyleLbl="node1" presStyleIdx="0" presStyleCnt="2" custScaleX="1245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BE698-3C2D-49C3-906C-1777DE124D9B}" type="pres">
      <dgm:prSet presAssocID="{BA4B55FC-07C4-4612-AE4E-AA9A00DCCA6D}" presName="parTrans" presStyleLbl="bgSibTrans2D1" presStyleIdx="1" presStyleCnt="2" custLinFactNeighborX="-4543" custLinFactNeighborY="71467"/>
      <dgm:spPr/>
      <dgm:t>
        <a:bodyPr/>
        <a:lstStyle/>
        <a:p>
          <a:endParaRPr lang="en-US"/>
        </a:p>
      </dgm:t>
    </dgm:pt>
    <dgm:pt modelId="{D033CE81-72F7-48BF-922D-C9C87219285F}" type="pres">
      <dgm:prSet presAssocID="{1B45E617-7F63-4C84-8915-C3CF7D922FCA}" presName="node" presStyleLbl="node1" presStyleIdx="1" presStyleCnt="2" custScaleX="125014" custLinFactNeighborX="-8478" custLinFactNeighborY="35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224B12-41DB-4D6D-B02D-61BE732D032C}" srcId="{16CEA85C-0BD0-48CA-B743-1A32B4D5E9FE}" destId="{3DAA2BEB-356E-4D29-A871-8EFA1455AED0}" srcOrd="0" destOrd="0" parTransId="{DC7FFECE-F74E-4863-998C-632334C98455}" sibTransId="{05C553BE-52ED-46FE-AF25-4E39948F2456}"/>
    <dgm:cxn modelId="{ACD73222-F33B-4A98-B922-9DDF39DD0D80}" type="presOf" srcId="{3DAA2BEB-356E-4D29-A871-8EFA1455AED0}" destId="{0B05C610-AF0F-455F-9E85-53BD664589ED}" srcOrd="0" destOrd="0" presId="urn:microsoft.com/office/officeart/2005/8/layout/radial4"/>
    <dgm:cxn modelId="{F6C400E9-8A7F-4D82-B0DE-AC6530BC914B}" srcId="{3DAA2BEB-356E-4D29-A871-8EFA1455AED0}" destId="{1B45E617-7F63-4C84-8915-C3CF7D922FCA}" srcOrd="1" destOrd="0" parTransId="{BA4B55FC-07C4-4612-AE4E-AA9A00DCCA6D}" sibTransId="{DDB91120-3435-4516-9A39-8B648D395944}"/>
    <dgm:cxn modelId="{C12CC97C-2D15-4DC6-966C-FBFD77339512}" type="presOf" srcId="{16CEA85C-0BD0-48CA-B743-1A32B4D5E9FE}" destId="{7AFAF318-5EDD-4CAA-87F0-6876ED81B567}" srcOrd="0" destOrd="0" presId="urn:microsoft.com/office/officeart/2005/8/layout/radial4"/>
    <dgm:cxn modelId="{631B2F43-4118-44D5-A7AF-F55A1FD12A54}" srcId="{3DAA2BEB-356E-4D29-A871-8EFA1455AED0}" destId="{3B671C09-746F-4F6A-AB3E-19D6408C4374}" srcOrd="0" destOrd="0" parTransId="{BE83B1E2-38F9-4292-BCCB-F1D8F22346A7}" sibTransId="{3E956CF7-3A97-4913-BC0F-4521F0BDA78C}"/>
    <dgm:cxn modelId="{28F134BB-F844-4F11-B14E-85268582A1DA}" type="presOf" srcId="{1B45E617-7F63-4C84-8915-C3CF7D922FCA}" destId="{D033CE81-72F7-48BF-922D-C9C87219285F}" srcOrd="0" destOrd="0" presId="urn:microsoft.com/office/officeart/2005/8/layout/radial4"/>
    <dgm:cxn modelId="{1FD0EA67-6FF2-4DA2-AA09-6AEA3BB4A25E}" type="presOf" srcId="{BA4B55FC-07C4-4612-AE4E-AA9A00DCCA6D}" destId="{1C4BE698-3C2D-49C3-906C-1777DE124D9B}" srcOrd="0" destOrd="0" presId="urn:microsoft.com/office/officeart/2005/8/layout/radial4"/>
    <dgm:cxn modelId="{8BB5590A-8367-4E38-8D5B-6FFF385646CA}" type="presOf" srcId="{BE83B1E2-38F9-4292-BCCB-F1D8F22346A7}" destId="{DC573AA8-6C2D-475D-9AA8-EE63CF6093F4}" srcOrd="0" destOrd="0" presId="urn:microsoft.com/office/officeart/2005/8/layout/radial4"/>
    <dgm:cxn modelId="{B4B2D2DB-39C8-4981-AF59-13F9BD717E0E}" type="presOf" srcId="{3B671C09-746F-4F6A-AB3E-19D6408C4374}" destId="{9A12084D-07E0-45C7-874F-126035D6868A}" srcOrd="0" destOrd="0" presId="urn:microsoft.com/office/officeart/2005/8/layout/radial4"/>
    <dgm:cxn modelId="{35C3FBB6-3D43-4888-8197-7DBF513951C6}" type="presParOf" srcId="{7AFAF318-5EDD-4CAA-87F0-6876ED81B567}" destId="{0B05C610-AF0F-455F-9E85-53BD664589ED}" srcOrd="0" destOrd="0" presId="urn:microsoft.com/office/officeart/2005/8/layout/radial4"/>
    <dgm:cxn modelId="{3CB19310-FA7C-4029-BAA5-05A7F670B4AC}" type="presParOf" srcId="{7AFAF318-5EDD-4CAA-87F0-6876ED81B567}" destId="{DC573AA8-6C2D-475D-9AA8-EE63CF6093F4}" srcOrd="1" destOrd="0" presId="urn:microsoft.com/office/officeart/2005/8/layout/radial4"/>
    <dgm:cxn modelId="{2F3085C1-3DD9-48F9-87EE-C6563F0F95C7}" type="presParOf" srcId="{7AFAF318-5EDD-4CAA-87F0-6876ED81B567}" destId="{9A12084D-07E0-45C7-874F-126035D6868A}" srcOrd="2" destOrd="0" presId="urn:microsoft.com/office/officeart/2005/8/layout/radial4"/>
    <dgm:cxn modelId="{6B55B3F4-54EA-418D-86FC-D5B527493158}" type="presParOf" srcId="{7AFAF318-5EDD-4CAA-87F0-6876ED81B567}" destId="{1C4BE698-3C2D-49C3-906C-1777DE124D9B}" srcOrd="3" destOrd="0" presId="urn:microsoft.com/office/officeart/2005/8/layout/radial4"/>
    <dgm:cxn modelId="{2B219A84-2E12-4B37-9424-680F43A71FA8}" type="presParOf" srcId="{7AFAF318-5EDD-4CAA-87F0-6876ED81B567}" destId="{D033CE81-72F7-48BF-922D-C9C87219285F}" srcOrd="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5C610-AF0F-455F-9E85-53BD664589ED}">
      <dsp:nvSpPr>
        <dsp:cNvPr id="0" name=""/>
        <dsp:cNvSpPr/>
      </dsp:nvSpPr>
      <dsp:spPr>
        <a:xfrm>
          <a:off x="918835" y="482341"/>
          <a:ext cx="1005409" cy="762095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</a:rPr>
            <a:t>Countering Terrorism</a:t>
          </a:r>
          <a:endParaRPr lang="en-US" sz="1000" b="1" kern="1200" dirty="0">
            <a:solidFill>
              <a:schemeClr val="bg1"/>
            </a:solidFill>
          </a:endParaRPr>
        </a:p>
      </dsp:txBody>
      <dsp:txXfrm>
        <a:off x="1066074" y="593947"/>
        <a:ext cx="710931" cy="538883"/>
      </dsp:txXfrm>
    </dsp:sp>
    <dsp:sp modelId="{DC573AA8-6C2D-475D-9AA8-EE63CF6093F4}">
      <dsp:nvSpPr>
        <dsp:cNvPr id="0" name=""/>
        <dsp:cNvSpPr/>
      </dsp:nvSpPr>
      <dsp:spPr>
        <a:xfrm rot="12900000">
          <a:off x="593106" y="484514"/>
          <a:ext cx="519094" cy="217197"/>
        </a:xfrm>
        <a:prstGeom prst="lef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A12084D-07E0-45C7-874F-126035D6868A}">
      <dsp:nvSpPr>
        <dsp:cNvPr id="0" name=""/>
        <dsp:cNvSpPr/>
      </dsp:nvSpPr>
      <dsp:spPr>
        <a:xfrm>
          <a:off x="151486" y="163"/>
          <a:ext cx="901650" cy="579192"/>
        </a:xfrm>
        <a:prstGeom prst="roundRect">
          <a:avLst>
            <a:gd name="adj" fmla="val 10000"/>
          </a:avLst>
        </a:prstGeom>
        <a:solidFill>
          <a:srgbClr val="3366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</a:rPr>
            <a:t>Human Rights</a:t>
          </a:r>
          <a:endParaRPr lang="en-US" sz="1000" b="1" kern="1200" dirty="0">
            <a:solidFill>
              <a:schemeClr val="bg1"/>
            </a:solidFill>
          </a:endParaRPr>
        </a:p>
      </dsp:txBody>
      <dsp:txXfrm>
        <a:off x="168450" y="17127"/>
        <a:ext cx="867722" cy="545264"/>
      </dsp:txXfrm>
    </dsp:sp>
    <dsp:sp modelId="{1C4BE698-3C2D-49C3-906C-1777DE124D9B}">
      <dsp:nvSpPr>
        <dsp:cNvPr id="0" name=""/>
        <dsp:cNvSpPr/>
      </dsp:nvSpPr>
      <dsp:spPr>
        <a:xfrm rot="19500000">
          <a:off x="1745030" y="485255"/>
          <a:ext cx="519094" cy="217197"/>
        </a:xfrm>
        <a:prstGeom prst="lef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033CE81-72F7-48BF-922D-C9C87219285F}">
      <dsp:nvSpPr>
        <dsp:cNvPr id="0" name=""/>
        <dsp:cNvSpPr/>
      </dsp:nvSpPr>
      <dsp:spPr>
        <a:xfrm>
          <a:off x="1788223" y="163"/>
          <a:ext cx="905089" cy="579192"/>
        </a:xfrm>
        <a:prstGeom prst="roundRect">
          <a:avLst>
            <a:gd name="adj" fmla="val 10000"/>
          </a:avLst>
        </a:prstGeom>
        <a:solidFill>
          <a:srgbClr val="3366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</a:rPr>
            <a:t>Community Engagement</a:t>
          </a:r>
          <a:endParaRPr lang="en-US" sz="1000" b="1" kern="1200" dirty="0">
            <a:solidFill>
              <a:schemeClr val="bg1"/>
            </a:solidFill>
          </a:endParaRPr>
        </a:p>
      </dsp:txBody>
      <dsp:txXfrm>
        <a:off x="1805187" y="17127"/>
        <a:ext cx="871161" cy="545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5C610-AF0F-455F-9E85-53BD664589ED}">
      <dsp:nvSpPr>
        <dsp:cNvPr id="0" name=""/>
        <dsp:cNvSpPr/>
      </dsp:nvSpPr>
      <dsp:spPr>
        <a:xfrm>
          <a:off x="2675179" y="1456013"/>
          <a:ext cx="2963073" cy="2245995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bg1"/>
              </a:solidFill>
            </a:rPr>
            <a:t>Countering Terrorism</a:t>
          </a:r>
          <a:endParaRPr lang="en-US" sz="3000" b="1" kern="1200" dirty="0">
            <a:solidFill>
              <a:schemeClr val="bg1"/>
            </a:solidFill>
          </a:endParaRPr>
        </a:p>
      </dsp:txBody>
      <dsp:txXfrm>
        <a:off x="3109111" y="1784931"/>
        <a:ext cx="2095209" cy="1588159"/>
      </dsp:txXfrm>
    </dsp:sp>
    <dsp:sp modelId="{DC573AA8-6C2D-475D-9AA8-EE63CF6093F4}">
      <dsp:nvSpPr>
        <dsp:cNvPr id="0" name=""/>
        <dsp:cNvSpPr/>
      </dsp:nvSpPr>
      <dsp:spPr>
        <a:xfrm rot="12900000">
          <a:off x="1666622" y="1444829"/>
          <a:ext cx="1584771" cy="640108"/>
        </a:xfrm>
        <a:prstGeom prst="lef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A12084D-07E0-45C7-874F-126035D6868A}">
      <dsp:nvSpPr>
        <dsp:cNvPr id="0" name=""/>
        <dsp:cNvSpPr/>
      </dsp:nvSpPr>
      <dsp:spPr>
        <a:xfrm>
          <a:off x="366085" y="1628"/>
          <a:ext cx="2657282" cy="1706956"/>
        </a:xfrm>
        <a:prstGeom prst="roundRect">
          <a:avLst>
            <a:gd name="adj" fmla="val 10000"/>
          </a:avLst>
        </a:prstGeom>
        <a:solidFill>
          <a:srgbClr val="3366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/>
              </a:solidFill>
            </a:rPr>
            <a:t>Human Rights</a:t>
          </a:r>
          <a:endParaRPr lang="en-US" sz="3200" b="1" kern="1200" dirty="0">
            <a:solidFill>
              <a:schemeClr val="bg1"/>
            </a:solidFill>
          </a:endParaRPr>
        </a:p>
      </dsp:txBody>
      <dsp:txXfrm>
        <a:off x="416080" y="51623"/>
        <a:ext cx="2557292" cy="1606966"/>
      </dsp:txXfrm>
    </dsp:sp>
    <dsp:sp modelId="{1C4BE698-3C2D-49C3-906C-1777DE124D9B}">
      <dsp:nvSpPr>
        <dsp:cNvPr id="0" name=""/>
        <dsp:cNvSpPr/>
      </dsp:nvSpPr>
      <dsp:spPr>
        <a:xfrm rot="19500000">
          <a:off x="5105239" y="1447012"/>
          <a:ext cx="1584771" cy="640108"/>
        </a:xfrm>
        <a:prstGeom prst="lef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033CE81-72F7-48BF-922D-C9C87219285F}">
      <dsp:nvSpPr>
        <dsp:cNvPr id="0" name=""/>
        <dsp:cNvSpPr/>
      </dsp:nvSpPr>
      <dsp:spPr>
        <a:xfrm>
          <a:off x="5284996" y="1628"/>
          <a:ext cx="2667417" cy="1706956"/>
        </a:xfrm>
        <a:prstGeom prst="roundRect">
          <a:avLst>
            <a:gd name="adj" fmla="val 10000"/>
          </a:avLst>
        </a:prstGeom>
        <a:solidFill>
          <a:srgbClr val="3366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/>
              </a:solidFill>
            </a:rPr>
            <a:t>Community Engagement</a:t>
          </a:r>
          <a:endParaRPr lang="en-US" sz="3200" b="1" kern="1200" dirty="0">
            <a:solidFill>
              <a:schemeClr val="bg1"/>
            </a:solidFill>
          </a:endParaRPr>
        </a:p>
      </dsp:txBody>
      <dsp:txXfrm>
        <a:off x="5334991" y="51623"/>
        <a:ext cx="2567427" cy="1606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05201" y="0"/>
            <a:ext cx="3017520" cy="45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502" tIns="9100" rIns="45502" bIns="9100" numCol="1" anchor="b" anchorCtr="0" compatLnSpc="1">
            <a:prstTxWarp prst="textNoShape">
              <a:avLst/>
            </a:prstTxWarp>
          </a:bodyPr>
          <a:lstStyle>
            <a:lvl1pPr defTabSz="932241">
              <a:defRPr sz="1200">
                <a:latin typeface="Arial" charset="0"/>
              </a:defRPr>
            </a:lvl1pPr>
          </a:lstStyle>
          <a:p>
            <a:pPr algn="r">
              <a:defRPr/>
            </a:pPr>
            <a:r>
              <a:rPr lang="en-US" sz="900" dirty="0"/>
              <a:t>Slide Presentation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87680" y="8842918"/>
            <a:ext cx="3017520" cy="13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502" tIns="9100" rIns="45502" bIns="0" numCol="1" anchor="t" anchorCtr="0" compatLnSpc="1">
            <a:prstTxWarp prst="textNoShape">
              <a:avLst/>
            </a:prstTxWarp>
          </a:bodyPr>
          <a:lstStyle>
            <a:lvl1pPr algn="r" defTabSz="932241">
              <a:defRPr sz="1200">
                <a:latin typeface="Arial" charset="0"/>
              </a:defRPr>
            </a:lvl1pPr>
          </a:lstStyle>
          <a:p>
            <a:pPr algn="l">
              <a:defRPr/>
            </a:pPr>
            <a:r>
              <a:rPr lang="en-US" sz="900" dirty="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87680" y="0"/>
            <a:ext cx="3017520" cy="45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502" tIns="9100" rIns="45502" bIns="9100" numCol="1" anchor="b" anchorCtr="0" compatLnSpc="1">
            <a:prstTxWarp prst="textNoShape">
              <a:avLst/>
            </a:prstTxWarp>
          </a:bodyPr>
          <a:lstStyle>
            <a:lvl1pPr defTabSz="93224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sz="900" smtClean="0"/>
              <a:t>Module 3: Community Engagement and Human Rights</a:t>
            </a:r>
            <a:endParaRPr lang="en-US" sz="900" dirty="0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505201" y="8842918"/>
            <a:ext cx="3017520" cy="13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502" tIns="9100" rIns="45502" bIns="0" numCol="1" anchor="t" anchorCtr="0" compatLnSpc="1">
            <a:prstTxWarp prst="textNoShape">
              <a:avLst/>
            </a:prstTxWarp>
          </a:bodyPr>
          <a:lstStyle>
            <a:lvl1pPr algn="r" defTabSz="932241">
              <a:defRPr sz="1200">
                <a:latin typeface="Arial" charset="0"/>
              </a:defRPr>
            </a:lvl1pPr>
          </a:lstStyle>
          <a:p>
            <a:pPr>
              <a:defRPr/>
            </a:pPr>
            <a:fld id="{591BD6A8-70E5-40D7-9606-410942FF5122}" type="slidenum">
              <a:rPr lang="en-US" sz="900"/>
              <a:pPr>
                <a:defRPr/>
              </a:pPr>
              <a:t>‹#›</a:t>
            </a:fld>
            <a:endParaRPr lang="en-US" sz="9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33401" y="453483"/>
            <a:ext cx="5943600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3401" y="8842917"/>
            <a:ext cx="5943600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7681" y="8978048"/>
            <a:ext cx="6035040" cy="318352"/>
          </a:xfrm>
          <a:prstGeom prst="rect">
            <a:avLst/>
          </a:prstGeom>
          <a:noFill/>
        </p:spPr>
        <p:txBody>
          <a:bodyPr wrap="square" lIns="91004" tIns="9100" rIns="91004" bIns="9100" rtlCol="0">
            <a:noAutofit/>
          </a:bodyPr>
          <a:lstStyle/>
          <a:p>
            <a:pPr algn="ctr"/>
            <a:r>
              <a:rPr lang="en-US" sz="900" b="1" dirty="0"/>
              <a:t>OFFICE OF ANTITERRORISM ASSISTANCE - FOR TRAINING PURPOSES ONLY</a:t>
            </a:r>
          </a:p>
        </p:txBody>
      </p:sp>
    </p:spTree>
    <p:extLst>
      <p:ext uri="{BB962C8B-B14F-4D97-AF65-F5344CB8AC3E}">
        <p14:creationId xmlns:p14="http://schemas.microsoft.com/office/powerpoint/2010/main" val="399751557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04902" y="4416510"/>
            <a:ext cx="4800598" cy="417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05201" y="0"/>
            <a:ext cx="3017520" cy="45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502" tIns="9100" rIns="45502" bIns="9100" numCol="1" anchor="b" anchorCtr="0" compatLnSpc="1">
            <a:prstTxWarp prst="textNoShape">
              <a:avLst/>
            </a:prstTxWarp>
          </a:bodyPr>
          <a:lstStyle>
            <a:lvl1pPr defTabSz="932241">
              <a:defRPr sz="1200">
                <a:latin typeface="Arial" charset="0"/>
              </a:defRPr>
            </a:lvl1pPr>
          </a:lstStyle>
          <a:p>
            <a:pPr algn="r">
              <a:defRPr/>
            </a:pPr>
            <a:r>
              <a:rPr lang="en-US" sz="900" dirty="0" smtClean="0"/>
              <a:t>Slide Presentation</a:t>
            </a:r>
            <a:endParaRPr lang="en-US" sz="900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87680" y="8842918"/>
            <a:ext cx="3017520" cy="13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502" tIns="9100" rIns="45502" bIns="0" numCol="1" anchor="t" anchorCtr="0" compatLnSpc="1">
            <a:prstTxWarp prst="textNoShape">
              <a:avLst/>
            </a:prstTxWarp>
          </a:bodyPr>
          <a:lstStyle>
            <a:lvl1pPr algn="r" defTabSz="932241">
              <a:defRPr sz="1200">
                <a:latin typeface="Arial" charset="0"/>
              </a:defRPr>
            </a:lvl1pPr>
          </a:lstStyle>
          <a:p>
            <a:pPr algn="l">
              <a:defRPr/>
            </a:pPr>
            <a:r>
              <a:rPr lang="en-US" sz="900" dirty="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87680" y="0"/>
            <a:ext cx="3017520" cy="45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502" tIns="9100" rIns="45502" bIns="9100" numCol="1" anchor="b" anchorCtr="0" compatLnSpc="1">
            <a:prstTxWarp prst="textNoShape">
              <a:avLst/>
            </a:prstTxWarp>
          </a:bodyPr>
          <a:lstStyle>
            <a:lvl1pPr defTabSz="93224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sz="900" smtClean="0"/>
              <a:t>Module 3: Community Engagement and Human Rights</a:t>
            </a:r>
            <a:endParaRPr lang="en-US" sz="90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505201" y="8842918"/>
            <a:ext cx="3017520" cy="13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502" tIns="9100" rIns="45502" bIns="0" numCol="1" anchor="t" anchorCtr="0" compatLnSpc="1">
            <a:prstTxWarp prst="textNoShape">
              <a:avLst/>
            </a:prstTxWarp>
          </a:bodyPr>
          <a:lstStyle>
            <a:lvl1pPr algn="r" defTabSz="932241">
              <a:defRPr sz="1200">
                <a:latin typeface="Arial" charset="0"/>
              </a:defRPr>
            </a:lvl1pPr>
          </a:lstStyle>
          <a:p>
            <a:pPr>
              <a:defRPr/>
            </a:pPr>
            <a:fld id="{591BD6A8-70E5-40D7-9606-410942FF5122}" type="slidenum">
              <a:rPr lang="en-US" sz="900"/>
              <a:pPr>
                <a:defRPr/>
              </a:pPr>
              <a:t>‹#›</a:t>
            </a:fld>
            <a:endParaRPr lang="en-US" sz="9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33401" y="453483"/>
            <a:ext cx="5943600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1" y="8842917"/>
            <a:ext cx="5943600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7681" y="8978048"/>
            <a:ext cx="6035040" cy="318352"/>
          </a:xfrm>
          <a:prstGeom prst="rect">
            <a:avLst/>
          </a:prstGeom>
          <a:noFill/>
        </p:spPr>
        <p:txBody>
          <a:bodyPr wrap="square" lIns="91004" tIns="9100" rIns="91004" bIns="9100" rtlCol="0">
            <a:noAutofit/>
          </a:bodyPr>
          <a:lstStyle/>
          <a:p>
            <a:pPr algn="ctr"/>
            <a:r>
              <a:rPr lang="en-US" sz="900" b="1" dirty="0" smtClean="0"/>
              <a:t>OFFICE OF ANTITERRORISM ASSISTANCE - FOR TRAINING PURPOSES ONLY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61995445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571500" indent="-11430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028700" indent="-11430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85900" indent="-11430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z="900" dirty="0"/>
              <a:t>Slide Presentation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z="900" dirty="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900" smtClean="0"/>
              <a:t>Module 3: Community Engagement and Human Rights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91BD6A8-70E5-40D7-9606-410942FF5122}" type="slidenum">
              <a:rPr lang="en-US" sz="900"/>
              <a:pPr>
                <a:defRPr/>
              </a:pPr>
              <a:t>1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20026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z="900" dirty="0" smtClean="0"/>
              <a:t>Slide Presentation</a:t>
            </a:r>
            <a:endParaRPr lang="en-US" sz="9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z="900" dirty="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900" smtClean="0"/>
              <a:t>Module 3: Community Engagement and Human Rights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91BD6A8-70E5-40D7-9606-410942FF5122}" type="slidenum">
              <a:rPr lang="en-US" sz="900" smtClean="0"/>
              <a:pPr>
                <a:defRPr/>
              </a:pPr>
              <a:t>14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502605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z="900" dirty="0" smtClean="0"/>
              <a:t>Slide Presentation</a:t>
            </a:r>
            <a:endParaRPr lang="en-US" sz="9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z="900" dirty="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900" smtClean="0"/>
              <a:t>Module 3: Community Engagement and Human Rights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91BD6A8-70E5-40D7-9606-410942FF5122}" type="slidenum">
              <a:rPr lang="en-US" sz="900" smtClean="0"/>
              <a:pPr>
                <a:defRPr/>
              </a:pPr>
              <a:t>16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223039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Presentation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Critical Infrastructure Security and Resilience (CISR) v4.00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3: Community Engagement and Human Rights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BEA067-C006-47D8-A979-21243A03550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10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z="900" dirty="0" smtClean="0"/>
              <a:t>Slide Presentation</a:t>
            </a:r>
            <a:endParaRPr lang="en-US" sz="9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z="900" dirty="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900" smtClean="0"/>
              <a:t>Module 3: Community Engagement and Human Rights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91BD6A8-70E5-40D7-9606-410942FF5122}" type="slidenum">
              <a:rPr lang="en-US" sz="900" smtClean="0"/>
              <a:pPr>
                <a:defRPr/>
              </a:pPr>
              <a:t>3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03325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z="900" dirty="0" smtClean="0"/>
              <a:t>Slide Presentation</a:t>
            </a:r>
            <a:endParaRPr lang="en-US" sz="9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z="900" dirty="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900" smtClean="0"/>
              <a:t>Module 3: Community Engagement and Human Rights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91BD6A8-70E5-40D7-9606-410942FF5122}" type="slidenum">
              <a:rPr lang="en-US" sz="900" smtClean="0"/>
              <a:pPr>
                <a:defRPr/>
              </a:pPr>
              <a:t>4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83751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z="900" dirty="0" smtClean="0"/>
              <a:t>Slide Presentation</a:t>
            </a:r>
            <a:endParaRPr lang="en-US" sz="9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z="900" dirty="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900" smtClean="0"/>
              <a:t>Module 3: Community Engagement and Human Rights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91BD6A8-70E5-40D7-9606-410942FF5122}" type="slidenum">
              <a:rPr lang="en-US" sz="900" smtClean="0"/>
              <a:pPr>
                <a:defRPr/>
              </a:pPr>
              <a:t>8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83751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z="900" dirty="0" smtClean="0"/>
              <a:t>Slide Presentation</a:t>
            </a:r>
            <a:endParaRPr lang="en-US" sz="9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z="900" dirty="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900" smtClean="0"/>
              <a:t>Module 3: Community Engagement and Human Rights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91BD6A8-70E5-40D7-9606-410942FF5122}" type="slidenum">
              <a:rPr lang="en-US" sz="900" smtClean="0"/>
              <a:pPr>
                <a:defRPr/>
              </a:pPr>
              <a:t>9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52759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z="900" dirty="0"/>
              <a:t>Slide Presentation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z="900" dirty="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900" smtClean="0"/>
              <a:t>Module 3: Community Engagement and Human Rights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91BD6A8-70E5-40D7-9606-410942FF5122}" type="slidenum">
              <a:rPr lang="en-US" sz="900"/>
              <a:pPr>
                <a:defRPr/>
              </a:pPr>
              <a:t>10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65805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z="900" dirty="0" smtClean="0"/>
              <a:t>Slide Presentation</a:t>
            </a:r>
            <a:endParaRPr lang="en-US" sz="9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z="900" dirty="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900" smtClean="0"/>
              <a:t>Module 3: Community Engagement and Human Rights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91BD6A8-70E5-40D7-9606-410942FF5122}" type="slidenum">
              <a:rPr lang="en-US" sz="900" smtClean="0"/>
              <a:pPr>
                <a:defRPr/>
              </a:pPr>
              <a:t>12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2512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z="900" dirty="0" smtClean="0"/>
              <a:t>Slide Presentation</a:t>
            </a:r>
            <a:endParaRPr lang="en-US" sz="9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z="900" dirty="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900" smtClean="0"/>
              <a:t>Module 3: Community Engagement and Human Rights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91BD6A8-70E5-40D7-9606-410942FF5122}" type="slidenum">
              <a:rPr lang="en-US" sz="900" smtClean="0"/>
              <a:pPr>
                <a:defRPr/>
              </a:pPr>
              <a:t>13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251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imary: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11163" y="2743200"/>
            <a:ext cx="6996225" cy="1371600"/>
          </a:xfrm>
          <a:effectLst/>
        </p:spPr>
        <p:txBody>
          <a:bodyPr lIns="91440" tIns="45720" rIns="91440" bIns="45720" anchor="ctr"/>
          <a:lstStyle>
            <a:lvl1pPr algn="l">
              <a:spcAft>
                <a:spcPts val="200"/>
              </a:spcAft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Place Module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28600"/>
            <a:ext cx="4340543" cy="914400"/>
          </a:xfrm>
        </p:spPr>
        <p:txBody>
          <a:bodyPr anchor="t"/>
          <a:lstStyle>
            <a:lvl1pPr algn="r">
              <a:buNone/>
              <a:defRPr sz="2400" b="1"/>
            </a:lvl1pPr>
          </a:lstStyle>
          <a:p>
            <a:pPr lvl="0"/>
            <a:r>
              <a:rPr lang="en-US" dirty="0" smtClean="0"/>
              <a:t>Place Module ##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315912" y="6629400"/>
            <a:ext cx="2473325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Module 3: Community Engagement and Human Rights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96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1_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Module 3: Community Engagement and Human Rights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52975" y="1230630"/>
            <a:ext cx="3976688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752975" y="3178302"/>
            <a:ext cx="3976688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11163" y="1230630"/>
            <a:ext cx="3976687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411163" y="3178302"/>
            <a:ext cx="3976687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8794020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imary: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2" y="228600"/>
            <a:ext cx="8318501" cy="5105400"/>
          </a:xfrm>
        </p:spPr>
        <p:txBody>
          <a:bodyPr/>
          <a:lstStyle>
            <a:lvl1pPr marL="233363" indent="-233363">
              <a:buNone/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 marL="1147763" indent="-233363">
              <a:spcBef>
                <a:spcPts val="200"/>
              </a:spcBef>
              <a:tabLst/>
              <a:defRPr sz="2000" b="1">
                <a:latin typeface="Arial" pitchFamily="34" charset="0"/>
                <a:cs typeface="Arial" pitchFamily="34" charset="0"/>
              </a:defRPr>
            </a:lvl3pPr>
            <a:lvl4pPr marL="1604963" indent="-233363">
              <a:spcBef>
                <a:spcPts val="100"/>
              </a:spcBef>
              <a:buFont typeface="Arial" pitchFamily="34" charset="0"/>
              <a:buChar char="•"/>
              <a:defRPr sz="1800" b="1">
                <a:latin typeface="Arial" pitchFamily="34" charset="0"/>
                <a:cs typeface="Arial" pitchFamily="34" charset="0"/>
              </a:defRPr>
            </a:lvl4pPr>
            <a:lvl5pPr marL="1998663" indent="-169863">
              <a:buFont typeface="Arial" pitchFamily="34" charset="0"/>
              <a:buChar char="•"/>
              <a:defRPr sz="2400" b="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Module 3: Community Engagement and Human Rights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262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rimary: 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Module 3: Community Engagement and Human Rights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249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21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3: Community Engagement and Human Rights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05435" y="1217957"/>
            <a:ext cx="8318500" cy="371951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290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, 2 Stag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3: Community Engagement and Human Rights</a:t>
            </a:r>
            <a:endParaRPr lang="en-US" dirty="0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/>
          </p:nvPr>
        </p:nvSpPr>
        <p:spPr>
          <a:xfrm>
            <a:off x="4705350" y="4162489"/>
            <a:ext cx="4024313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/>
          </p:nvPr>
        </p:nvSpPr>
        <p:spPr>
          <a:xfrm>
            <a:off x="411163" y="1220788"/>
            <a:ext cx="8318500" cy="2743200"/>
          </a:xfrm>
        </p:spPr>
        <p:txBody>
          <a:bodyPr/>
          <a:lstStyle>
            <a:lvl1pPr marL="228600" indent="-228600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2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3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9283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1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4" y="1220788"/>
            <a:ext cx="4027486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9C6635B0-4939-4DBA-98A8-758956F20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Module 3: Community Engagement and Human Rights</a:t>
            </a:r>
            <a:endParaRPr lang="en-US" dirty="0"/>
          </a:p>
        </p:txBody>
      </p:sp>
      <p:sp>
        <p:nvSpPr>
          <p:cNvPr id="11" name="Date Placeholder 1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4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5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squar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6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394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3: Community Engagement and Human Rights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705350" y="1217659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07022" y="1219823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70630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4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92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3: Community Engagement and Human Rights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4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3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3: Community Engagement and Human Rights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5"/>
          </p:nvPr>
        </p:nvSpPr>
        <p:spPr>
          <a:xfrm>
            <a:off x="4705351" y="1220788"/>
            <a:ext cx="4024312" cy="1781491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5" name="Content Placeholder 13"/>
          <p:cNvSpPr>
            <a:spLocks noGrp="1"/>
          </p:cNvSpPr>
          <p:nvPr>
            <p:ph sz="quarter" idx="26"/>
          </p:nvPr>
        </p:nvSpPr>
        <p:spPr>
          <a:xfrm>
            <a:off x="4705350" y="3150870"/>
            <a:ext cx="4024313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4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674343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3: Community Engagement and Human Rights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0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1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7692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imary: Chapter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11164" y="2743200"/>
            <a:ext cx="8318500" cy="1371600"/>
          </a:xfrm>
          <a:effectLst/>
        </p:spPr>
        <p:txBody>
          <a:bodyPr lIns="91440" tIns="45720" rIns="91440" bIns="45720" anchor="ctr"/>
          <a:lstStyle>
            <a:lvl1pPr algn="ctr">
              <a:spcAft>
                <a:spcPts val="200"/>
              </a:spcAft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Place Chapter Break Title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581775"/>
            <a:ext cx="45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2"/>
          </p:nvPr>
        </p:nvSpPr>
        <p:spPr>
          <a:xfrm>
            <a:off x="2971800" y="6581775"/>
            <a:ext cx="32004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CISR v1.0</a:t>
            </a:r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109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Question, Title 1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C4F0EBB8-B6A0-4F62-B54B-ED14A207C5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Module 3: Community Engagement and Human Rights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8318500" cy="371951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2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3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628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Question, Title 2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3: Community Engagement and Human Rights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9"/>
            <a:ext cx="4027487" cy="37017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9"/>
          </p:nvPr>
        </p:nvSpPr>
        <p:spPr>
          <a:xfrm>
            <a:off x="4705350" y="1220788"/>
            <a:ext cx="4027487" cy="37033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3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565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Question, Title 1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>
            <a:spLocks noGrp="1"/>
          </p:cNvSpPr>
          <p:nvPr>
            <p:ph type="dt" sz="half" idx="20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3: Community Engagement and Human Rights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2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3"/>
          </p:nvPr>
        </p:nvSpPr>
        <p:spPr>
          <a:xfrm>
            <a:off x="4705350" y="1217659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14"/>
          </p:nvPr>
        </p:nvSpPr>
        <p:spPr>
          <a:xfrm>
            <a:off x="407022" y="1219823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19"/>
          </p:nvPr>
        </p:nvSpPr>
        <p:spPr>
          <a:xfrm>
            <a:off x="470630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itle 3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23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24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656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ference: Question, Title 1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36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34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5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3: Community Engagement and Human Rights</a:t>
            </a:r>
            <a:endParaRPr lang="en-US" dirty="0"/>
          </a:p>
        </p:txBody>
      </p:sp>
      <p:sp>
        <p:nvSpPr>
          <p:cNvPr id="5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0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1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08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Question, Title 2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/>
          <p:cNvSpPr>
            <a:spLocks noGrp="1"/>
          </p:cNvSpPr>
          <p:nvPr>
            <p:ph type="sldNum" sz="quarter" idx="39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37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38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3: Community Engagement and Human Rights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5"/>
          </p:nvPr>
        </p:nvSpPr>
        <p:spPr>
          <a:xfrm>
            <a:off x="4705351" y="1220788"/>
            <a:ext cx="4024312" cy="1781491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6"/>
          </p:nvPr>
        </p:nvSpPr>
        <p:spPr>
          <a:xfrm>
            <a:off x="4705350" y="3150870"/>
            <a:ext cx="4024313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23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24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  <p:sp>
        <p:nvSpPr>
          <p:cNvPr id="25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6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7320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ference: Question, Title 2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3: Community Engagement and Human Rights</a:t>
            </a:r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29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30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283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eference: Question, Title 2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3: Community Engagement and Human Rights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3"/>
          </p:nvPr>
        </p:nvSpPr>
        <p:spPr>
          <a:xfrm>
            <a:off x="412750" y="1217957"/>
            <a:ext cx="8318500" cy="371951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91749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3: Community Engagement and Human Rights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3"/>
          </p:nvPr>
        </p:nvSpPr>
        <p:spPr>
          <a:xfrm>
            <a:off x="412750" y="1217957"/>
            <a:ext cx="8318500" cy="371951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752956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1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4" y="1220788"/>
            <a:ext cx="4027486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9C6635B0-4939-4DBA-98A8-758956F20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Module 3: Community Engagement and Human Rights</a:t>
            </a:r>
            <a:endParaRPr lang="en-US" dirty="0"/>
          </a:p>
        </p:txBody>
      </p:sp>
      <p:sp>
        <p:nvSpPr>
          <p:cNvPr id="11" name="Date Placeholder 1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4476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Title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3: Community Engagement and Human Rights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705350" y="1217659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07022" y="1219823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70630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632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and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Module 3: Community Engagement and Human Rights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1163" y="1220788"/>
            <a:ext cx="8318500" cy="3703320"/>
          </a:xfrm>
        </p:spPr>
        <p:txBody>
          <a:bodyPr/>
          <a:lstStyle>
            <a:lvl1pPr marL="225425" indent="-225425">
              <a:defRPr/>
            </a:lvl1pPr>
            <a:lvl2pPr marL="548640">
              <a:defRPr/>
            </a:lvl2pPr>
            <a:lvl3pPr marL="822960" indent="-228600">
              <a:defRPr/>
            </a:lvl3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518548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Title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3: Community Engagement and Human Rights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1888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3: Community Engagement and Human Rights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5"/>
          </p:nvPr>
        </p:nvSpPr>
        <p:spPr>
          <a:xfrm>
            <a:off x="4705351" y="1220788"/>
            <a:ext cx="4024312" cy="1781491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5" name="Content Placeholder 13"/>
          <p:cNvSpPr>
            <a:spLocks noGrp="1"/>
          </p:cNvSpPr>
          <p:nvPr>
            <p:ph sz="quarter" idx="26"/>
          </p:nvPr>
        </p:nvSpPr>
        <p:spPr>
          <a:xfrm>
            <a:off x="4705350" y="3150870"/>
            <a:ext cx="4024313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037787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1 Titl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Module 3: Community Engagement and Human Rights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19201"/>
            <a:ext cx="8318500" cy="3714749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8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9979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1_Title, 2 Stag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5988050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Module 3: Community Engagement and Human Rights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705350" y="4162489"/>
            <a:ext cx="4024313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11163" y="1220788"/>
            <a:ext cx="8318500" cy="2743200"/>
          </a:xfrm>
        </p:spPr>
        <p:txBody>
          <a:bodyPr/>
          <a:lstStyle>
            <a:lvl1pPr marL="228600" indent="-228600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4pPr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20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21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643625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eference: 1 Title 1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Module 3: Community Engagement and Human Rights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19201"/>
            <a:ext cx="8318500" cy="37033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5994984" cy="91440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8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0467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1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Module 3: Community Engagement and Human Rights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11164" y="228600"/>
            <a:ext cx="598805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19201"/>
            <a:ext cx="4027487" cy="3714749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05350" y="1219201"/>
            <a:ext cx="4024313" cy="3714749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7315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1 Title 1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Module 3: Community Engagement and Human Rights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19201"/>
            <a:ext cx="4027487" cy="37033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5994984" cy="91440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8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4705350" y="1220788"/>
            <a:ext cx="4027487" cy="37033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670962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 Title, Content,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Module 3: Community Engagement and Human Rights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Date Placeholder 11"/>
          <p:cNvSpPr>
            <a:spLocks noGrp="1"/>
          </p:cNvSpPr>
          <p:nvPr>
            <p:ph type="dt" sz="half" idx="11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7" hasCustomPrompt="1"/>
          </p:nvPr>
        </p:nvSpPr>
        <p:spPr>
          <a:xfrm>
            <a:off x="411163" y="1219201"/>
            <a:ext cx="4027487" cy="3714749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705350" y="1219200"/>
            <a:ext cx="4024313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4pPr>
              <a:buNone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23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705350" y="3150870"/>
            <a:ext cx="4024313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11164" y="228600"/>
            <a:ext cx="598805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5" name="Picture Placeholder 16"/>
          <p:cNvSpPr>
            <a:spLocks noGrp="1"/>
          </p:cNvSpPr>
          <p:nvPr>
            <p:ph type="pic" sz="quarter" idx="20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084767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ference: 1_Title, Content, and 2 Content Left, sm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Module 3: Community Engagement and Human Rights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Date Placeholder 11"/>
          <p:cNvSpPr>
            <a:spLocks noGrp="1"/>
          </p:cNvSpPr>
          <p:nvPr>
            <p:ph type="dt" sz="half" idx="11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11164" y="228600"/>
            <a:ext cx="598805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22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5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20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7" hasCustomPrompt="1"/>
          </p:nvPr>
        </p:nvSpPr>
        <p:spPr>
          <a:xfrm>
            <a:off x="4705350" y="1219201"/>
            <a:ext cx="4024313" cy="3714749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19200"/>
            <a:ext cx="4027487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23" name="Content Placeholder 13"/>
          <p:cNvSpPr>
            <a:spLocks noGrp="1"/>
          </p:cNvSpPr>
          <p:nvPr>
            <p:ph sz="quarter" idx="21" hasCustomPrompt="1"/>
          </p:nvPr>
        </p:nvSpPr>
        <p:spPr>
          <a:xfrm>
            <a:off x="411163" y="3150870"/>
            <a:ext cx="4027487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01210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1_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Module 3: Community Engagement and Human Rights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11164" y="228600"/>
            <a:ext cx="598805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22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5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23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19200"/>
            <a:ext cx="3976687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33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11163" y="3150870"/>
            <a:ext cx="3976687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5" hasCustomPrompt="1"/>
          </p:nvPr>
        </p:nvSpPr>
        <p:spPr>
          <a:xfrm>
            <a:off x="4752975" y="1219200"/>
            <a:ext cx="3976688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35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4752975" y="3150870"/>
            <a:ext cx="3976688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75217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imary: Title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Module 3: Community Engagement and Human Rights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1163" y="1230630"/>
            <a:ext cx="8318500" cy="27811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705350" y="4135704"/>
            <a:ext cx="4032550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848441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ference: 1 Title small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Module 3: Community Engagement and Human Rights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11164" y="228600"/>
            <a:ext cx="598805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299550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: Title and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Module 3: Community Engagement and Human Rights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1163" y="1230630"/>
            <a:ext cx="8318500" cy="3703320"/>
          </a:xfrm>
        </p:spPr>
        <p:txBody>
          <a:bodyPr/>
          <a:lstStyle>
            <a:lvl1pPr marL="233363" indent="-2333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430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imary: Title and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Module 3: Community Engagement and Human Rights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1163" y="1230630"/>
            <a:ext cx="4027487" cy="3703320"/>
          </a:xfrm>
        </p:spPr>
        <p:txBody>
          <a:bodyPr/>
          <a:lstStyle>
            <a:lvl1pPr marL="233363" indent="-2333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705350" y="1220788"/>
            <a:ext cx="4027487" cy="3703320"/>
          </a:xfrm>
        </p:spPr>
        <p:txBody>
          <a:bodyPr/>
          <a:lstStyle>
            <a:lvl1pPr marL="233363" indent="-2333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3990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imary: Title and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Module 3: Community Engagement and Human Rights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88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Module 3: Community Engagement and Human Rights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6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19200"/>
            <a:ext cx="8318500" cy="372109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mary: Title,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Module 3: Community Engagement and Human Rights</a:t>
            </a:r>
            <a:endParaRPr lang="en-US" dirty="0"/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10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411164" y="1220788"/>
            <a:ext cx="4027486" cy="3713162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705351" y="1220788"/>
            <a:ext cx="4024312" cy="3713162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6490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Module 3: Community Engagement and Human Rights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6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19201"/>
            <a:ext cx="4027487" cy="366304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02176" y="1220788"/>
            <a:ext cx="4027487" cy="366304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73934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, Content,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2" y="228600"/>
            <a:ext cx="8318501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Module 3: Community Engagement and Human Rights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Date Placeholder 11"/>
          <p:cNvSpPr>
            <a:spLocks noGrp="1"/>
          </p:cNvSpPr>
          <p:nvPr>
            <p:ph type="dt" sz="half" idx="11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11163" y="1230630"/>
            <a:ext cx="4027487" cy="3703320"/>
          </a:xfrm>
        </p:spPr>
        <p:txBody>
          <a:bodyPr/>
          <a:lstStyle>
            <a:lvl1pPr marL="228600" indent="-228600">
              <a:defRPr baseline="0"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05350" y="1238250"/>
            <a:ext cx="4024313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705350" y="3178302"/>
            <a:ext cx="4024313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3794001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1_Title, Content,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2" y="228600"/>
            <a:ext cx="8318501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Module 3: Community Engagement and Human Rights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Date Placeholder 11"/>
          <p:cNvSpPr>
            <a:spLocks noGrp="1"/>
          </p:cNvSpPr>
          <p:nvPr>
            <p:ph type="dt" sz="half" idx="11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705350" y="1238250"/>
            <a:ext cx="4024313" cy="3703320"/>
          </a:xfrm>
        </p:spPr>
        <p:txBody>
          <a:bodyPr/>
          <a:lstStyle>
            <a:lvl1pPr marL="228600" indent="-228600">
              <a:defRPr baseline="0"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11163" y="1230630"/>
            <a:ext cx="4027487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11163" y="3178302"/>
            <a:ext cx="4027487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0439640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image" Target="../media/image1.jpg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11163" y="228600"/>
            <a:ext cx="8318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Header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220788"/>
            <a:ext cx="8318500" cy="371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Module 3: Community Engagement and Human Rights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668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74" r:id="rId4"/>
    <p:sldLayoutId id="2147483775" r:id="rId5"/>
    <p:sldLayoutId id="2147483779" r:id="rId6"/>
    <p:sldLayoutId id="2147483796" r:id="rId7"/>
    <p:sldLayoutId id="2147483766" r:id="rId8"/>
    <p:sldLayoutId id="2147483768" r:id="rId9"/>
    <p:sldLayoutId id="2147483770" r:id="rId10"/>
    <p:sldLayoutId id="2147483772" r:id="rId11"/>
    <p:sldLayoutId id="2147483773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9pPr>
    </p:titleStyle>
    <p:bodyStyle>
      <a:lvl1pPr marL="228600" indent="-228600" algn="l" rtl="0" eaLnBrk="1" fontAlgn="base" hangingPunct="1">
        <a:spcBef>
          <a:spcPts val="0"/>
        </a:spcBef>
        <a:spcAft>
          <a:spcPts val="200"/>
        </a:spcAft>
        <a:buSzPct val="88000"/>
        <a:buFont typeface="Wingdings" pitchFamily="2" charset="2"/>
        <a:buChar char="§"/>
        <a:defRPr sz="28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8640" indent="-228600" algn="l" rtl="0" eaLnBrk="1" fontAlgn="base" hangingPunct="1">
        <a:spcBef>
          <a:spcPts val="0"/>
        </a:spcBef>
        <a:spcAft>
          <a:spcPts val="0"/>
        </a:spcAft>
        <a:buChar char="•"/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822960" indent="-228600" algn="l" rtl="0" eaLnBrk="1" fontAlgn="base" hangingPunct="1">
        <a:spcBef>
          <a:spcPts val="0"/>
        </a:spcBef>
        <a:spcAft>
          <a:spcPts val="0"/>
        </a:spcAft>
        <a:buChar char="•"/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097280" indent="-228600" algn="l" rtl="0" eaLnBrk="1" fontAlgn="base" hangingPunct="1">
        <a:spcBef>
          <a:spcPts val="0"/>
        </a:spcBef>
        <a:spcAft>
          <a:spcPts val="0"/>
        </a:spcAft>
        <a:buFont typeface="Arial" pitchFamily="34" charset="0"/>
        <a:buChar char="•"/>
        <a:defRPr sz="18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776" userDrawn="1">
          <p15:clr>
            <a:srgbClr val="F26B43"/>
          </p15:clr>
        </p15:guide>
        <p15:guide id="4" orient="horz" pos="720" userDrawn="1">
          <p15:clr>
            <a:srgbClr val="F26B43"/>
          </p15:clr>
        </p15:guide>
        <p15:guide id="5" pos="2763" userDrawn="1">
          <p15:clr>
            <a:srgbClr val="F26B43"/>
          </p15:clr>
        </p15:guide>
        <p15:guide id="6" pos="29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Module 3: Community Engagement and Human Rights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411164" y="228600"/>
            <a:ext cx="5988050" cy="914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220788"/>
            <a:ext cx="8318500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312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782" r:id="rId20"/>
    <p:sldLayoutId id="2147483784" r:id="rId21"/>
    <p:sldLayoutId id="2147483778" r:id="rId22"/>
    <p:sldLayoutId id="2147483786" r:id="rId23"/>
    <p:sldLayoutId id="2147483799" r:id="rId24"/>
    <p:sldLayoutId id="2147483788" r:id="rId25"/>
    <p:sldLayoutId id="2147483790" r:id="rId26"/>
    <p:sldLayoutId id="2147483791" r:id="rId27"/>
    <p:sldLayoutId id="2147483793" r:id="rId28"/>
    <p:sldLayoutId id="2147483794" r:id="rId29"/>
    <p:sldLayoutId id="2147483797" r:id="rId30"/>
    <p:sldLayoutId id="2147483798" r:id="rId3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9pPr>
    </p:titleStyle>
    <p:bodyStyle>
      <a:lvl1pPr marL="228600" indent="-228600" algn="l" rtl="0" eaLnBrk="1" fontAlgn="base" hangingPunct="1">
        <a:spcBef>
          <a:spcPts val="0"/>
        </a:spcBef>
        <a:spcAft>
          <a:spcPts val="200"/>
        </a:spcAft>
        <a:buSzPct val="88000"/>
        <a:buFont typeface="Wingdings" pitchFamily="2" charset="2"/>
        <a:buChar char="§"/>
        <a:defRPr sz="2800" b="1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48640" indent="-228600" algn="l" rtl="0" eaLnBrk="1" fontAlgn="base" hangingPunct="1">
        <a:spcBef>
          <a:spcPts val="0"/>
        </a:spcBef>
        <a:spcAft>
          <a:spcPts val="0"/>
        </a:spcAft>
        <a:buChar char="•"/>
        <a:defRPr sz="2400" b="1">
          <a:solidFill>
            <a:schemeClr val="tx1"/>
          </a:solidFill>
          <a:latin typeface="+mn-lt"/>
          <a:cs typeface="Arial" pitchFamily="34" charset="0"/>
        </a:defRPr>
      </a:lvl2pPr>
      <a:lvl3pPr marL="822960" indent="-228600" algn="l" rtl="0" eaLnBrk="1" fontAlgn="base" hangingPunct="1">
        <a:spcBef>
          <a:spcPts val="0"/>
        </a:spcBef>
        <a:spcAft>
          <a:spcPts val="0"/>
        </a:spcAft>
        <a:buChar char="•"/>
        <a:defRPr sz="2000" b="1">
          <a:solidFill>
            <a:schemeClr val="tx1"/>
          </a:solidFill>
          <a:latin typeface="+mn-lt"/>
          <a:cs typeface="Arial" pitchFamily="34" charset="0"/>
        </a:defRPr>
      </a:lvl3pPr>
      <a:lvl4pPr marL="1097280" indent="-228600" algn="l" rtl="0" eaLnBrk="1" fontAlgn="base" hangingPunct="1">
        <a:spcBef>
          <a:spcPts val="0"/>
        </a:spcBef>
        <a:spcAft>
          <a:spcPts val="0"/>
        </a:spcAft>
        <a:buFont typeface="Arial" pitchFamily="34" charset="0"/>
        <a:buChar char="•"/>
        <a:defRPr sz="1800" b="1">
          <a:solidFill>
            <a:schemeClr val="tx1"/>
          </a:solidFill>
          <a:latin typeface="+mn-lt"/>
          <a:cs typeface="Arial" pitchFamily="34" charset="0"/>
        </a:defRPr>
      </a:lvl4pPr>
      <a:lvl5pPr marL="1280160" indent="-18288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None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Community Engagement </a:t>
            </a:r>
            <a:br>
              <a:rPr lang="en-US" dirty="0" smtClean="0"/>
            </a:br>
            <a:r>
              <a:rPr lang="en-US" dirty="0" smtClean="0"/>
              <a:t>and Human Rights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Module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CISR v1.0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/>
                </a:solidFill>
              </a:rPr>
              <a:t>Module 3: Community Engagement and Human Rights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9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Community </a:t>
            </a:r>
            <a:br>
              <a:rPr lang="en-US" dirty="0" smtClean="0"/>
            </a:br>
            <a:r>
              <a:rPr lang="en-US" dirty="0" smtClean="0"/>
              <a:t>Engagement (2 of 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Module 3: Community Engagement and Human Rights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Law enforcement and government officials:</a:t>
            </a:r>
          </a:p>
          <a:p>
            <a:pPr lvl="1"/>
            <a:r>
              <a:rPr lang="en-US" dirty="0" smtClean="0"/>
              <a:t>Offer easy ways for the community to provide input</a:t>
            </a:r>
          </a:p>
          <a:p>
            <a:pPr lvl="1"/>
            <a:r>
              <a:rPr lang="en-US" dirty="0" smtClean="0"/>
              <a:t>Respect and value all community members </a:t>
            </a:r>
          </a:p>
          <a:p>
            <a:pPr lvl="1"/>
            <a:r>
              <a:rPr lang="en-US" dirty="0" smtClean="0"/>
              <a:t>Are fair and protect human rights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91446" y="3743325"/>
            <a:ext cx="3623612" cy="2415741"/>
          </a:xfr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5644224" y="5947113"/>
            <a:ext cx="257157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</a:rPr>
              <a:t>Source: UN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Successful Community </a:t>
            </a:r>
            <a:br>
              <a:rPr lang="en-US" sz="1000" b="0" smtClean="0"/>
            </a:br>
            <a:r>
              <a:rPr lang="en-US" sz="1000" b="0" smtClean="0"/>
              <a:t>Engagement (2 of 2)</a:t>
            </a:r>
            <a:endParaRPr lang="en-US" sz="1000" b="0" dirty="0"/>
          </a:p>
        </p:txBody>
      </p:sp>
      <p:sp>
        <p:nvSpPr>
          <p:cNvPr id="1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Law enforcement and government officials: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Offer easy ways for the community to provide input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Respect and value all community members 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Are fair and protect human rights</a:t>
            </a:r>
          </a:p>
          <a:p>
            <a:pPr marL="228600" lvl="1" indent="-114300">
              <a:spcAft>
                <a:spcPct val="0"/>
              </a:spcAft>
            </a:pPr>
            <a:endParaRPr lang="en-US" sz="1000" b="0" smtClean="0"/>
          </a:p>
          <a:p>
            <a:pPr>
              <a:spcAft>
                <a:spcPct val="0"/>
              </a:spcAft>
            </a:pP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19805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Declaration of Human Rights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Module 3: Community Engagement and Human Rights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11163" y="1220788"/>
            <a:ext cx="4560887" cy="3713162"/>
          </a:xfrm>
        </p:spPr>
        <p:txBody>
          <a:bodyPr/>
          <a:lstStyle/>
          <a:p>
            <a:r>
              <a:rPr lang="en-US" dirty="0" smtClean="0"/>
              <a:t>Recognition of the inherent dignity and of the equal and inalienable rights of all members of the human family is the foundation of freedom, justice, and peace in the world</a:t>
            </a:r>
          </a:p>
        </p:txBody>
      </p:sp>
      <p:pic>
        <p:nvPicPr>
          <p:cNvPr id="9" name="Content Placeholder 8" descr="humanrights.png"/>
          <p:cNvPicPr>
            <a:picLocks noGrp="1" noChangeAspect="1"/>
          </p:cNvPicPr>
          <p:nvPr>
            <p:ph sz="quarter" idx="12"/>
          </p:nvPr>
        </p:nvPicPr>
        <p:blipFill>
          <a:blip r:embed="rId2" cstate="print"/>
          <a:stretch>
            <a:fillRect/>
          </a:stretch>
        </p:blipFill>
        <p:spPr>
          <a:xfrm>
            <a:off x="5907991" y="1540487"/>
            <a:ext cx="2647731" cy="2730863"/>
          </a:xfrm>
        </p:spPr>
      </p:pic>
      <p:sp>
        <p:nvSpPr>
          <p:cNvPr id="38" name="Rectangle 37"/>
          <p:cNvSpPr/>
          <p:nvPr/>
        </p:nvSpPr>
        <p:spPr>
          <a:xfrm>
            <a:off x="6045376" y="4524455"/>
            <a:ext cx="2034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b="1" dirty="0" smtClean="0"/>
              <a:t>Source: Penn State University</a:t>
            </a:r>
            <a:endParaRPr lang="en-US" sz="800" b="1" dirty="0"/>
          </a:p>
        </p:txBody>
      </p:sp>
      <p:sp>
        <p:nvSpPr>
          <p:cNvPr id="13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Universal Declaration of Human Rights</a:t>
            </a:r>
            <a:endParaRPr lang="en-US" sz="1000" b="0" dirty="0"/>
          </a:p>
        </p:txBody>
      </p:sp>
      <p:sp>
        <p:nvSpPr>
          <p:cNvPr id="14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Recognition of the inherent dignity and of the equal and inalienable rights of all members of the human family is the foundation of freedom, justice, and peace in the world</a:t>
            </a:r>
            <a:endParaRPr lang="en-US" sz="1000" b="0" dirty="0" smtClean="0"/>
          </a:p>
        </p:txBody>
      </p:sp>
    </p:spTree>
    <p:extLst>
      <p:ext uri="{BB962C8B-B14F-4D97-AF65-F5344CB8AC3E}">
        <p14:creationId xmlns:p14="http://schemas.microsoft.com/office/powerpoint/2010/main" val="242631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Human Rights Treaties (1 of 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Module 3: Community Engagement and Human Rights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African Charter on Human and Peoples’ Rights</a:t>
            </a:r>
          </a:p>
          <a:p>
            <a:r>
              <a:rPr lang="en-US" dirty="0" smtClean="0"/>
              <a:t>American Convention on Human Rights</a:t>
            </a:r>
          </a:p>
          <a:p>
            <a:r>
              <a:rPr lang="en-US" dirty="0" smtClean="0"/>
              <a:t>Arab Charter on Human Rights</a:t>
            </a:r>
          </a:p>
          <a:p>
            <a:r>
              <a:rPr lang="en-US" dirty="0"/>
              <a:t>Association of Southeast Asian Nations Human Rights Declaration </a:t>
            </a:r>
          </a:p>
        </p:txBody>
      </p:sp>
      <p:pic>
        <p:nvPicPr>
          <p:cNvPr id="12" name="Content Placeholder 10" descr="flags1.png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01" y="3476626"/>
            <a:ext cx="2637808" cy="2631512"/>
          </a:xfrm>
        </p:spPr>
      </p:pic>
      <p:sp>
        <p:nvSpPr>
          <p:cNvPr id="21" name="Rectangle 20"/>
          <p:cNvSpPr/>
          <p:nvPr/>
        </p:nvSpPr>
        <p:spPr>
          <a:xfrm>
            <a:off x="6409058" y="5980827"/>
            <a:ext cx="2034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b="1" dirty="0" smtClean="0"/>
              <a:t>Source: Getty Images</a:t>
            </a:r>
            <a:endParaRPr lang="en-US" sz="800" b="1" dirty="0"/>
          </a:p>
        </p:txBody>
      </p:sp>
      <p:sp>
        <p:nvSpPr>
          <p:cNvPr id="14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Regional Human Rights Treaties (1 of 2)</a:t>
            </a:r>
            <a:endParaRPr lang="en-US" sz="1000" b="0" dirty="0"/>
          </a:p>
        </p:txBody>
      </p:sp>
      <p:sp>
        <p:nvSpPr>
          <p:cNvPr id="17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African Charter on Human and Peoples’ Rights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American Convention on Human Rights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Arab Charter on Human Rights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Association of Southeast Asian Nations Human Rights Declaration 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90969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Human Rights Treaties (2 of 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Module 3: Community Engagement and Human Rights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European </a:t>
            </a:r>
            <a:r>
              <a:rPr lang="en-US" dirty="0"/>
              <a:t>Convention on Human Rights and Fundamental </a:t>
            </a:r>
            <a:r>
              <a:rPr lang="en-US" dirty="0" smtClean="0"/>
              <a:t>Freedoms</a:t>
            </a:r>
          </a:p>
          <a:p>
            <a:r>
              <a:rPr lang="en-US" dirty="0" smtClean="0"/>
              <a:t>Pacific Plan Initiative 12.5</a:t>
            </a:r>
          </a:p>
        </p:txBody>
      </p:sp>
      <p:pic>
        <p:nvPicPr>
          <p:cNvPr id="13" name="Content Placeholder 10" descr="flags1.png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537" y="3465833"/>
            <a:ext cx="2649583" cy="2643259"/>
          </a:xfrm>
        </p:spPr>
      </p:pic>
      <p:sp>
        <p:nvSpPr>
          <p:cNvPr id="21" name="Rectangle 20"/>
          <p:cNvSpPr/>
          <p:nvPr/>
        </p:nvSpPr>
        <p:spPr>
          <a:xfrm>
            <a:off x="6409058" y="5980827"/>
            <a:ext cx="2034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b="1" dirty="0" smtClean="0"/>
              <a:t>Source: Getty Images</a:t>
            </a:r>
            <a:endParaRPr lang="en-US" sz="800" b="1" dirty="0"/>
          </a:p>
        </p:txBody>
      </p:sp>
      <p:sp>
        <p:nvSpPr>
          <p:cNvPr id="14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Regional Human Rights Treaties (2 of 2)</a:t>
            </a:r>
            <a:endParaRPr lang="en-US" sz="1000" b="0" dirty="0"/>
          </a:p>
        </p:txBody>
      </p:sp>
      <p:sp>
        <p:nvSpPr>
          <p:cNvPr id="17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European Convention on Human Rights and Fundamental Freedoms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Pacific Plan Initiative 12.5</a:t>
            </a:r>
            <a:endParaRPr lang="en-US" sz="1000" b="0" dirty="0" smtClean="0"/>
          </a:p>
        </p:txBody>
      </p:sp>
    </p:spTree>
    <p:extLst>
      <p:ext uri="{BB962C8B-B14F-4D97-AF65-F5344CB8AC3E}">
        <p14:creationId xmlns:p14="http://schemas.microsoft.com/office/powerpoint/2010/main" val="248208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Human Rights Important?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Module 3: Community Engagement and Human Rights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" name="Picture 9"/>
          <p:cNvPicPr>
            <a:picLocks noGrp="1" noChangeAspect="1" noChangeArrowheads="1"/>
          </p:cNvPicPr>
          <p:nvPr>
            <p:ph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44879" y="1387839"/>
            <a:ext cx="2539365" cy="3372341"/>
          </a:xfrm>
          <a:ln>
            <a:solidFill>
              <a:srgbClr val="2F2F2F"/>
            </a:solidFill>
          </a:ln>
        </p:spPr>
      </p:pic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To</a:t>
            </a:r>
            <a:r>
              <a:rPr lang="en-US" dirty="0" smtClean="0"/>
              <a:t> </a:t>
            </a:r>
            <a:r>
              <a:rPr lang="en-US" i="1" dirty="0" smtClean="0"/>
              <a:t>deny people their human rights is to challenge their very humanity.</a:t>
            </a:r>
          </a:p>
          <a:p>
            <a:pPr marL="0" indent="0" algn="r">
              <a:buNone/>
            </a:pPr>
            <a:r>
              <a:rPr lang="en-US" sz="2000" dirty="0" smtClean="0"/>
              <a:t>Nelson</a:t>
            </a:r>
            <a:r>
              <a:rPr lang="en-US" sz="2000" i="1" dirty="0" smtClean="0"/>
              <a:t> </a:t>
            </a:r>
            <a:r>
              <a:rPr lang="en-US" sz="2000" dirty="0" smtClean="0"/>
              <a:t>Mandela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945090" y="4527802"/>
            <a:ext cx="15184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</a:rPr>
              <a:t>Source: Costa Rican Times</a:t>
            </a:r>
            <a:endParaRPr lang="en-US" sz="800" b="1" dirty="0">
              <a:solidFill>
                <a:schemeClr val="bg1"/>
              </a:solidFill>
            </a:endParaRPr>
          </a:p>
          <a:p>
            <a:pPr algn="r"/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5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Why Are Human Rights Important?</a:t>
            </a:r>
            <a:endParaRPr lang="en-US" sz="1000" b="0" dirty="0"/>
          </a:p>
        </p:txBody>
      </p:sp>
      <p:sp>
        <p:nvSpPr>
          <p:cNvPr id="16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  <a:buFont typeface="Wingdings" pitchFamily="2" charset="2"/>
              <a:buNone/>
            </a:pPr>
            <a:r>
              <a:rPr lang="en-US" sz="1000" b="0" i="1" smtClean="0"/>
              <a:t>To</a:t>
            </a:r>
            <a:r>
              <a:rPr lang="en-US" sz="1000" b="0" smtClean="0"/>
              <a:t> </a:t>
            </a:r>
            <a:r>
              <a:rPr lang="en-US" sz="1000" b="0" i="1" smtClean="0"/>
              <a:t>deny people their human rights is to challenge their very humanity.</a:t>
            </a:r>
          </a:p>
          <a:p>
            <a:pPr marL="114300" indent="-114300" algn="r">
              <a:spcAft>
                <a:spcPts val="0"/>
              </a:spcAft>
              <a:buFont typeface="Wingdings" pitchFamily="2" charset="2"/>
              <a:buNone/>
            </a:pPr>
            <a:r>
              <a:rPr lang="en-US" sz="1000" b="0" smtClean="0"/>
              <a:t>Nelson</a:t>
            </a:r>
            <a:r>
              <a:rPr lang="en-US" sz="1000" b="0" i="1" smtClean="0"/>
              <a:t> </a:t>
            </a:r>
            <a:r>
              <a:rPr lang="en-US" sz="1000" b="0" smtClean="0"/>
              <a:t>Mandela </a:t>
            </a:r>
          </a:p>
          <a:p>
            <a:pPr marL="114300" indent="-114300">
              <a:spcAft>
                <a:spcPts val="0"/>
              </a:spcAft>
            </a:pPr>
            <a:endParaRPr lang="en-US" sz="1000" b="0" smtClean="0"/>
          </a:p>
          <a:p>
            <a:pPr>
              <a:spcAft>
                <a:spcPts val="0"/>
              </a:spcAft>
            </a:pP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46474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Placeholder 14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3.1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smtClean="0"/>
              <a:t>Module 3: Community Engagement and Human Rights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Review the human rights in Workbook 3.1</a:t>
            </a:r>
          </a:p>
          <a:p>
            <a:r>
              <a:rPr lang="en-US" dirty="0" smtClean="0"/>
              <a:t>Select one human right you feel is most significant</a:t>
            </a:r>
          </a:p>
          <a:p>
            <a:r>
              <a:rPr lang="en-US" dirty="0" smtClean="0"/>
              <a:t>Describe one action you can take in your work to protect this right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Human Rights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To:</a:t>
            </a:r>
          </a:p>
        </p:txBody>
      </p:sp>
      <p:sp>
        <p:nvSpPr>
          <p:cNvPr id="17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Review the human rights in Workbook 3.1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Select one human right you feel is most significant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Describe one action you can take in your work to protect this right</a:t>
            </a:r>
            <a:endParaRPr lang="en-US" sz="1000" b="0" dirty="0"/>
          </a:p>
        </p:txBody>
      </p:sp>
      <p:sp>
        <p:nvSpPr>
          <p:cNvPr id="23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Protecting Human Rights</a:t>
            </a:r>
            <a:endParaRPr lang="en-US" sz="1000" b="0" dirty="0"/>
          </a:p>
        </p:txBody>
      </p:sp>
      <p:sp>
        <p:nvSpPr>
          <p:cNvPr id="24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25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3.1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3576196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allTable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747232"/>
              </p:ext>
            </p:extLst>
          </p:nvPr>
        </p:nvGraphicFramePr>
        <p:xfrm>
          <a:off x="50800" y="5334000"/>
          <a:ext cx="2844800" cy="124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Module 3: Community Engagement and Human Rights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498857038"/>
              </p:ext>
            </p:extLst>
          </p:nvPr>
        </p:nvGraphicFramePr>
        <p:xfrm>
          <a:off x="411163" y="1220788"/>
          <a:ext cx="8318500" cy="3703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8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Module Summary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52448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Terminal Learning Objective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Module 3: Community Engagement and Human Rights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By the end of this module, you will be able to explain the importance of community engagement and human rights in deterring terrorism </a:t>
            </a:r>
          </a:p>
        </p:txBody>
      </p:sp>
      <p:pic>
        <p:nvPicPr>
          <p:cNvPr id="10" name="Picture 2" descr="http://newsimg.bbc.co.uk/media/images/45512000/jpg/_45512073_006937964-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8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81475" y="3542813"/>
            <a:ext cx="3975813" cy="2559537"/>
          </a:xfrm>
        </p:spPr>
      </p:pic>
      <p:sp>
        <p:nvSpPr>
          <p:cNvPr id="8" name="Rectangle 7"/>
          <p:cNvSpPr/>
          <p:nvPr/>
        </p:nvSpPr>
        <p:spPr>
          <a:xfrm>
            <a:off x="7385140" y="5919001"/>
            <a:ext cx="80182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b="1" dirty="0">
                <a:solidFill>
                  <a:schemeClr val="bg1"/>
                </a:solidFill>
              </a:rPr>
              <a:t>Source: AFP</a:t>
            </a:r>
          </a:p>
        </p:txBody>
      </p:sp>
      <p:sp>
        <p:nvSpPr>
          <p:cNvPr id="15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Terminal Learning Objective</a:t>
            </a:r>
            <a:endParaRPr lang="en-US" sz="1000" b="0" dirty="0"/>
          </a:p>
        </p:txBody>
      </p:sp>
      <p:sp>
        <p:nvSpPr>
          <p:cNvPr id="16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By the end of this module, you will be able to explain the importance of community engagement and human rights in deterring terrorism </a:t>
            </a:r>
            <a:endParaRPr lang="en-US" sz="1000" b="0" dirty="0" smtClean="0"/>
          </a:p>
        </p:txBody>
      </p:sp>
    </p:spTree>
    <p:extLst>
      <p:ext uri="{BB962C8B-B14F-4D97-AF65-F5344CB8AC3E}">
        <p14:creationId xmlns:p14="http://schemas.microsoft.com/office/powerpoint/2010/main" val="3984303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Community Engagement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3: Community Engagement and Human Rights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It is not the police and the intelligence services who will defeat terrorism; it is communities who defeat terrorism. </a:t>
            </a:r>
          </a:p>
          <a:p>
            <a:pPr marL="0" indent="0" algn="r">
              <a:buNone/>
            </a:pPr>
            <a:r>
              <a:rPr lang="en-US" sz="1800" dirty="0" smtClean="0"/>
              <a:t>London Metropolitan Police Commissioner </a:t>
            </a:r>
            <a:br>
              <a:rPr lang="en-US" sz="1800" dirty="0" smtClean="0"/>
            </a:br>
            <a:r>
              <a:rPr lang="en-US" sz="1800" dirty="0" smtClean="0"/>
              <a:t>Sir Ian Blair</a:t>
            </a:r>
            <a:endParaRPr lang="en-US" sz="1800" dirty="0"/>
          </a:p>
        </p:txBody>
      </p:sp>
      <p:pic>
        <p:nvPicPr>
          <p:cNvPr id="20" name="Picture 11" descr="http://news.bbcimg.co.uk/media/images/71309000/jpg/_71309999_012602873-1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52900" y="3626925"/>
            <a:ext cx="4069518" cy="253257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180860" y="5932183"/>
            <a:ext cx="2034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</a:rPr>
              <a:t>Source: BBC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Value of Community Engagement</a:t>
            </a:r>
            <a:endParaRPr lang="en-US" sz="1000" b="0" dirty="0"/>
          </a:p>
        </p:txBody>
      </p:sp>
      <p:sp>
        <p:nvSpPr>
          <p:cNvPr id="1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  <a:buFont typeface="Wingdings" pitchFamily="2" charset="2"/>
              <a:buNone/>
            </a:pPr>
            <a:r>
              <a:rPr lang="en-US" sz="1000" b="0" i="1" smtClean="0"/>
              <a:t>It is not the police and the intelligence services who will defeat terrorism; it is communities who defeat terrorism. </a:t>
            </a:r>
          </a:p>
          <a:p>
            <a:pPr marL="114300" indent="-114300" algn="r">
              <a:spcAft>
                <a:spcPts val="0"/>
              </a:spcAft>
              <a:buFont typeface="Wingdings" pitchFamily="2" charset="2"/>
              <a:buNone/>
            </a:pPr>
            <a:r>
              <a:rPr lang="en-US" sz="1000" b="0" smtClean="0"/>
              <a:t>London Metropolitan Police Commissioner </a:t>
            </a:r>
            <a:br>
              <a:rPr lang="en-US" sz="1000" b="0" smtClean="0"/>
            </a:br>
            <a:r>
              <a:rPr lang="en-US" sz="1000" b="0" smtClean="0"/>
              <a:t>Sir Ian Blair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8199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Module 3: Community Engagement and Human Rights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Think about the quote. How does it apply to your job responsibilities?</a:t>
            </a:r>
            <a:endParaRPr lang="en-US" dirty="0"/>
          </a:p>
          <a:p>
            <a:r>
              <a:rPr lang="en-US" dirty="0" smtClean="0"/>
              <a:t>What are some examples of successful community engagement?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3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Discussion Questions</a:t>
            </a:r>
            <a:endParaRPr lang="en-US" sz="1000" b="0" dirty="0"/>
          </a:p>
        </p:txBody>
      </p:sp>
      <p:sp>
        <p:nvSpPr>
          <p:cNvPr id="14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Think about the quote. How does it apply to your job responsibilities?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What are some examples of successful community engagement?</a:t>
            </a:r>
          </a:p>
          <a:p>
            <a:pPr marL="114300" indent="-114300">
              <a:spcAft>
                <a:spcPts val="0"/>
              </a:spcAft>
            </a:pPr>
            <a:endParaRPr lang="en-US" sz="1000" b="0" smtClean="0"/>
          </a:p>
          <a:p>
            <a:pPr>
              <a:spcAft>
                <a:spcPts val="0"/>
              </a:spcAft>
            </a:pP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81169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smtClean="0"/>
              <a:t>Module 3: Community Engagement and Human Rights</a:t>
            </a:r>
            <a:endParaRPr lang="en-US" dirty="0"/>
          </a:p>
        </p:txBody>
      </p:sp>
      <p:pic>
        <p:nvPicPr>
          <p:cNvPr id="27" name="Content Placeholder 26" descr="group1.jpg"/>
          <p:cNvPicPr>
            <a:picLocks noGrp="1" noChangeAspect="1"/>
          </p:cNvPicPr>
          <p:nvPr>
            <p:ph sz="quarter" idx="16"/>
          </p:nvPr>
        </p:nvPicPr>
        <p:blipFill>
          <a:blip r:embed="rId2" cstate="print"/>
          <a:stretch>
            <a:fillRect/>
          </a:stretch>
        </p:blipFill>
        <p:spPr>
          <a:xfrm>
            <a:off x="5077821" y="4171632"/>
            <a:ext cx="3279371" cy="1737360"/>
          </a:xfrm>
          <a:ln>
            <a:solidFill>
              <a:schemeClr val="tx1"/>
            </a:solidFill>
          </a:ln>
        </p:spPr>
      </p:pic>
      <p:sp>
        <p:nvSpPr>
          <p:cNvPr id="24" name="Content Placeholder 23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 smtClean="0"/>
              <a:t>Pre-Event</a:t>
            </a:r>
          </a:p>
          <a:p>
            <a:pPr lvl="1"/>
            <a:r>
              <a:rPr lang="en-US" dirty="0" smtClean="0"/>
              <a:t>City planned an event expected to attract large crowds</a:t>
            </a:r>
          </a:p>
          <a:p>
            <a:pPr lvl="1"/>
            <a:r>
              <a:rPr lang="en-US" dirty="0" smtClean="0"/>
              <a:t>Officials developed joint plans for traffic and security</a:t>
            </a:r>
          </a:p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(1 of 3)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sz="quarter" idx="3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Handout 3.1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 smtClean="0"/>
              <a:t>Refer To: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94780" y="5886788"/>
            <a:ext cx="2034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b="1" dirty="0" smtClean="0"/>
              <a:t>Source: Getty Images</a:t>
            </a:r>
            <a:endParaRPr lang="en-US" sz="800" b="1" dirty="0"/>
          </a:p>
        </p:txBody>
      </p:sp>
      <p:sp>
        <p:nvSpPr>
          <p:cNvPr id="2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Pre-Event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City planned an event expected to attract large crowds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Officials developed joint plans for traffic and security</a:t>
            </a:r>
          </a:p>
          <a:p>
            <a:pPr>
              <a:spcAft>
                <a:spcPct val="0"/>
              </a:spcAft>
            </a:pPr>
            <a:endParaRPr lang="en-US" sz="1000" b="0"/>
          </a:p>
        </p:txBody>
      </p:sp>
      <p:sp>
        <p:nvSpPr>
          <p:cNvPr id="23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Scenario (1 of 3)</a:t>
            </a:r>
            <a:endParaRPr lang="en-US" sz="1000" b="0" dirty="0"/>
          </a:p>
        </p:txBody>
      </p:sp>
      <p:sp>
        <p:nvSpPr>
          <p:cNvPr id="25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26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Handout 3.1</a:t>
            </a:r>
            <a:endParaRPr lang="en-US" sz="800" b="0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smtClean="0"/>
              <a:t>Module 3: Community Engagement and Human Rights</a:t>
            </a:r>
            <a:endParaRPr lang="en-US" dirty="0"/>
          </a:p>
        </p:txBody>
      </p:sp>
      <p:pic>
        <p:nvPicPr>
          <p:cNvPr id="17" name="Content Placeholder 26" descr="group1.jpg"/>
          <p:cNvPicPr>
            <a:picLocks noGrp="1" noChangeAspect="1"/>
          </p:cNvPicPr>
          <p:nvPr>
            <p:ph sz="quarter" idx="16"/>
          </p:nvPr>
        </p:nvPicPr>
        <p:blipFill>
          <a:blip r:embed="rId2" cstate="print"/>
          <a:stretch>
            <a:fillRect/>
          </a:stretch>
        </p:blipFill>
        <p:spPr>
          <a:xfrm>
            <a:off x="5075743" y="4171632"/>
            <a:ext cx="3283527" cy="1737360"/>
          </a:xfrm>
          <a:ln>
            <a:solidFill>
              <a:schemeClr val="tx1"/>
            </a:solidFill>
          </a:ln>
        </p:spPr>
      </p:pic>
      <p:sp>
        <p:nvSpPr>
          <p:cNvPr id="15" name="Content Placeholder 11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 smtClean="0"/>
              <a:t>Few Days Before the Event</a:t>
            </a:r>
          </a:p>
          <a:p>
            <a:pPr lvl="1"/>
            <a:r>
              <a:rPr lang="en-US" dirty="0" smtClean="0"/>
              <a:t>Community members announced plans for a peaceful protest against a controversial government policy</a:t>
            </a:r>
          </a:p>
          <a:p>
            <a:pPr lvl="1"/>
            <a:r>
              <a:rPr lang="en-US" dirty="0" smtClean="0"/>
              <a:t>A radical group from outside the community posted materials on social media sites encouraging violence and threating to disrupt the event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(2 of 3)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sz="quarter" idx="3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Handout 3.1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94780" y="5886788"/>
            <a:ext cx="2034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b="1" dirty="0" smtClean="0"/>
              <a:t>Source: Getty Images</a:t>
            </a:r>
            <a:endParaRPr lang="en-US" sz="800" b="1" dirty="0"/>
          </a:p>
        </p:txBody>
      </p:sp>
      <p:sp>
        <p:nvSpPr>
          <p:cNvPr id="26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Few Days Before the Event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Community members announced plans for a peaceful protest against a controversial government policy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A radical group from outside the community posted materials on social media sites encouraging violence and threating to disrupt the event</a:t>
            </a:r>
            <a:endParaRPr lang="en-US" sz="1000" b="0" dirty="0"/>
          </a:p>
        </p:txBody>
      </p:sp>
      <p:sp>
        <p:nvSpPr>
          <p:cNvPr id="27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Scenario (2 of 3)</a:t>
            </a:r>
            <a:endParaRPr lang="en-US" sz="1000" b="0" dirty="0"/>
          </a:p>
        </p:txBody>
      </p:sp>
      <p:sp>
        <p:nvSpPr>
          <p:cNvPr id="28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29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Handout 3.1</a:t>
            </a:r>
            <a:endParaRPr lang="en-US" sz="800" b="0"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smtClean="0"/>
              <a:t>Module 3: Community Engagement and Human Rights</a:t>
            </a:r>
            <a:endParaRPr lang="en-US" dirty="0"/>
          </a:p>
        </p:txBody>
      </p:sp>
      <p:pic>
        <p:nvPicPr>
          <p:cNvPr id="23" name="Content Placeholder 22" descr="running.jpg"/>
          <p:cNvPicPr>
            <a:picLocks noGrp="1" noChangeAspect="1"/>
          </p:cNvPicPr>
          <p:nvPr>
            <p:ph sz="quarter" idx="16"/>
          </p:nvPr>
        </p:nvPicPr>
        <p:blipFill>
          <a:blip r:embed="rId2" cstate="print"/>
          <a:stretch>
            <a:fillRect/>
          </a:stretch>
        </p:blipFill>
        <p:spPr>
          <a:xfrm>
            <a:off x="5077821" y="4171632"/>
            <a:ext cx="3279371" cy="1737360"/>
          </a:xfrm>
          <a:ln>
            <a:solidFill>
              <a:schemeClr val="tx1"/>
            </a:solidFill>
          </a:ln>
        </p:spPr>
      </p:pic>
      <p:sp>
        <p:nvSpPr>
          <p:cNvPr id="20" name="Content Placeholder 19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 smtClean="0"/>
              <a:t>Day of the Event</a:t>
            </a:r>
          </a:p>
          <a:p>
            <a:pPr lvl="1"/>
            <a:r>
              <a:rPr lang="en-US" dirty="0" smtClean="0"/>
              <a:t>Crowds were larger than anticipated and transportation systems were overwhelmed</a:t>
            </a:r>
          </a:p>
          <a:p>
            <a:pPr lvl="1"/>
            <a:r>
              <a:rPr lang="en-US" dirty="0" smtClean="0"/>
              <a:t>Protesters were initially orderly, until an unruly group appeared and started antigovernment chanting </a:t>
            </a:r>
          </a:p>
          <a:p>
            <a:pPr lvl="1"/>
            <a:r>
              <a:rPr lang="en-US" dirty="0" smtClean="0"/>
              <a:t>Crowd began throwing rocks and bottles at law enforcement personnel</a:t>
            </a:r>
          </a:p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(3 of 3)</a:t>
            </a:r>
            <a:endParaRPr lang="en-US" dirty="0"/>
          </a:p>
        </p:txBody>
      </p:sp>
      <p:pic>
        <p:nvPicPr>
          <p:cNvPr id="22" name="Picture Placeholder 21"/>
          <p:cNvPicPr>
            <a:picLocks noGrp="1"/>
          </p:cNvPicPr>
          <p:nvPr>
            <p:ph type="pic" sz="quarter" idx="3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b="75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Handout 3.1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95410" y="5951433"/>
            <a:ext cx="2034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b="1" dirty="0" smtClean="0"/>
              <a:t>Source: DS/T/ATA</a:t>
            </a:r>
            <a:endParaRPr lang="en-US" sz="800" b="1" dirty="0"/>
          </a:p>
        </p:txBody>
      </p:sp>
      <p:sp>
        <p:nvSpPr>
          <p:cNvPr id="27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Day of the Event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Crowds were larger than anticipated and transportation systems were overwhelmed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Protesters were initially orderly, until an unruly group appeared and started antigovernment chanting 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Crowd began throwing rocks and bottles at law enforcement personnel</a:t>
            </a:r>
          </a:p>
          <a:p>
            <a:pPr>
              <a:spcAft>
                <a:spcPct val="0"/>
              </a:spcAft>
            </a:pPr>
            <a:endParaRPr lang="en-US" sz="1000" b="0"/>
          </a:p>
        </p:txBody>
      </p:sp>
      <p:sp>
        <p:nvSpPr>
          <p:cNvPr id="28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Scenario (3 of 3)</a:t>
            </a:r>
            <a:endParaRPr lang="en-US" sz="1000" b="0" dirty="0"/>
          </a:p>
        </p:txBody>
      </p:sp>
      <p:sp>
        <p:nvSpPr>
          <p:cNvPr id="29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30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Handout 3.1</a:t>
            </a:r>
            <a:endParaRPr lang="en-US" sz="800" b="0"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Module 3: Community Engagement and Human Rights</a:t>
            </a:r>
            <a:endParaRPr lang="en-US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How could officials engage with the community to de-escalate the situation?</a:t>
            </a:r>
          </a:p>
          <a:p>
            <a:r>
              <a:rPr lang="en-US" dirty="0" smtClean="0"/>
              <a:t>What could officials do to prevent future conflicts?</a:t>
            </a:r>
          </a:p>
          <a:p>
            <a:r>
              <a:rPr lang="en-US" dirty="0" smtClean="0"/>
              <a:t>How do these strategies relate to countering terrorism?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sz="quarter" idx="3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Placeholder 13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Handout 3.1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How could officials engage with the community to de-escalate the situation?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What could officials do to prevent future conflicts?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How do these strategies relate to countering terrorism?</a:t>
            </a:r>
            <a:endParaRPr lang="en-US" sz="1000" b="0" dirty="0"/>
          </a:p>
        </p:txBody>
      </p:sp>
      <p:sp>
        <p:nvSpPr>
          <p:cNvPr id="22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Discussion Questions</a:t>
            </a:r>
            <a:endParaRPr lang="en-US" sz="1000" b="0" dirty="0"/>
          </a:p>
        </p:txBody>
      </p:sp>
      <p:sp>
        <p:nvSpPr>
          <p:cNvPr id="24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25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Handout 3.1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289919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Community </a:t>
            </a:r>
            <a:br>
              <a:rPr lang="en-US" dirty="0" smtClean="0"/>
            </a:br>
            <a:r>
              <a:rPr lang="en-US" dirty="0" smtClean="0"/>
              <a:t>Engagement (1 of 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Module 3: Community Engagement and Human Rights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Law enforcement and government officials:</a:t>
            </a:r>
          </a:p>
          <a:p>
            <a:pPr lvl="1"/>
            <a:r>
              <a:rPr lang="en-US" dirty="0" smtClean="0"/>
              <a:t>Provide a needed public service and protect the community</a:t>
            </a:r>
          </a:p>
          <a:p>
            <a:pPr lvl="1"/>
            <a:r>
              <a:rPr lang="en-US" dirty="0" smtClean="0"/>
              <a:t>Remain visible and accessible to all community members</a:t>
            </a:r>
          </a:p>
          <a:p>
            <a:pPr lvl="1"/>
            <a:r>
              <a:rPr lang="en-US" dirty="0" smtClean="0"/>
              <a:t>Are accountable to the law and the public</a:t>
            </a:r>
          </a:p>
          <a:p>
            <a:pPr lvl="1"/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9650" y="3863259"/>
            <a:ext cx="3421299" cy="2286716"/>
          </a:xfr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5641450" y="5950267"/>
            <a:ext cx="257157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</a:rPr>
              <a:t>Source: Seattle, Washington Government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6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Successful Community </a:t>
            </a:r>
            <a:br>
              <a:rPr lang="en-US" sz="1000" b="0" smtClean="0"/>
            </a:br>
            <a:r>
              <a:rPr lang="en-US" sz="1000" b="0" smtClean="0"/>
              <a:t>Engagement (1 of 2)</a:t>
            </a:r>
            <a:endParaRPr lang="en-US" sz="1000" b="0" dirty="0"/>
          </a:p>
        </p:txBody>
      </p:sp>
      <p:sp>
        <p:nvSpPr>
          <p:cNvPr id="17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Law enforcement and government officials: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Provide a needed public service and protect the community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Remain visible and accessible to all community members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Are accountable to the law and the public</a:t>
            </a:r>
          </a:p>
          <a:p>
            <a:pPr lvl="1">
              <a:spcAft>
                <a:spcPct val="0"/>
              </a:spcAft>
            </a:pP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40829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Module 1: Instructional Overview&amp;#x0D;&amp;#x0A;Major Event Security Management&amp;#x0D;&amp;#x0A;&amp;quot;&quot;/&gt;&lt;property id=&quot;20307&quot; value=&quot;260&quot;/&gt;&lt;/object&gt;&lt;object type=&quot;3&quot; unique_id=&quot;10005&quot;&gt;&lt;property id=&quot;20148&quot; value=&quot;5&quot;/&gt;&lt;property id=&quot;20300&quot; value=&quot;Slide 2 - &amp;quot;Instruction Overview&amp;quot;&quot;/&gt;&lt;property id=&quot;20307&quot; value=&quot;256&quot;/&gt;&lt;/object&gt;&lt;object type=&quot;3&quot; unique_id=&quot;10006&quot;&gt;&lt;property id=&quot;20148&quot; value=&quot;5&quot;/&gt;&lt;property id=&quot;20300&quot; value=&quot;Slide 3 - &amp;quot;Course Materials&amp;quot;&quot;/&gt;&lt;property id=&quot;20307&quot; value=&quot;257&quot;/&gt;&lt;/object&gt;&lt;object type=&quot;3&quot; unique_id=&quot;10007&quot;&gt;&lt;property id=&quot;20148&quot; value=&quot;5&quot;/&gt;&lt;property id=&quot;20300&quot; value=&quot;Slide 4 - &amp;quot;Class Administration&amp;quot;&quot;/&gt;&lt;property id=&quot;20307&quot; value=&quot;258&quot;/&gt;&lt;/object&gt;&lt;object type=&quot;3&quot; unique_id=&quot;10008&quot;&gt;&lt;property id=&quot;20148&quot; value=&quot;5&quot;/&gt;&lt;property id=&quot;20300&quot; value=&quot;Slide 6 - &amp;quot;Introductions&amp;quot;&quot;/&gt;&lt;property id=&quot;20307&quot; value=&quot;259&quot;/&gt;&lt;/object&gt;&lt;object type=&quot;3&quot; unique_id=&quot;10009&quot;&gt;&lt;property id=&quot;20148&quot; value=&quot;5&quot;/&gt;&lt;property id=&quot;20300&quot; value=&quot;Slide 7 - &amp;quot;U.S. Department of State&amp;#x0D;&amp;#x0A;Diplomatic Security Service&amp;#x0D;&amp;#x0A;Office of Antiterrorism Assistance&amp;quot;&quot;/&gt;&lt;property id=&quot;20307&quot; value=&quot;261&quot;/&gt;&lt;/object&gt;&lt;object type=&quot;3&quot; unique_id=&quot;10018&quot;&gt;&lt;property id=&quot;20148&quot; value=&quot;5&quot;/&gt;&lt;property id=&quot;20300&quot; value=&quot;Slide 5 - &amp;quot;Course Module Structure&amp;quot;&quot;/&gt;&lt;property id=&quot;20307&quot; value=&quot;262&quot;/&gt;&lt;/object&gt;&lt;object type=&quot;3&quot; unique_id=&quot;10055&quot;&gt;&lt;property id=&quot;20148&quot; value=&quot;5&quot;/&gt;&lt;property id=&quot;20300&quot; value=&quot;Slide 8 - &amp;quot;Measuring Success&amp;quot;&quot;/&gt;&lt;property id=&quot;20307&quot; value=&quot;263&quot;/&gt;&lt;/object&gt;&lt;/object&gt;&lt;/object&gt;&lt;/database&gt;"/>
</p:tagLst>
</file>

<file path=ppt/theme/theme1.xml><?xml version="1.0" encoding="utf-8"?>
<a:theme xmlns:a="http://schemas.openxmlformats.org/drawingml/2006/main" name="1_ATA Standard (No Icons)">
  <a:themeElements>
    <a:clrScheme name="ATA Standard Presentation Them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2F2F2"/>
      </a:accent1>
      <a:accent2>
        <a:srgbClr val="7F7F7F"/>
      </a:accent2>
      <a:accent3>
        <a:srgbClr val="595959"/>
      </a:accent3>
      <a:accent4>
        <a:srgbClr val="3F3F3F"/>
      </a:accent4>
      <a:accent5>
        <a:srgbClr val="262626"/>
      </a:accent5>
      <a:accent6>
        <a:srgbClr val="0C0C0C"/>
      </a:accent6>
      <a:hlink>
        <a:srgbClr val="000072"/>
      </a:hlink>
      <a:folHlink>
        <a:srgbClr val="FFC000"/>
      </a:folHlink>
    </a:clrScheme>
    <a:fontScheme name="ATA Standard Presentation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ft_Targe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ft_Targe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ference: ATA Standard (Icons)">
  <a:themeElements>
    <a:clrScheme name="ATA Standard Presentation Them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2F2F2"/>
      </a:accent1>
      <a:accent2>
        <a:srgbClr val="7F7F7F"/>
      </a:accent2>
      <a:accent3>
        <a:srgbClr val="595959"/>
      </a:accent3>
      <a:accent4>
        <a:srgbClr val="3F3F3F"/>
      </a:accent4>
      <a:accent5>
        <a:srgbClr val="262626"/>
      </a:accent5>
      <a:accent6>
        <a:srgbClr val="0C0C0C"/>
      </a:accent6>
      <a:hlink>
        <a:srgbClr val="000072"/>
      </a:hlink>
      <a:folHlink>
        <a:srgbClr val="FFC000"/>
      </a:folHlink>
    </a:clrScheme>
    <a:fontScheme name="ATA Standard Presentation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ft_Targe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ft_Targe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D3A8669FE01B49B99F730BF577FB1F" ma:contentTypeVersion="" ma:contentTypeDescription="Create a new document." ma:contentTypeScope="" ma:versionID="43ad00e84c03e9fe39a1426cb154434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89CB066-19E0-4684-8C04-811DD1ADC7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53466E-739A-4320-80A0-CD00E18E1E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4285736-B111-41EB-AFCB-75917D21F85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Template02b_Module_Template_vNO_FG-PG (2)</Template>
  <TotalTime>5163</TotalTime>
  <Words>1394</Words>
  <Application>Microsoft Office PowerPoint</Application>
  <PresentationFormat>On-screen Show (4:3)</PresentationFormat>
  <Paragraphs>237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Helvetica</vt:lpstr>
      <vt:lpstr>Times New Roman</vt:lpstr>
      <vt:lpstr>Wingdings</vt:lpstr>
      <vt:lpstr>1_ATA Standard (No Icons)</vt:lpstr>
      <vt:lpstr>Reference: ATA Standard (Icons)</vt:lpstr>
      <vt:lpstr>Community Engagement  and Human Rights</vt:lpstr>
      <vt:lpstr>Terminal Learning Objective</vt:lpstr>
      <vt:lpstr>Value of Community Engagement</vt:lpstr>
      <vt:lpstr>Discussion Questions</vt:lpstr>
      <vt:lpstr>Scenario (1 of 3)</vt:lpstr>
      <vt:lpstr>Scenario (2 of 3)</vt:lpstr>
      <vt:lpstr>Scenario (3 of 3)</vt:lpstr>
      <vt:lpstr>Discussion Questions</vt:lpstr>
      <vt:lpstr>Successful Community  Engagement (1 of 2)</vt:lpstr>
      <vt:lpstr>Successful Community  Engagement (2 of 2)</vt:lpstr>
      <vt:lpstr>Universal Declaration of Human Rights</vt:lpstr>
      <vt:lpstr>Regional Human Rights Treaties (1 of 2)</vt:lpstr>
      <vt:lpstr>Regional Human Rights Treaties (2 of 2)</vt:lpstr>
      <vt:lpstr>Why Are Human Rights Important?</vt:lpstr>
      <vt:lpstr>Protecting Human Rights</vt:lpstr>
      <vt:lpstr>Module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3: Human Rights and Community Engagement</dc:title>
  <dc:subject>Critical Infrastructure Security and Resilience (CISR)</dc:subject>
  <dc:creator>ATA</dc:creator>
  <cp:lastModifiedBy>Cox, Bryant V</cp:lastModifiedBy>
  <cp:revision>169</cp:revision>
  <cp:lastPrinted>2014-01-26T13:40:12Z</cp:lastPrinted>
  <dcterms:created xsi:type="dcterms:W3CDTF">2013-10-22T15:50:42Z</dcterms:created>
  <dcterms:modified xsi:type="dcterms:W3CDTF">2019-01-16T10:24:45Z</dcterms:modified>
  <cp:contentStatus>v2.00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0x01010039D3A8669FE01B49B99F730BF577FB1F</vt:lpwstr>
  </property>
</Properties>
</file>