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62" r:id="rId5"/>
  </p:sldMasterIdLst>
  <p:notesMasterIdLst>
    <p:notesMasterId r:id="rId43"/>
  </p:notesMasterIdLst>
  <p:handoutMasterIdLst>
    <p:handoutMasterId r:id="rId44"/>
  </p:handoutMasterIdLst>
  <p:sldIdLst>
    <p:sldId id="271" r:id="rId6"/>
    <p:sldId id="275" r:id="rId7"/>
    <p:sldId id="306" r:id="rId8"/>
    <p:sldId id="278" r:id="rId9"/>
    <p:sldId id="307" r:id="rId10"/>
    <p:sldId id="308" r:id="rId11"/>
    <p:sldId id="280" r:id="rId12"/>
    <p:sldId id="281" r:id="rId13"/>
    <p:sldId id="272" r:id="rId14"/>
    <p:sldId id="267" r:id="rId15"/>
    <p:sldId id="288" r:id="rId16"/>
    <p:sldId id="283" r:id="rId17"/>
    <p:sldId id="310" r:id="rId18"/>
    <p:sldId id="284" r:id="rId19"/>
    <p:sldId id="311" r:id="rId20"/>
    <p:sldId id="287" r:id="rId21"/>
    <p:sldId id="323" r:id="rId22"/>
    <p:sldId id="312" r:id="rId23"/>
    <p:sldId id="313" r:id="rId24"/>
    <p:sldId id="314" r:id="rId25"/>
    <p:sldId id="295" r:id="rId26"/>
    <p:sldId id="324" r:id="rId27"/>
    <p:sldId id="315" r:id="rId28"/>
    <p:sldId id="325" r:id="rId29"/>
    <p:sldId id="326" r:id="rId30"/>
    <p:sldId id="328" r:id="rId31"/>
    <p:sldId id="327" r:id="rId32"/>
    <p:sldId id="305" r:id="rId33"/>
    <p:sldId id="316" r:id="rId34"/>
    <p:sldId id="332" r:id="rId35"/>
    <p:sldId id="329" r:id="rId36"/>
    <p:sldId id="296" r:id="rId37"/>
    <p:sldId id="330" r:id="rId38"/>
    <p:sldId id="321" r:id="rId39"/>
    <p:sldId id="322" r:id="rId40"/>
    <p:sldId id="331" r:id="rId41"/>
    <p:sldId id="277" r:id="rId42"/>
  </p:sldIdLst>
  <p:sldSz cx="9144000" cy="6858000" type="screen4x3"/>
  <p:notesSz cx="7010400" cy="9372600"/>
  <p:custDataLst>
    <p:tags r:id="rId45"/>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769">
          <p15:clr>
            <a:srgbClr val="A4A3A4"/>
          </p15:clr>
        </p15:guide>
        <p15:guide id="2" orient="horz" pos="720">
          <p15:clr>
            <a:srgbClr val="A4A3A4"/>
          </p15:clr>
        </p15:guide>
        <p15:guide id="3" orient="horz" pos="144">
          <p15:clr>
            <a:srgbClr val="A4A3A4"/>
          </p15:clr>
        </p15:guide>
        <p15:guide id="4" orient="horz" pos="3108">
          <p15:clr>
            <a:srgbClr val="A4A3A4"/>
          </p15:clr>
        </p15:guide>
        <p15:guide id="5" orient="horz" pos="141">
          <p15:clr>
            <a:srgbClr val="A4A3A4"/>
          </p15:clr>
        </p15:guide>
        <p15:guide id="6" orient="horz" pos="3168">
          <p15:clr>
            <a:srgbClr val="A4A3A4"/>
          </p15:clr>
        </p15:guide>
        <p15:guide id="7" orient="horz" pos="3112">
          <p15:clr>
            <a:srgbClr val="A4A3A4"/>
          </p15:clr>
        </p15:guide>
        <p15:guide id="8" orient="horz" pos="4146">
          <p15:clr>
            <a:srgbClr val="A4A3A4"/>
          </p15:clr>
        </p15:guide>
        <p15:guide id="9" orient="horz" pos="2160">
          <p15:clr>
            <a:srgbClr val="A4A3A4"/>
          </p15:clr>
        </p15:guide>
        <p15:guide id="10" orient="horz" pos="432">
          <p15:clr>
            <a:srgbClr val="A4A3A4"/>
          </p15:clr>
        </p15:guide>
        <p15:guide id="11" pos="259">
          <p15:clr>
            <a:srgbClr val="A4A3A4"/>
          </p15:clr>
        </p15:guide>
        <p15:guide id="12" pos="5617">
          <p15:clr>
            <a:srgbClr val="A4A3A4"/>
          </p15:clr>
        </p15:guide>
        <p15:guide id="13" pos="48">
          <p15:clr>
            <a:srgbClr val="A4A3A4"/>
          </p15:clr>
        </p15:guide>
        <p15:guide id="14" pos="1824">
          <p15:clr>
            <a:srgbClr val="A4A3A4"/>
          </p15:clr>
        </p15:guide>
        <p15:guide id="15" pos="2880">
          <p15:clr>
            <a:srgbClr val="A4A3A4"/>
          </p15:clr>
        </p15:guide>
        <p15:guide id="16" pos="4031">
          <p15:clr>
            <a:srgbClr val="A4A3A4"/>
          </p15:clr>
        </p15:guide>
        <p15:guide id="17" pos="5499">
          <p15:clr>
            <a:srgbClr val="A4A3A4"/>
          </p15:clr>
        </p15:guide>
        <p15:guide id="18" pos="2764">
          <p15:clr>
            <a:srgbClr val="A4A3A4"/>
          </p15:clr>
        </p15:guide>
        <p15:guide id="19" pos="2995">
          <p15:clr>
            <a:srgbClr val="A4A3A4"/>
          </p15:clr>
        </p15:guide>
        <p15:guide id="20" orient="horz" pos="3370">
          <p15:clr>
            <a:srgbClr val="A4A3A4"/>
          </p15:clr>
        </p15:guide>
        <p15:guide id="21" orient="horz" pos="924">
          <p15:clr>
            <a:srgbClr val="A4A3A4"/>
          </p15:clr>
        </p15:guide>
        <p15:guide id="22" pos="4235">
          <p15:clr>
            <a:srgbClr val="A4A3A4"/>
          </p15:clr>
        </p15:guide>
        <p15:guide id="23" pos="1529">
          <p15:clr>
            <a:srgbClr val="A4A3A4"/>
          </p15:clr>
        </p15:guide>
      </p15:sldGuideLst>
    </p:ext>
    <p:ext uri="{2D200454-40CA-4A62-9FC3-DE9A4176ACB9}">
      <p15:notesGuideLst xmlns:p15="http://schemas.microsoft.com/office/powerpoint/2012/main" xmlns="">
        <p15:guide id="1" orient="horz" pos="2952">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onmp"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F1B713"/>
    <a:srgbClr val="DDDDDD"/>
    <a:srgbClr val="EAEAEA"/>
    <a:srgbClr val="F8DB88"/>
    <a:srgbClr val="FFFF99"/>
    <a:srgbClr val="D7CB29"/>
    <a:srgbClr val="EADB16"/>
    <a:srgbClr val="F3D80D"/>
    <a:srgbClr val="F5E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431" autoAdjust="0"/>
    <p:restoredTop sz="95326" autoAdjust="0"/>
  </p:normalViewPr>
  <p:slideViewPr>
    <p:cSldViewPr snapToGrid="0">
      <p:cViewPr varScale="1">
        <p:scale>
          <a:sx n="173" d="100"/>
          <a:sy n="173" d="100"/>
        </p:scale>
        <p:origin x="-336" y="-90"/>
      </p:cViewPr>
      <p:guideLst>
        <p:guide orient="horz" pos="769"/>
        <p:guide orient="horz" pos="720"/>
        <p:guide orient="horz" pos="144"/>
        <p:guide orient="horz" pos="3108"/>
        <p:guide orient="horz" pos="141"/>
        <p:guide orient="horz" pos="3168"/>
        <p:guide orient="horz" pos="3112"/>
        <p:guide orient="horz" pos="4146"/>
        <p:guide orient="horz" pos="2160"/>
        <p:guide orient="horz" pos="432"/>
        <p:guide orient="horz" pos="3370"/>
        <p:guide orient="horz" pos="924"/>
        <p:guide pos="259"/>
        <p:guide pos="5617"/>
        <p:guide pos="48"/>
        <p:guide pos="1824"/>
        <p:guide pos="2880"/>
        <p:guide pos="4031"/>
        <p:guide pos="5499"/>
        <p:guide pos="2764"/>
        <p:guide pos="2995"/>
        <p:guide pos="4235"/>
        <p:guide pos="1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1734" y="186"/>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2"/>
          <p:cNvSpPr>
            <a:spLocks noGrp="1" noChangeArrowheads="1"/>
          </p:cNvSpPr>
          <p:nvPr>
            <p:ph type="hdr" sz="quarter"/>
          </p:nvPr>
        </p:nvSpPr>
        <p:spPr bwMode="auto">
          <a:xfrm>
            <a:off x="3505200" y="0"/>
            <a:ext cx="3017520" cy="457200"/>
          </a:xfrm>
          <a:prstGeom prst="rect">
            <a:avLst/>
          </a:prstGeom>
          <a:noFill/>
          <a:ln w="9525">
            <a:noFill/>
            <a:miter lim="800000"/>
            <a:headEnd/>
            <a:tailEnd/>
          </a:ln>
          <a:effectLst/>
        </p:spPr>
        <p:txBody>
          <a:bodyPr vert="horz" wrap="none" lIns="45720" tIns="9144" rIns="45720" bIns="9144" numCol="1" anchor="b" anchorCtr="0" compatLnSpc="1">
            <a:prstTxWarp prst="textNoShape">
              <a:avLst/>
            </a:prstTxWarp>
          </a:bodyPr>
          <a:lstStyle>
            <a:lvl1pPr defTabSz="936712">
              <a:defRPr sz="1200">
                <a:latin typeface="Arial" charset="0"/>
              </a:defRPr>
            </a:lvl1pPr>
          </a:lstStyle>
          <a:p>
            <a:pPr algn="r">
              <a:defRPr/>
            </a:pPr>
            <a:r>
              <a:rPr lang="en-US" sz="900" dirty="0" smtClean="0"/>
              <a:t>Office of Antiterrorism Assistance</a:t>
            </a:r>
            <a:endParaRPr lang="en-US" sz="900" dirty="0"/>
          </a:p>
        </p:txBody>
      </p:sp>
      <p:sp>
        <p:nvSpPr>
          <p:cNvPr id="18" name="Rectangle 3"/>
          <p:cNvSpPr>
            <a:spLocks noGrp="1" noChangeArrowheads="1"/>
          </p:cNvSpPr>
          <p:nvPr>
            <p:ph type="dt" sz="quarter" idx="1"/>
          </p:nvPr>
        </p:nvSpPr>
        <p:spPr bwMode="auto">
          <a:xfrm>
            <a:off x="487680" y="8915400"/>
            <a:ext cx="3017520" cy="137160"/>
          </a:xfrm>
          <a:prstGeom prst="rect">
            <a:avLst/>
          </a:prstGeom>
          <a:noFill/>
          <a:ln w="9525">
            <a:noFill/>
            <a:miter lim="800000"/>
            <a:headEnd/>
            <a:tailEnd/>
          </a:ln>
          <a:effectLst/>
        </p:spPr>
        <p:txBody>
          <a:bodyPr vert="horz" wrap="none" lIns="45720" tIns="9144" rIns="45720" bIns="0" numCol="1" anchor="t" anchorCtr="0" compatLnSpc="1">
            <a:prstTxWarp prst="textNoShape">
              <a:avLst/>
            </a:prstTxWarp>
          </a:bodyPr>
          <a:lstStyle>
            <a:lvl1pPr algn="r" defTabSz="936712">
              <a:defRPr sz="1200">
                <a:latin typeface="Arial" charset="0"/>
              </a:defRPr>
            </a:lvl1pPr>
          </a:lstStyle>
          <a:p>
            <a:pPr algn="l">
              <a:defRPr/>
            </a:pPr>
            <a:r>
              <a:rPr lang="en-US" sz="900" dirty="0" smtClean="0"/>
              <a:t>Critical Infrastructure Security and Resilience (CISR) v4.00</a:t>
            </a:r>
            <a:endParaRPr lang="en-US" sz="900" dirty="0"/>
          </a:p>
        </p:txBody>
      </p:sp>
      <p:sp>
        <p:nvSpPr>
          <p:cNvPr id="19" name="Rectangle 4"/>
          <p:cNvSpPr>
            <a:spLocks noGrp="1" noChangeArrowheads="1"/>
          </p:cNvSpPr>
          <p:nvPr>
            <p:ph type="ftr" sz="quarter" idx="2"/>
          </p:nvPr>
        </p:nvSpPr>
        <p:spPr bwMode="auto">
          <a:xfrm>
            <a:off x="487680" y="0"/>
            <a:ext cx="3017520" cy="457200"/>
          </a:xfrm>
          <a:prstGeom prst="rect">
            <a:avLst/>
          </a:prstGeom>
          <a:noFill/>
          <a:ln w="9525">
            <a:noFill/>
            <a:miter lim="800000"/>
            <a:headEnd/>
            <a:tailEnd/>
          </a:ln>
          <a:effectLst/>
        </p:spPr>
        <p:txBody>
          <a:bodyPr vert="horz" wrap="none" lIns="45720" tIns="9144" rIns="45720" bIns="9144" numCol="1" anchor="b" anchorCtr="0" compatLnSpc="1">
            <a:prstTxWarp prst="textNoShape">
              <a:avLst/>
            </a:prstTxWarp>
          </a:bodyPr>
          <a:lstStyle>
            <a:lvl1pPr defTabSz="936712">
              <a:defRPr sz="1200">
                <a:latin typeface="Arial" charset="0"/>
              </a:defRPr>
            </a:lvl1pPr>
          </a:lstStyle>
          <a:p>
            <a:pPr>
              <a:defRPr/>
            </a:pPr>
            <a:r>
              <a:rPr lang="en-US" sz="900" dirty="0" smtClean="0"/>
              <a:t>Module 6: Critical Infrastructure Assets</a:t>
            </a:r>
            <a:endParaRPr lang="en-US" sz="900" dirty="0"/>
          </a:p>
        </p:txBody>
      </p:sp>
      <p:sp>
        <p:nvSpPr>
          <p:cNvPr id="20" name="Rectangle 5"/>
          <p:cNvSpPr>
            <a:spLocks noGrp="1" noChangeArrowheads="1"/>
          </p:cNvSpPr>
          <p:nvPr>
            <p:ph type="sldNum" sz="quarter" idx="3"/>
          </p:nvPr>
        </p:nvSpPr>
        <p:spPr bwMode="auto">
          <a:xfrm>
            <a:off x="3505200" y="8915400"/>
            <a:ext cx="3017520" cy="137160"/>
          </a:xfrm>
          <a:prstGeom prst="rect">
            <a:avLst/>
          </a:prstGeom>
          <a:noFill/>
          <a:ln w="9525">
            <a:noFill/>
            <a:miter lim="800000"/>
            <a:headEnd/>
            <a:tailEnd/>
          </a:ln>
          <a:effectLst/>
        </p:spPr>
        <p:txBody>
          <a:bodyPr vert="horz" wrap="none" lIns="45720" tIns="9144" rIns="45720" bIns="0" numCol="1" anchor="t" anchorCtr="0" compatLnSpc="1">
            <a:prstTxWarp prst="textNoShape">
              <a:avLst/>
            </a:prstTxWarp>
          </a:bodyPr>
          <a:lstStyle>
            <a:lvl1pPr algn="r" defTabSz="936712">
              <a:defRPr sz="1200">
                <a:latin typeface="Arial" charset="0"/>
              </a:defRPr>
            </a:lvl1pPr>
          </a:lstStyle>
          <a:p>
            <a:pPr>
              <a:defRPr/>
            </a:pPr>
            <a:fld id="{591BD6A8-70E5-40D7-9606-410942FF5122}" type="slidenum">
              <a:rPr lang="en-US" sz="900"/>
              <a:pPr>
                <a:defRPr/>
              </a:pPr>
              <a:t>‹#›</a:t>
            </a:fld>
            <a:endParaRPr lang="en-US" sz="900" dirty="0"/>
          </a:p>
        </p:txBody>
      </p:sp>
      <p:cxnSp>
        <p:nvCxnSpPr>
          <p:cNvPr id="21" name="Straight Connector 20"/>
          <p:cNvCxnSpPr/>
          <p:nvPr/>
        </p:nvCxnSpPr>
        <p:spPr>
          <a:xfrm>
            <a:off x="533400" y="457200"/>
            <a:ext cx="5943600" cy="0"/>
          </a:xfrm>
          <a:prstGeom prst="line">
            <a:avLst/>
          </a:prstGeom>
          <a:ln w="9525">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33400" y="8915400"/>
            <a:ext cx="5943600" cy="0"/>
          </a:xfrm>
          <a:prstGeom prst="line">
            <a:avLst/>
          </a:prstGeom>
          <a:ln w="9525">
            <a:solidFill>
              <a:srgbClr val="2F2F2F"/>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7680" y="9051638"/>
            <a:ext cx="6035040" cy="320962"/>
          </a:xfrm>
          <a:prstGeom prst="rect">
            <a:avLst/>
          </a:prstGeom>
          <a:noFill/>
        </p:spPr>
        <p:txBody>
          <a:bodyPr wrap="square" tIns="9144" bIns="9144" rtlCol="0">
            <a:noAutofit/>
          </a:bodyPr>
          <a:lstStyle/>
          <a:p>
            <a:pPr algn="ctr"/>
            <a:r>
              <a:rPr lang="en-US" sz="900" b="1" dirty="0" smtClean="0"/>
              <a:t>OFFICE OF ANTITERRORISM ASSISTANCE - FOR TRAINING PURPOSES ONLY</a:t>
            </a:r>
            <a:endParaRPr lang="en-US" sz="900" b="1" dirty="0"/>
          </a:p>
        </p:txBody>
      </p:sp>
    </p:spTree>
    <p:extLst>
      <p:ext uri="{BB962C8B-B14F-4D97-AF65-F5344CB8AC3E}">
        <p14:creationId xmlns:p14="http://schemas.microsoft.com/office/powerpoint/2010/main" val="399751557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1162050" y="701675"/>
            <a:ext cx="4686300" cy="35163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1104902" y="4452710"/>
            <a:ext cx="4800598" cy="4206240"/>
          </a:xfrm>
          <a:prstGeom prst="rect">
            <a:avLst/>
          </a:prstGeom>
          <a:noFill/>
          <a:ln w="9525">
            <a:noFill/>
            <a:miter lim="800000"/>
            <a:headEnd/>
            <a:tailEnd/>
          </a:ln>
          <a:effectLst/>
        </p:spPr>
        <p:txBody>
          <a:bodyPr vert="horz" wrap="square" lIns="93611" tIns="46806" rIns="93611" bIns="4680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8" name="Rectangle 2"/>
          <p:cNvSpPr>
            <a:spLocks noGrp="1" noChangeArrowheads="1"/>
          </p:cNvSpPr>
          <p:nvPr>
            <p:ph type="hdr" sz="quarter"/>
          </p:nvPr>
        </p:nvSpPr>
        <p:spPr bwMode="auto">
          <a:xfrm>
            <a:off x="3505200" y="0"/>
            <a:ext cx="3017520" cy="457200"/>
          </a:xfrm>
          <a:prstGeom prst="rect">
            <a:avLst/>
          </a:prstGeom>
          <a:noFill/>
          <a:ln w="9525">
            <a:noFill/>
            <a:miter lim="800000"/>
            <a:headEnd/>
            <a:tailEnd/>
          </a:ln>
          <a:effectLst/>
        </p:spPr>
        <p:txBody>
          <a:bodyPr vert="horz" wrap="none" lIns="45720" tIns="9144" rIns="45720" bIns="9144" numCol="1" anchor="b" anchorCtr="0" compatLnSpc="1">
            <a:prstTxWarp prst="textNoShape">
              <a:avLst/>
            </a:prstTxWarp>
          </a:bodyPr>
          <a:lstStyle>
            <a:lvl1pPr defTabSz="936712">
              <a:defRPr sz="1200">
                <a:latin typeface="Arial" charset="0"/>
              </a:defRPr>
            </a:lvl1pPr>
          </a:lstStyle>
          <a:p>
            <a:pPr algn="r">
              <a:defRPr/>
            </a:pPr>
            <a:r>
              <a:rPr lang="en-US" sz="900" dirty="0" smtClean="0"/>
              <a:t>Office of Antiterrorism Assistance</a:t>
            </a:r>
            <a:endParaRPr lang="en-US" sz="900" dirty="0"/>
          </a:p>
        </p:txBody>
      </p:sp>
      <p:sp>
        <p:nvSpPr>
          <p:cNvPr id="9" name="Rectangle 3"/>
          <p:cNvSpPr>
            <a:spLocks noGrp="1" noChangeArrowheads="1"/>
          </p:cNvSpPr>
          <p:nvPr>
            <p:ph type="dt" sz="quarter" idx="1"/>
          </p:nvPr>
        </p:nvSpPr>
        <p:spPr bwMode="auto">
          <a:xfrm>
            <a:off x="487680" y="8915400"/>
            <a:ext cx="3017520" cy="137160"/>
          </a:xfrm>
          <a:prstGeom prst="rect">
            <a:avLst/>
          </a:prstGeom>
          <a:noFill/>
          <a:ln w="9525">
            <a:noFill/>
            <a:miter lim="800000"/>
            <a:headEnd/>
            <a:tailEnd/>
          </a:ln>
          <a:effectLst/>
        </p:spPr>
        <p:txBody>
          <a:bodyPr vert="horz" wrap="none" lIns="45720" tIns="9144" rIns="45720" bIns="0" numCol="1" anchor="t" anchorCtr="0" compatLnSpc="1">
            <a:prstTxWarp prst="textNoShape">
              <a:avLst/>
            </a:prstTxWarp>
          </a:bodyPr>
          <a:lstStyle>
            <a:lvl1pPr algn="r" defTabSz="936712">
              <a:defRPr sz="1200">
                <a:latin typeface="Arial" charset="0"/>
              </a:defRPr>
            </a:lvl1pPr>
          </a:lstStyle>
          <a:p>
            <a:pPr algn="l">
              <a:defRPr/>
            </a:pPr>
            <a:r>
              <a:rPr lang="en-US" sz="900" dirty="0" smtClean="0"/>
              <a:t>Critical Infrastructure Security and Resilience (CISR) v4.00</a:t>
            </a:r>
            <a:endParaRPr lang="en-US" sz="900" dirty="0"/>
          </a:p>
        </p:txBody>
      </p:sp>
      <p:sp>
        <p:nvSpPr>
          <p:cNvPr id="10" name="Rectangle 4"/>
          <p:cNvSpPr>
            <a:spLocks noGrp="1" noChangeArrowheads="1"/>
          </p:cNvSpPr>
          <p:nvPr>
            <p:ph type="ftr" sz="quarter" idx="4"/>
          </p:nvPr>
        </p:nvSpPr>
        <p:spPr bwMode="auto">
          <a:xfrm>
            <a:off x="487680" y="0"/>
            <a:ext cx="3017520" cy="457200"/>
          </a:xfrm>
          <a:prstGeom prst="rect">
            <a:avLst/>
          </a:prstGeom>
          <a:noFill/>
          <a:ln w="9525">
            <a:noFill/>
            <a:miter lim="800000"/>
            <a:headEnd/>
            <a:tailEnd/>
          </a:ln>
          <a:effectLst/>
        </p:spPr>
        <p:txBody>
          <a:bodyPr vert="horz" wrap="none" lIns="45720" tIns="9144" rIns="45720" bIns="9144" numCol="1" anchor="b" anchorCtr="0" compatLnSpc="1">
            <a:prstTxWarp prst="textNoShape">
              <a:avLst/>
            </a:prstTxWarp>
          </a:bodyPr>
          <a:lstStyle>
            <a:lvl1pPr defTabSz="936712">
              <a:defRPr sz="1200">
                <a:latin typeface="Arial" charset="0"/>
              </a:defRPr>
            </a:lvl1pPr>
          </a:lstStyle>
          <a:p>
            <a:pPr>
              <a:defRPr/>
            </a:pPr>
            <a:r>
              <a:rPr lang="en-US" sz="900" dirty="0" smtClean="0"/>
              <a:t>Module 6: Critical Infrastructure Assets</a:t>
            </a:r>
            <a:endParaRPr lang="en-US" sz="900" dirty="0"/>
          </a:p>
        </p:txBody>
      </p:sp>
      <p:sp>
        <p:nvSpPr>
          <p:cNvPr id="11" name="Rectangle 5"/>
          <p:cNvSpPr>
            <a:spLocks noGrp="1" noChangeArrowheads="1"/>
          </p:cNvSpPr>
          <p:nvPr>
            <p:ph type="sldNum" sz="quarter" idx="5"/>
          </p:nvPr>
        </p:nvSpPr>
        <p:spPr bwMode="auto">
          <a:xfrm>
            <a:off x="3505200" y="8915400"/>
            <a:ext cx="3017520" cy="137160"/>
          </a:xfrm>
          <a:prstGeom prst="rect">
            <a:avLst/>
          </a:prstGeom>
          <a:noFill/>
          <a:ln w="9525">
            <a:noFill/>
            <a:miter lim="800000"/>
            <a:headEnd/>
            <a:tailEnd/>
          </a:ln>
          <a:effectLst/>
        </p:spPr>
        <p:txBody>
          <a:bodyPr vert="horz" wrap="none" lIns="45720" tIns="9144" rIns="45720" bIns="0" numCol="1" anchor="t" anchorCtr="0" compatLnSpc="1">
            <a:prstTxWarp prst="textNoShape">
              <a:avLst/>
            </a:prstTxWarp>
          </a:bodyPr>
          <a:lstStyle>
            <a:lvl1pPr algn="r" defTabSz="936712">
              <a:defRPr sz="1200">
                <a:latin typeface="Arial" charset="0"/>
              </a:defRPr>
            </a:lvl1pPr>
          </a:lstStyle>
          <a:p>
            <a:pPr>
              <a:defRPr/>
            </a:pPr>
            <a:fld id="{591BD6A8-70E5-40D7-9606-410942FF5122}" type="slidenum">
              <a:rPr lang="en-US" sz="900"/>
              <a:pPr>
                <a:defRPr/>
              </a:pPr>
              <a:t>‹#›</a:t>
            </a:fld>
            <a:endParaRPr lang="en-US" sz="900" dirty="0"/>
          </a:p>
        </p:txBody>
      </p:sp>
      <p:cxnSp>
        <p:nvCxnSpPr>
          <p:cNvPr id="12" name="Straight Connector 11"/>
          <p:cNvCxnSpPr/>
          <p:nvPr/>
        </p:nvCxnSpPr>
        <p:spPr>
          <a:xfrm>
            <a:off x="533400" y="457200"/>
            <a:ext cx="5943600" cy="0"/>
          </a:xfrm>
          <a:prstGeom prst="line">
            <a:avLst/>
          </a:prstGeom>
          <a:ln w="9525">
            <a:solidFill>
              <a:srgbClr val="2F2F2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8915400"/>
            <a:ext cx="5943600" cy="0"/>
          </a:xfrm>
          <a:prstGeom prst="line">
            <a:avLst/>
          </a:prstGeom>
          <a:ln w="9525">
            <a:solidFill>
              <a:srgbClr val="2F2F2F"/>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 y="9051638"/>
            <a:ext cx="6035040" cy="320962"/>
          </a:xfrm>
          <a:prstGeom prst="rect">
            <a:avLst/>
          </a:prstGeom>
          <a:noFill/>
        </p:spPr>
        <p:txBody>
          <a:bodyPr wrap="square" tIns="9144" bIns="9144" rtlCol="0">
            <a:noAutofit/>
          </a:bodyPr>
          <a:lstStyle/>
          <a:p>
            <a:pPr algn="ctr"/>
            <a:r>
              <a:rPr lang="en-US" sz="900" b="1" dirty="0" smtClean="0"/>
              <a:t>OFFICE OF ANTITERRORISM ASSISTANCE - FOR TRAINING PURPOSES ONLY</a:t>
            </a:r>
            <a:endParaRPr lang="en-US" sz="900" b="1" dirty="0"/>
          </a:p>
        </p:txBody>
      </p:sp>
    </p:spTree>
    <p:extLst>
      <p:ext uri="{BB962C8B-B14F-4D97-AF65-F5344CB8AC3E}">
        <p14:creationId xmlns:p14="http://schemas.microsoft.com/office/powerpoint/2010/main" val="2619954458"/>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Font typeface="Arial" pitchFamily="34" charset="0"/>
      <a:buChar char="•"/>
      <a:defRPr sz="1200" kern="1200">
        <a:solidFill>
          <a:schemeClr val="tx1"/>
        </a:solidFill>
        <a:latin typeface="Arial" charset="0"/>
        <a:ea typeface="+mn-ea"/>
        <a:cs typeface="+mn-cs"/>
      </a:defRPr>
    </a:lvl1pPr>
    <a:lvl2pPr marL="571500" indent="-114300" algn="l" rtl="0" eaLnBrk="0" fontAlgn="base" hangingPunct="0">
      <a:spcBef>
        <a:spcPct val="30000"/>
      </a:spcBef>
      <a:spcAft>
        <a:spcPct val="0"/>
      </a:spcAft>
      <a:buFont typeface="Arial" pitchFamily="34" charset="0"/>
      <a:buChar char="•"/>
      <a:defRPr sz="1200" kern="1200">
        <a:solidFill>
          <a:schemeClr val="tx1"/>
        </a:solidFill>
        <a:latin typeface="Arial" charset="0"/>
        <a:ea typeface="+mn-ea"/>
        <a:cs typeface="+mn-cs"/>
      </a:defRPr>
    </a:lvl2pPr>
    <a:lvl3pPr marL="1028700" indent="-114300" algn="l" rtl="0" eaLnBrk="0" fontAlgn="base" hangingPunct="0">
      <a:spcBef>
        <a:spcPct val="30000"/>
      </a:spcBef>
      <a:spcAft>
        <a:spcPct val="0"/>
      </a:spcAft>
      <a:buFont typeface="Arial" pitchFamily="34" charset="0"/>
      <a:buChar char="•"/>
      <a:defRPr sz="1200" kern="1200">
        <a:solidFill>
          <a:schemeClr val="tx1"/>
        </a:solidFill>
        <a:latin typeface="Arial" charset="0"/>
        <a:ea typeface="+mn-ea"/>
        <a:cs typeface="+mn-cs"/>
      </a:defRPr>
    </a:lvl3pPr>
    <a:lvl4pPr marL="1485900" indent="-114300" algn="l" rtl="0" eaLnBrk="0" fontAlgn="base" hangingPunct="0">
      <a:spcBef>
        <a:spcPct val="30000"/>
      </a:spcBef>
      <a:spcAft>
        <a:spcPct val="0"/>
      </a:spcAft>
      <a:buFont typeface="Arial" pitchFamily="34" charset="0"/>
      <a:buChar char="•"/>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lgn="r">
              <a:defRPr/>
            </a:pPr>
            <a:r>
              <a:rPr lang="en-US" sz="900" dirty="0" smtClean="0"/>
              <a:t>Office of Antiterrorism Assistance</a:t>
            </a:r>
            <a:endParaRPr lang="en-US" sz="900" dirty="0"/>
          </a:p>
        </p:txBody>
      </p:sp>
      <p:sp>
        <p:nvSpPr>
          <p:cNvPr id="5" name="Date Placeholder 4"/>
          <p:cNvSpPr>
            <a:spLocks noGrp="1"/>
          </p:cNvSpPr>
          <p:nvPr>
            <p:ph type="dt" sz="quarter" idx="11"/>
          </p:nvPr>
        </p:nvSpPr>
        <p:spPr/>
        <p:txBody>
          <a:bodyPr/>
          <a:lstStyle/>
          <a:p>
            <a:pPr algn="l">
              <a:defRPr/>
            </a:pPr>
            <a:r>
              <a:rPr lang="en-US" sz="900" dirty="0" smtClean="0"/>
              <a:t>Critical Infrastructure Security and Resilience (CISR) v4.00</a:t>
            </a:r>
            <a:endParaRPr lang="en-US" sz="900" dirty="0"/>
          </a:p>
        </p:txBody>
      </p:sp>
      <p:sp>
        <p:nvSpPr>
          <p:cNvPr id="6" name="Footer Placeholder 5"/>
          <p:cNvSpPr>
            <a:spLocks noGrp="1"/>
          </p:cNvSpPr>
          <p:nvPr>
            <p:ph type="ftr" sz="quarter" idx="12"/>
          </p:nvPr>
        </p:nvSpPr>
        <p:spPr/>
        <p:txBody>
          <a:bodyPr/>
          <a:lstStyle/>
          <a:p>
            <a:pPr>
              <a:defRPr/>
            </a:pPr>
            <a:r>
              <a:rPr lang="en-US" sz="900" dirty="0" smtClean="0"/>
              <a:t>Module 6: Critical Infrastructure Assets</a:t>
            </a:r>
            <a:endParaRPr lang="en-US" sz="900" dirty="0"/>
          </a:p>
        </p:txBody>
      </p:sp>
      <p:sp>
        <p:nvSpPr>
          <p:cNvPr id="7" name="Slide Number Placeholder 6"/>
          <p:cNvSpPr>
            <a:spLocks noGrp="1"/>
          </p:cNvSpPr>
          <p:nvPr>
            <p:ph type="sldNum" sz="quarter" idx="13"/>
          </p:nvPr>
        </p:nvSpPr>
        <p:spPr/>
        <p:txBody>
          <a:bodyPr/>
          <a:lstStyle/>
          <a:p>
            <a:pPr>
              <a:defRPr/>
            </a:pPr>
            <a:fld id="{591BD6A8-70E5-40D7-9606-410942FF5122}" type="slidenum">
              <a:rPr lang="en-US" sz="900" smtClean="0"/>
              <a:pPr>
                <a:defRPr/>
              </a:pPr>
              <a:t>1</a:t>
            </a:fld>
            <a:endParaRPr lang="en-US" sz="900" dirty="0"/>
          </a:p>
        </p:txBody>
      </p:sp>
    </p:spTree>
    <p:extLst>
      <p:ext uri="{BB962C8B-B14F-4D97-AF65-F5344CB8AC3E}">
        <p14:creationId xmlns:p14="http://schemas.microsoft.com/office/powerpoint/2010/main" val="336230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r">
              <a:defRPr/>
            </a:pPr>
            <a:r>
              <a:rPr lang="en-US" sz="900" dirty="0" smtClean="0"/>
              <a:t>Office of Antiterrorism Assistance</a:t>
            </a:r>
            <a:endParaRPr lang="en-US" sz="900" dirty="0"/>
          </a:p>
        </p:txBody>
      </p:sp>
      <p:sp>
        <p:nvSpPr>
          <p:cNvPr id="5" name="Date Placeholder 4"/>
          <p:cNvSpPr>
            <a:spLocks noGrp="1"/>
          </p:cNvSpPr>
          <p:nvPr>
            <p:ph type="dt" sz="quarter" idx="11"/>
          </p:nvPr>
        </p:nvSpPr>
        <p:spPr/>
        <p:txBody>
          <a:bodyPr/>
          <a:lstStyle/>
          <a:p>
            <a:pPr algn="l">
              <a:defRPr/>
            </a:pPr>
            <a:r>
              <a:rPr lang="en-US" sz="900" dirty="0" smtClean="0"/>
              <a:t>Critical Infrastructure Security and Resilience (CISR) v4.00</a:t>
            </a:r>
            <a:endParaRPr lang="en-US" sz="900" dirty="0"/>
          </a:p>
        </p:txBody>
      </p:sp>
      <p:sp>
        <p:nvSpPr>
          <p:cNvPr id="6" name="Footer Placeholder 5"/>
          <p:cNvSpPr>
            <a:spLocks noGrp="1"/>
          </p:cNvSpPr>
          <p:nvPr>
            <p:ph type="ftr" sz="quarter" idx="12"/>
          </p:nvPr>
        </p:nvSpPr>
        <p:spPr/>
        <p:txBody>
          <a:bodyPr/>
          <a:lstStyle/>
          <a:p>
            <a:pPr>
              <a:defRPr/>
            </a:pPr>
            <a:r>
              <a:rPr lang="en-US" sz="900" dirty="0" smtClean="0"/>
              <a:t>Module 6: Critical Infrastructure Assets</a:t>
            </a:r>
            <a:endParaRPr lang="en-US" sz="900" dirty="0"/>
          </a:p>
        </p:txBody>
      </p:sp>
      <p:sp>
        <p:nvSpPr>
          <p:cNvPr id="7" name="Slide Number Placeholder 6"/>
          <p:cNvSpPr>
            <a:spLocks noGrp="1"/>
          </p:cNvSpPr>
          <p:nvPr>
            <p:ph type="sldNum" sz="quarter" idx="13"/>
          </p:nvPr>
        </p:nvSpPr>
        <p:spPr/>
        <p:txBody>
          <a:bodyPr/>
          <a:lstStyle/>
          <a:p>
            <a:pPr>
              <a:defRPr/>
            </a:pPr>
            <a:fld id="{591BD6A8-70E5-40D7-9606-410942FF5122}" type="slidenum">
              <a:rPr lang="en-US" sz="900" smtClean="0"/>
              <a:pPr>
                <a:defRPr/>
              </a:pPr>
              <a:t>2</a:t>
            </a:fld>
            <a:endParaRPr lang="en-US" sz="900" dirty="0"/>
          </a:p>
        </p:txBody>
      </p:sp>
    </p:spTree>
    <p:extLst>
      <p:ext uri="{BB962C8B-B14F-4D97-AF65-F5344CB8AC3E}">
        <p14:creationId xmlns:p14="http://schemas.microsoft.com/office/powerpoint/2010/main" val="412557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r">
              <a:defRPr/>
            </a:pPr>
            <a:r>
              <a:rPr lang="en-US" sz="900" dirty="0" smtClean="0"/>
              <a:t>Office of Antiterrorism Assistance</a:t>
            </a:r>
            <a:endParaRPr lang="en-US" sz="900" dirty="0"/>
          </a:p>
        </p:txBody>
      </p:sp>
      <p:sp>
        <p:nvSpPr>
          <p:cNvPr id="5" name="Date Placeholder 4"/>
          <p:cNvSpPr>
            <a:spLocks noGrp="1"/>
          </p:cNvSpPr>
          <p:nvPr>
            <p:ph type="dt" sz="quarter" idx="11"/>
          </p:nvPr>
        </p:nvSpPr>
        <p:spPr/>
        <p:txBody>
          <a:bodyPr/>
          <a:lstStyle/>
          <a:p>
            <a:pPr algn="l">
              <a:defRPr/>
            </a:pPr>
            <a:r>
              <a:rPr lang="en-US" sz="900" dirty="0" smtClean="0"/>
              <a:t>Critical Infrastructure Security and Resilience (CISR) v4.00</a:t>
            </a:r>
            <a:endParaRPr lang="en-US" sz="900" dirty="0"/>
          </a:p>
        </p:txBody>
      </p:sp>
      <p:sp>
        <p:nvSpPr>
          <p:cNvPr id="6" name="Footer Placeholder 5"/>
          <p:cNvSpPr>
            <a:spLocks noGrp="1"/>
          </p:cNvSpPr>
          <p:nvPr>
            <p:ph type="ftr" sz="quarter" idx="12"/>
          </p:nvPr>
        </p:nvSpPr>
        <p:spPr/>
        <p:txBody>
          <a:bodyPr/>
          <a:lstStyle/>
          <a:p>
            <a:pPr>
              <a:defRPr/>
            </a:pPr>
            <a:r>
              <a:rPr lang="en-US" sz="900" dirty="0" smtClean="0"/>
              <a:t>Module 6: Critical Infrastructure Assets</a:t>
            </a:r>
            <a:endParaRPr lang="en-US" sz="900" dirty="0"/>
          </a:p>
        </p:txBody>
      </p:sp>
      <p:sp>
        <p:nvSpPr>
          <p:cNvPr id="7" name="Slide Number Placeholder 6"/>
          <p:cNvSpPr>
            <a:spLocks noGrp="1"/>
          </p:cNvSpPr>
          <p:nvPr>
            <p:ph type="sldNum" sz="quarter" idx="13"/>
          </p:nvPr>
        </p:nvSpPr>
        <p:spPr/>
        <p:txBody>
          <a:bodyPr/>
          <a:lstStyle/>
          <a:p>
            <a:pPr>
              <a:defRPr/>
            </a:pPr>
            <a:fld id="{591BD6A8-70E5-40D7-9606-410942FF5122}" type="slidenum">
              <a:rPr lang="en-US" sz="900" smtClean="0"/>
              <a:pPr>
                <a:defRPr/>
              </a:pPr>
              <a:t>37</a:t>
            </a:fld>
            <a:endParaRPr lang="en-US" sz="900" dirty="0"/>
          </a:p>
        </p:txBody>
      </p:sp>
    </p:spTree>
    <p:extLst>
      <p:ext uri="{BB962C8B-B14F-4D97-AF65-F5344CB8AC3E}">
        <p14:creationId xmlns:p14="http://schemas.microsoft.com/office/powerpoint/2010/main" val="1599870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imar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ctrTitle" sz="quarter" hasCustomPrompt="1"/>
          </p:nvPr>
        </p:nvSpPr>
        <p:spPr>
          <a:xfrm>
            <a:off x="411163" y="2743200"/>
            <a:ext cx="6996225" cy="1371600"/>
          </a:xfrm>
          <a:effectLst/>
        </p:spPr>
        <p:txBody>
          <a:bodyPr lIns="91440" tIns="45720" rIns="91440" bIns="45720" anchor="ctr"/>
          <a:lstStyle>
            <a:lvl1pPr algn="l">
              <a:spcAft>
                <a:spcPts val="200"/>
              </a:spcAft>
              <a:defRPr sz="3600">
                <a:solidFill>
                  <a:schemeClr val="bg1"/>
                </a:solidFill>
                <a:latin typeface="Arial" pitchFamily="34" charset="0"/>
                <a:cs typeface="Arial" pitchFamily="34" charset="0"/>
              </a:defRPr>
            </a:lvl1pPr>
          </a:lstStyle>
          <a:p>
            <a:r>
              <a:rPr lang="en-US" dirty="0" smtClean="0"/>
              <a:t>Place Module Title</a:t>
            </a:r>
            <a:endParaRPr lang="en-US" dirty="0"/>
          </a:p>
        </p:txBody>
      </p:sp>
      <p:sp>
        <p:nvSpPr>
          <p:cNvPr id="12" name="Text Placeholder 11"/>
          <p:cNvSpPr>
            <a:spLocks noGrp="1"/>
          </p:cNvSpPr>
          <p:nvPr>
            <p:ph type="body" sz="quarter" idx="10" hasCustomPrompt="1"/>
          </p:nvPr>
        </p:nvSpPr>
        <p:spPr>
          <a:xfrm>
            <a:off x="4572000" y="228600"/>
            <a:ext cx="4340543" cy="914400"/>
          </a:xfrm>
        </p:spPr>
        <p:txBody>
          <a:bodyPr anchor="t"/>
          <a:lstStyle>
            <a:lvl1pPr algn="r">
              <a:buNone/>
              <a:defRPr sz="2400" b="1">
                <a:solidFill>
                  <a:schemeClr val="bg1"/>
                </a:solidFill>
              </a:defRPr>
            </a:lvl1pPr>
          </a:lstStyle>
          <a:p>
            <a:pPr lvl="0"/>
            <a:r>
              <a:rPr lang="en-US" dirty="0" smtClean="0"/>
              <a:t>Place Module ##</a:t>
            </a:r>
            <a:endParaRPr lang="en-US" dirty="0"/>
          </a:p>
        </p:txBody>
      </p:sp>
      <p:sp>
        <p:nvSpPr>
          <p:cNvPr id="4" name="Date Placeholder 3"/>
          <p:cNvSpPr>
            <a:spLocks noGrp="1"/>
          </p:cNvSpPr>
          <p:nvPr>
            <p:ph type="dt" sz="half" idx="11"/>
          </p:nvPr>
        </p:nvSpPr>
        <p:spPr>
          <a:xfrm>
            <a:off x="315912" y="6629400"/>
            <a:ext cx="2473325" cy="228600"/>
          </a:xfrm>
        </p:spPr>
        <p:txBody>
          <a:bodyPr/>
          <a:lstStyle>
            <a:lvl1pPr>
              <a:defRPr>
                <a:solidFill>
                  <a:schemeClr val="bg1"/>
                </a:solidFill>
              </a:defRPr>
            </a:lvl1pPr>
          </a:lstStyle>
          <a:p>
            <a:r>
              <a:rPr lang="en-US" smtClean="0"/>
              <a:t>CISR v1.0</a:t>
            </a:r>
            <a:endParaRPr lang="en-US" dirty="0" smtClean="0"/>
          </a:p>
        </p:txBody>
      </p:sp>
      <p:sp>
        <p:nvSpPr>
          <p:cNvPr id="5" name="Footer Placeholder 4"/>
          <p:cNvSpPr>
            <a:spLocks noGrp="1"/>
          </p:cNvSpPr>
          <p:nvPr>
            <p:ph type="ftr" sz="quarter" idx="12"/>
          </p:nvPr>
        </p:nvSpPr>
        <p:spPr>
          <a:xfrm>
            <a:off x="2895600" y="6629400"/>
            <a:ext cx="3352800" cy="228600"/>
          </a:xfrm>
        </p:spPr>
        <p:txBody>
          <a:bodyPr/>
          <a:lstStyle>
            <a:lvl1pPr>
              <a:defRPr>
                <a:solidFill>
                  <a:schemeClr val="bg1"/>
                </a:solidFill>
              </a:defRPr>
            </a:lvl1pPr>
          </a:lstStyle>
          <a:p>
            <a:pPr>
              <a:defRPr/>
            </a:pPr>
            <a:r>
              <a:rPr lang="en-US" smtClean="0"/>
              <a:t>Module 6: Critical Infrastructure Assets</a:t>
            </a:r>
            <a:endParaRPr lang="en-US" dirty="0"/>
          </a:p>
        </p:txBody>
      </p:sp>
      <p:sp>
        <p:nvSpPr>
          <p:cNvPr id="8" name="Slide Number Placeholder 7"/>
          <p:cNvSpPr>
            <a:spLocks noGrp="1"/>
          </p:cNvSpPr>
          <p:nvPr>
            <p:ph type="sldNum" sz="quarter" idx="13"/>
          </p:nvPr>
        </p:nvSpPr>
        <p:spPr/>
        <p:txBody>
          <a:bodyPr/>
          <a:lstStyle>
            <a:lvl1pPr>
              <a:defRPr>
                <a:solidFill>
                  <a:schemeClr val="bg1"/>
                </a:solidFill>
              </a:defRPr>
            </a:lvl1pPr>
          </a:lstStyle>
          <a:p>
            <a:pPr>
              <a:defRPr/>
            </a:pPr>
            <a:r>
              <a:rPr lang="en-US" smtClean="0"/>
              <a:t> </a:t>
            </a:r>
            <a:fld id="{1E05A8D5-9D50-4F79-AAB3-D0C9B9E3293E}" type="slidenum">
              <a:rPr lang="en-US" smtClean="0"/>
              <a:pPr>
                <a:defRPr/>
              </a:pPr>
              <a:t>‹#›</a:t>
            </a:fld>
            <a:endParaRPr lang="en-US" dirty="0"/>
          </a:p>
        </p:txBody>
      </p:sp>
    </p:spTree>
    <p:extLst>
      <p:ext uri="{BB962C8B-B14F-4D97-AF65-F5344CB8AC3E}">
        <p14:creationId xmlns:p14="http://schemas.microsoft.com/office/powerpoint/2010/main" val="256646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imary: Title, 4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p:spPr>
        <p:txBody>
          <a:bodyPr/>
          <a:lstStyle>
            <a:lvl1pPr>
              <a:defRPr>
                <a:latin typeface="Arial" pitchFamily="34" charset="0"/>
                <a:cs typeface="Arial" pitchFamily="34" charset="0"/>
              </a:defRPr>
            </a:lvl1pPr>
          </a:lstStyle>
          <a:p>
            <a:r>
              <a:rPr lang="en-US" dirty="0" smtClean="0"/>
              <a:t>Click to edit Header</a:t>
            </a:r>
            <a:endParaRPr lang="en-US" dirty="0"/>
          </a:p>
        </p:txBody>
      </p:sp>
      <p:sp>
        <p:nvSpPr>
          <p:cNvPr id="11" name="Footer Placeholder 10"/>
          <p:cNvSpPr>
            <a:spLocks noGrp="1" noChangeArrowheads="1"/>
          </p:cNvSpPr>
          <p:nvPr>
            <p:ph type="ftr" sz="quarter" idx="14"/>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15"/>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smtClean="0">
              <a:solidFill>
                <a:srgbClr val="FFFFFF">
                  <a:lumMod val="85000"/>
                </a:srgbClr>
              </a:solidFill>
            </a:endParaRPr>
          </a:p>
        </p:txBody>
      </p:sp>
      <p:sp>
        <p:nvSpPr>
          <p:cNvPr id="17"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18" name="Content Placeholder 6"/>
          <p:cNvSpPr>
            <a:spLocks noGrp="1"/>
          </p:cNvSpPr>
          <p:nvPr>
            <p:ph sz="quarter" idx="13" hasCustomPrompt="1"/>
          </p:nvPr>
        </p:nvSpPr>
        <p:spPr>
          <a:xfrm>
            <a:off x="4754563" y="1220788"/>
            <a:ext cx="3975100"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9" name="Content Placeholder 6"/>
          <p:cNvSpPr>
            <a:spLocks noGrp="1"/>
          </p:cNvSpPr>
          <p:nvPr>
            <p:ph sz="quarter" idx="16" hasCustomPrompt="1"/>
          </p:nvPr>
        </p:nvSpPr>
        <p:spPr>
          <a:xfrm>
            <a:off x="4754563" y="3202940"/>
            <a:ext cx="3975100"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0" name="Content Placeholder 6"/>
          <p:cNvSpPr>
            <a:spLocks noGrp="1"/>
          </p:cNvSpPr>
          <p:nvPr>
            <p:ph sz="quarter" idx="17" hasCustomPrompt="1"/>
          </p:nvPr>
        </p:nvSpPr>
        <p:spPr>
          <a:xfrm>
            <a:off x="411164" y="1220788"/>
            <a:ext cx="3976686"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1" name="Content Placeholder 6"/>
          <p:cNvSpPr>
            <a:spLocks noGrp="1"/>
          </p:cNvSpPr>
          <p:nvPr>
            <p:ph sz="quarter" idx="18" hasCustomPrompt="1"/>
          </p:nvPr>
        </p:nvSpPr>
        <p:spPr>
          <a:xfrm>
            <a:off x="411163" y="3202940"/>
            <a:ext cx="3976687"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463662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imary: 1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162" y="228600"/>
            <a:ext cx="8318501" cy="4711700"/>
          </a:xfrm>
        </p:spPr>
        <p:txBody>
          <a:bodyPr/>
          <a:lstStyle>
            <a:lvl1pPr marL="233363" indent="-233363">
              <a:buNone/>
              <a:defRPr sz="2800" b="1">
                <a:latin typeface="Arial" pitchFamily="34" charset="0"/>
                <a:cs typeface="Arial" pitchFamily="34" charset="0"/>
              </a:defRPr>
            </a:lvl1pPr>
            <a:lvl2pPr>
              <a:defRPr sz="2400" b="1">
                <a:latin typeface="Arial" pitchFamily="34" charset="0"/>
                <a:cs typeface="Arial" pitchFamily="34" charset="0"/>
              </a:defRPr>
            </a:lvl2pPr>
            <a:lvl3pPr marL="1147763" indent="-233363">
              <a:spcBef>
                <a:spcPts val="200"/>
              </a:spcBef>
              <a:tabLst/>
              <a:defRPr sz="2000" b="1">
                <a:latin typeface="Arial" pitchFamily="34" charset="0"/>
                <a:cs typeface="Arial" pitchFamily="34" charset="0"/>
              </a:defRPr>
            </a:lvl3pPr>
            <a:lvl4pPr marL="1604963" indent="-233363">
              <a:spcBef>
                <a:spcPts val="100"/>
              </a:spcBef>
              <a:buFont typeface="Arial" pitchFamily="34" charset="0"/>
              <a:buChar char="•"/>
              <a:defRPr sz="1800" b="1">
                <a:latin typeface="Arial" pitchFamily="34" charset="0"/>
                <a:cs typeface="Arial" pitchFamily="34" charset="0"/>
              </a:defRPr>
            </a:lvl4pPr>
            <a:lvl5pPr marL="1998663" indent="-169863">
              <a:buFont typeface="Arial" pitchFamily="34" charset="0"/>
              <a:buChar char="•"/>
              <a:defRPr sz="2400" b="0">
                <a:latin typeface="+mj-lt"/>
              </a:defRPr>
            </a:lvl5pPr>
          </a:lstStyle>
          <a:p>
            <a:pPr lvl="0"/>
            <a:r>
              <a:rPr lang="en-US" dirty="0" smtClean="0"/>
              <a:t>Click to place content</a:t>
            </a:r>
          </a:p>
        </p:txBody>
      </p:sp>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9"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28767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rimar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a:effectLst/>
        </p:spPr>
        <p:txBody>
          <a:bodyPr/>
          <a:lstStyle>
            <a:lvl1pPr>
              <a:defRPr>
                <a:latin typeface="Arial" pitchFamily="34" charset="0"/>
                <a:cs typeface="Arial" pitchFamily="34" charset="0"/>
              </a:defRPr>
            </a:lvl1pPr>
          </a:lstStyle>
          <a:p>
            <a:r>
              <a:rPr lang="en-US" dirty="0" smtClean="0"/>
              <a:t>Click to edit Header</a:t>
            </a:r>
            <a:endParaRPr lang="en-US" dirty="0"/>
          </a:p>
        </p:txBody>
      </p:sp>
      <p:sp>
        <p:nvSpPr>
          <p:cNvPr id="8" name="Rectangle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3"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smtClean="0">
              <a:solidFill>
                <a:srgbClr val="FFFFFF">
                  <a:lumMod val="85000"/>
                </a:srgbClr>
              </a:solidFill>
            </a:endParaRPr>
          </a:p>
        </p:txBody>
      </p:sp>
      <p:sp>
        <p:nvSpPr>
          <p:cNvPr id="10" name="Slide Number Placeholder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8540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Reference: Title 1 Content">
    <p:spTree>
      <p:nvGrpSpPr>
        <p:cNvPr id="1" name=""/>
        <p:cNvGrpSpPr/>
        <p:nvPr/>
      </p:nvGrpSpPr>
      <p:grpSpPr>
        <a:xfrm>
          <a:off x="0" y="0"/>
          <a:ext cx="0" cy="0"/>
          <a:chOff x="0" y="0"/>
          <a:chExt cx="0" cy="0"/>
        </a:xfrm>
      </p:grpSpPr>
      <p:sp>
        <p:nvSpPr>
          <p:cNvPr id="17"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21"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5" name="Slide Number Placeholder 4"/>
          <p:cNvSpPr>
            <a:spLocks noGrp="1"/>
          </p:cNvSpPr>
          <p:nvPr>
            <p:ph type="sldNum" sz="quarter" idx="36"/>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4" name="Footer Placeholder 3"/>
          <p:cNvSpPr>
            <a:spLocks noGrp="1"/>
          </p:cNvSpPr>
          <p:nvPr>
            <p:ph type="ftr" sz="quarter" idx="35"/>
          </p:nvPr>
        </p:nvSpPr>
        <p:spPr/>
        <p:txBody>
          <a:bodyPr/>
          <a:lstStyle/>
          <a:p>
            <a:pPr>
              <a:defRPr/>
            </a:pPr>
            <a:r>
              <a:rPr lang="fr-FR" smtClean="0"/>
              <a:t>Module 6: Critical Infrastructure Assets</a:t>
            </a:r>
            <a:endParaRPr lang="en-US" dirty="0"/>
          </a:p>
        </p:txBody>
      </p:sp>
      <p:sp>
        <p:nvSpPr>
          <p:cNvPr id="3" name="Date Placeholder 2"/>
          <p:cNvSpPr>
            <a:spLocks noGrp="1"/>
          </p:cNvSpPr>
          <p:nvPr>
            <p:ph type="dt" sz="half" idx="34"/>
          </p:nvPr>
        </p:nvSpPr>
        <p:spPr/>
        <p:txBody>
          <a:bodyPr/>
          <a:lstStyle/>
          <a:p>
            <a:pPr>
              <a:defRPr/>
            </a:pPr>
            <a:r>
              <a:rPr lang="en-US" smtClean="0"/>
              <a:t>CISR v1.0</a:t>
            </a:r>
            <a:endParaRPr lang="en-US" dirty="0"/>
          </a:p>
        </p:txBody>
      </p:sp>
      <p:sp>
        <p:nvSpPr>
          <p:cNvPr id="14" name="Content Placeholder 13"/>
          <p:cNvSpPr>
            <a:spLocks noGrp="1"/>
          </p:cNvSpPr>
          <p:nvPr>
            <p:ph sz="quarter" idx="13"/>
          </p:nvPr>
        </p:nvSpPr>
        <p:spPr>
          <a:xfrm>
            <a:off x="405435" y="1217957"/>
            <a:ext cx="8318500" cy="3719511"/>
          </a:xfrm>
          <a:prstGeom prst="rect">
            <a:avLst/>
          </a:prstGeom>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5"/>
          <p:cNvSpPr>
            <a:spLocks noGrp="1"/>
          </p:cNvSpPr>
          <p:nvPr>
            <p:ph type="title"/>
          </p:nvPr>
        </p:nvSpPr>
        <p:spPr>
          <a:xfrm>
            <a:off x="411163" y="231775"/>
            <a:ext cx="5988050" cy="914400"/>
          </a:xfrm>
          <a:solidFill>
            <a:schemeClr val="bg2">
              <a:lumMod val="60000"/>
              <a:lumOff val="40000"/>
            </a:schemeClr>
          </a:solidFill>
        </p:spPr>
        <p:txBody>
          <a:bodyPr/>
          <a:lstStyle/>
          <a:p>
            <a:r>
              <a:rPr lang="en-US" smtClean="0"/>
              <a:t>Click to edit Master title style</a:t>
            </a:r>
            <a:endParaRPr lang="en-US"/>
          </a:p>
        </p:txBody>
      </p:sp>
      <p:sp>
        <p:nvSpPr>
          <p:cNvPr id="9"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42872339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eference: Title, 2 Stagger">
    <p:spTree>
      <p:nvGrpSpPr>
        <p:cNvPr id="1" name=""/>
        <p:cNvGrpSpPr/>
        <p:nvPr/>
      </p:nvGrpSpPr>
      <p:grpSpPr>
        <a:xfrm>
          <a:off x="0" y="0"/>
          <a:ext cx="0" cy="0"/>
          <a:chOff x="0" y="0"/>
          <a:chExt cx="0" cy="0"/>
        </a:xfrm>
      </p:grpSpPr>
      <p:sp>
        <p:nvSpPr>
          <p:cNvPr id="5" name="Slide Number Placeholder 4"/>
          <p:cNvSpPr>
            <a:spLocks noGrp="1"/>
          </p:cNvSpPr>
          <p:nvPr>
            <p:ph type="sldNum" sz="quarter" idx="36"/>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2" name="Date Placeholder 1"/>
          <p:cNvSpPr>
            <a:spLocks noGrp="1"/>
          </p:cNvSpPr>
          <p:nvPr>
            <p:ph type="dt" sz="half" idx="34"/>
          </p:nvPr>
        </p:nvSpPr>
        <p:spPr/>
        <p:txBody>
          <a:bodyPr/>
          <a:lstStyle/>
          <a:p>
            <a:pPr>
              <a:defRPr/>
            </a:pPr>
            <a:r>
              <a:rPr lang="en-US" smtClean="0"/>
              <a:t>CISR v1.0</a:t>
            </a:r>
            <a:endParaRPr lang="en-US" dirty="0"/>
          </a:p>
        </p:txBody>
      </p:sp>
      <p:sp>
        <p:nvSpPr>
          <p:cNvPr id="4" name="Footer Placeholder 3"/>
          <p:cNvSpPr>
            <a:spLocks noGrp="1"/>
          </p:cNvSpPr>
          <p:nvPr>
            <p:ph type="ftr" sz="quarter" idx="35"/>
          </p:nvPr>
        </p:nvSpPr>
        <p:spPr/>
        <p:txBody>
          <a:bodyPr/>
          <a:lstStyle/>
          <a:p>
            <a:pPr>
              <a:defRPr/>
            </a:pPr>
            <a:r>
              <a:rPr lang="fr-FR" smtClean="0"/>
              <a:t>Module 6: Critical Infrastructure Assets</a:t>
            </a:r>
            <a:endParaRPr lang="en-US" dirty="0"/>
          </a:p>
        </p:txBody>
      </p:sp>
      <p:sp>
        <p:nvSpPr>
          <p:cNvPr id="19" name="Content Placeholder 6"/>
          <p:cNvSpPr>
            <a:spLocks noGrp="1"/>
          </p:cNvSpPr>
          <p:nvPr>
            <p:ph sz="quarter" idx="16"/>
          </p:nvPr>
        </p:nvSpPr>
        <p:spPr>
          <a:xfrm>
            <a:off x="4705350" y="4162489"/>
            <a:ext cx="4024313" cy="1755648"/>
          </a:xfrm>
        </p:spPr>
        <p:txBody>
          <a:bodyPr/>
          <a:lstStyle>
            <a:lvl1pPr marL="228600" indent="-228600">
              <a:defRPr/>
            </a:lvl1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6"/>
          <p:cNvSpPr>
            <a:spLocks noGrp="1"/>
          </p:cNvSpPr>
          <p:nvPr>
            <p:ph sz="quarter" idx="17"/>
          </p:nvPr>
        </p:nvSpPr>
        <p:spPr>
          <a:xfrm>
            <a:off x="411163" y="1220788"/>
            <a:ext cx="8318500" cy="2743200"/>
          </a:xfrm>
        </p:spPr>
        <p:txBody>
          <a:bodyPr/>
          <a:lstStyle>
            <a:lvl1pPr marL="228600" indent="-228600">
              <a:defRPr lang="en-US" sz="2800" b="1" dirty="0" smtClean="0">
                <a:solidFill>
                  <a:schemeClr val="tx1"/>
                </a:solidFill>
                <a:latin typeface="+mn-lt"/>
                <a:ea typeface="+mn-ea"/>
                <a:cs typeface="Arial" pitchFamily="34" charset="0"/>
              </a:defRPr>
            </a:lvl1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11"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2"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3"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3534743179"/>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eference: 1 Title and 2 Content">
    <p:spTree>
      <p:nvGrpSpPr>
        <p:cNvPr id="1" name=""/>
        <p:cNvGrpSpPr/>
        <p:nvPr/>
      </p:nvGrpSpPr>
      <p:grpSpPr>
        <a:xfrm>
          <a:off x="0" y="0"/>
          <a:ext cx="0" cy="0"/>
          <a:chOff x="0" y="0"/>
          <a:chExt cx="0" cy="0"/>
        </a:xfrm>
      </p:grpSpPr>
      <p:sp>
        <p:nvSpPr>
          <p:cNvPr id="21" name="Content Placeholder 13"/>
          <p:cNvSpPr>
            <a:spLocks noGrp="1"/>
          </p:cNvSpPr>
          <p:nvPr>
            <p:ph sz="quarter" idx="13"/>
          </p:nvPr>
        </p:nvSpPr>
        <p:spPr>
          <a:xfrm>
            <a:off x="411164" y="1220788"/>
            <a:ext cx="4027486"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13"/>
          <p:cNvSpPr>
            <a:spLocks noGrp="1"/>
          </p:cNvSpPr>
          <p:nvPr>
            <p:ph sz="quarter" idx="14"/>
          </p:nvPr>
        </p:nvSpPr>
        <p:spPr>
          <a:xfrm>
            <a:off x="4705350" y="1220789"/>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9" name="Rectangle 9"/>
          <p:cNvSpPr>
            <a:spLocks noGrp="1" noChangeArrowheads="1"/>
          </p:cNvSpPr>
          <p:nvPr>
            <p:ph type="sldNum" sz="quarter" idx="19"/>
          </p:nvPr>
        </p:nvSpPr>
        <p:spPr>
          <a:ln/>
        </p:spPr>
        <p:txBody>
          <a:bodyPr/>
          <a:lstStyle>
            <a:lvl1pPr>
              <a:defRPr/>
            </a:lvl1pPr>
          </a:lstStyle>
          <a:p>
            <a:pPr>
              <a:defRPr/>
            </a:pPr>
            <a:r>
              <a:rPr lang="en-US" altLang="en-US"/>
              <a:t> </a:t>
            </a:r>
            <a:fld id="{9C6635B0-4939-4DBA-98A8-758956F2095A}" type="slidenum">
              <a:rPr lang="en-US" altLang="en-US"/>
              <a:pPr>
                <a:defRPr/>
              </a:pPr>
              <a:t>‹#›</a:t>
            </a:fld>
            <a:endParaRPr lang="en-US" altLang="en-US"/>
          </a:p>
        </p:txBody>
      </p:sp>
      <p:sp>
        <p:nvSpPr>
          <p:cNvPr id="10" name="Rectangle 10"/>
          <p:cNvSpPr>
            <a:spLocks noGrp="1" noChangeArrowheads="1"/>
          </p:cNvSpPr>
          <p:nvPr>
            <p:ph type="ftr" sz="quarter" idx="20"/>
          </p:nvPr>
        </p:nvSpPr>
        <p:spPr>
          <a:ln/>
        </p:spPr>
        <p:txBody>
          <a:bodyPr/>
          <a:lstStyle>
            <a:lvl1pPr>
              <a:defRPr/>
            </a:lvl1pPr>
          </a:lstStyle>
          <a:p>
            <a:pPr>
              <a:defRPr/>
            </a:pPr>
            <a:r>
              <a:rPr lang="fr-FR" smtClean="0"/>
              <a:t>Module 6: Critical Infrastructure Assets</a:t>
            </a:r>
            <a:endParaRPr lang="en-US" dirty="0"/>
          </a:p>
        </p:txBody>
      </p:sp>
      <p:sp>
        <p:nvSpPr>
          <p:cNvPr id="11" name="Date Placeholder 11"/>
          <p:cNvSpPr>
            <a:spLocks noGrp="1"/>
          </p:cNvSpPr>
          <p:nvPr>
            <p:ph type="dt" sz="half" idx="21"/>
          </p:nvPr>
        </p:nvSpPr>
        <p:spPr/>
        <p:txBody>
          <a:bodyPr/>
          <a:lstStyle>
            <a:lvl1pPr>
              <a:defRPr/>
            </a:lvl1pPr>
          </a:lstStyle>
          <a:p>
            <a:pPr>
              <a:defRPr/>
            </a:pPr>
            <a:r>
              <a:rPr lang="en-US" smtClean="0"/>
              <a:t>CISR v1.0</a:t>
            </a:r>
            <a:endParaRPr lang="en-US" dirty="0"/>
          </a:p>
        </p:txBody>
      </p:sp>
      <p:sp>
        <p:nvSpPr>
          <p:cNvPr id="14"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5"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squar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6"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30401760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ference: Title and 2 Content Right">
    <p:spTree>
      <p:nvGrpSpPr>
        <p:cNvPr id="1" name=""/>
        <p:cNvGrpSpPr/>
        <p:nvPr/>
      </p:nvGrpSpPr>
      <p:grpSpPr>
        <a:xfrm>
          <a:off x="0" y="0"/>
          <a:ext cx="0" cy="0"/>
          <a:chOff x="0" y="0"/>
          <a:chExt cx="0" cy="0"/>
        </a:xfrm>
      </p:grpSpPr>
      <p:sp>
        <p:nvSpPr>
          <p:cNvPr id="2" name="Date Placeholder 1"/>
          <p:cNvSpPr>
            <a:spLocks noGrp="1"/>
          </p:cNvSpPr>
          <p:nvPr>
            <p:ph type="dt" sz="half" idx="20"/>
          </p:nvPr>
        </p:nvSpPr>
        <p:spPr/>
        <p:txBody>
          <a:bodyPr/>
          <a:lstStyle/>
          <a:p>
            <a:pPr>
              <a:defRPr/>
            </a:pPr>
            <a:r>
              <a:rPr lang="en-US" smtClean="0"/>
              <a:t>CISR v1.0</a:t>
            </a:r>
            <a:endParaRPr lang="en-US" dirty="0"/>
          </a:p>
        </p:txBody>
      </p:sp>
      <p:sp>
        <p:nvSpPr>
          <p:cNvPr id="3" name="Footer Placeholder 2"/>
          <p:cNvSpPr>
            <a:spLocks noGrp="1"/>
          </p:cNvSpPr>
          <p:nvPr>
            <p:ph type="ftr" sz="quarter" idx="21"/>
          </p:nvPr>
        </p:nvSpPr>
        <p:spPr/>
        <p:txBody>
          <a:bodyPr/>
          <a:lstStyle/>
          <a:p>
            <a:pPr>
              <a:defRPr/>
            </a:pPr>
            <a:r>
              <a:rPr lang="fr-FR" smtClean="0"/>
              <a:t>Module 6: Critical Infrastructure Assets</a:t>
            </a:r>
            <a:endParaRPr lang="en-US" dirty="0"/>
          </a:p>
        </p:txBody>
      </p:sp>
      <p:sp>
        <p:nvSpPr>
          <p:cNvPr id="5" name="Slide Number Placeholder 4"/>
          <p:cNvSpPr>
            <a:spLocks noGrp="1"/>
          </p:cNvSpPr>
          <p:nvPr>
            <p:ph type="sldNum" sz="quarter" idx="22"/>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21" name="Content Placeholder 13"/>
          <p:cNvSpPr>
            <a:spLocks noGrp="1"/>
          </p:cNvSpPr>
          <p:nvPr>
            <p:ph sz="quarter" idx="13"/>
          </p:nvPr>
        </p:nvSpPr>
        <p:spPr>
          <a:xfrm>
            <a:off x="4705350" y="1217659"/>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13"/>
          <p:cNvSpPr>
            <a:spLocks noGrp="1"/>
          </p:cNvSpPr>
          <p:nvPr>
            <p:ph sz="quarter" idx="14"/>
          </p:nvPr>
        </p:nvSpPr>
        <p:spPr>
          <a:xfrm>
            <a:off x="407022" y="1219823"/>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3"/>
          <p:cNvSpPr>
            <a:spLocks noGrp="1"/>
          </p:cNvSpPr>
          <p:nvPr>
            <p:ph sz="quarter" idx="19"/>
          </p:nvPr>
        </p:nvSpPr>
        <p:spPr>
          <a:xfrm>
            <a:off x="470630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4"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5"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28316891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Reference: Title and 2 Content Left">
    <p:spTree>
      <p:nvGrpSpPr>
        <p:cNvPr id="1" name=""/>
        <p:cNvGrpSpPr/>
        <p:nvPr/>
      </p:nvGrpSpPr>
      <p:grpSpPr>
        <a:xfrm>
          <a:off x="0" y="0"/>
          <a:ext cx="0" cy="0"/>
          <a:chOff x="0" y="0"/>
          <a:chExt cx="0" cy="0"/>
        </a:xfrm>
      </p:grpSpPr>
      <p:sp>
        <p:nvSpPr>
          <p:cNvPr id="5" name="Slide Number Placeholder 4"/>
          <p:cNvSpPr>
            <a:spLocks noGrp="1"/>
          </p:cNvSpPr>
          <p:nvPr>
            <p:ph type="sldNum" sz="quarter" idx="36"/>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2" name="Date Placeholder 1"/>
          <p:cNvSpPr>
            <a:spLocks noGrp="1"/>
          </p:cNvSpPr>
          <p:nvPr>
            <p:ph type="dt" sz="half" idx="34"/>
          </p:nvPr>
        </p:nvSpPr>
        <p:spPr/>
        <p:txBody>
          <a:bodyPr/>
          <a:lstStyle/>
          <a:p>
            <a:pPr>
              <a:defRPr/>
            </a:pPr>
            <a:r>
              <a:rPr lang="en-US" smtClean="0"/>
              <a:t>CISR v1.0</a:t>
            </a:r>
            <a:endParaRPr lang="en-US" dirty="0"/>
          </a:p>
        </p:txBody>
      </p:sp>
      <p:sp>
        <p:nvSpPr>
          <p:cNvPr id="3" name="Footer Placeholder 2"/>
          <p:cNvSpPr>
            <a:spLocks noGrp="1"/>
          </p:cNvSpPr>
          <p:nvPr>
            <p:ph type="ftr" sz="quarter" idx="35"/>
          </p:nvPr>
        </p:nvSpPr>
        <p:spPr/>
        <p:txBody>
          <a:bodyPr/>
          <a:lstStyle/>
          <a:p>
            <a:pPr>
              <a:defRPr/>
            </a:pPr>
            <a:r>
              <a:rPr lang="fr-FR" smtClean="0"/>
              <a:t>Module 6: Critical Infrastructure Assets</a:t>
            </a:r>
            <a:endParaRPr lang="en-US" dirty="0"/>
          </a:p>
        </p:txBody>
      </p:sp>
      <p:sp>
        <p:nvSpPr>
          <p:cNvPr id="21" name="Content Placeholder 13"/>
          <p:cNvSpPr>
            <a:spLocks noGrp="1"/>
          </p:cNvSpPr>
          <p:nvPr>
            <p:ph sz="quarter" idx="13"/>
          </p:nvPr>
        </p:nvSpPr>
        <p:spPr>
          <a:xfrm>
            <a:off x="411163" y="1220788"/>
            <a:ext cx="4027486"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13"/>
          <p:cNvSpPr>
            <a:spLocks noGrp="1"/>
          </p:cNvSpPr>
          <p:nvPr>
            <p:ph sz="quarter" idx="14"/>
          </p:nvPr>
        </p:nvSpPr>
        <p:spPr>
          <a:xfrm>
            <a:off x="4705350" y="1220789"/>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3"/>
          <p:cNvSpPr>
            <a:spLocks noGrp="1"/>
          </p:cNvSpPr>
          <p:nvPr>
            <p:ph sz="quarter" idx="19"/>
          </p:nvPr>
        </p:nvSpPr>
        <p:spPr>
          <a:xfrm>
            <a:off x="41116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itle 3"/>
          <p:cNvSpPr>
            <a:spLocks noGrp="1"/>
          </p:cNvSpPr>
          <p:nvPr>
            <p:ph type="title"/>
          </p:nvPr>
        </p:nvSpPr>
        <p:spPr/>
        <p:txBody>
          <a:bodyPr/>
          <a:lstStyle/>
          <a:p>
            <a:r>
              <a:rPr lang="en-US" smtClean="0"/>
              <a:t>Click to edit Master title style</a:t>
            </a:r>
            <a:endParaRPr lang="en-US" dirty="0"/>
          </a:p>
        </p:txBody>
      </p:sp>
      <p:sp>
        <p:nvSpPr>
          <p:cNvPr id="12"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4"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5"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24725432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Reference: Title, 4 Content">
    <p:spTree>
      <p:nvGrpSpPr>
        <p:cNvPr id="1" name=""/>
        <p:cNvGrpSpPr/>
        <p:nvPr/>
      </p:nvGrpSpPr>
      <p:grpSpPr>
        <a:xfrm>
          <a:off x="0" y="0"/>
          <a:ext cx="0" cy="0"/>
          <a:chOff x="0" y="0"/>
          <a:chExt cx="0" cy="0"/>
        </a:xfrm>
      </p:grpSpPr>
      <p:sp>
        <p:nvSpPr>
          <p:cNvPr id="5" name="Slide Number Placeholder 4"/>
          <p:cNvSpPr>
            <a:spLocks noGrp="1"/>
          </p:cNvSpPr>
          <p:nvPr>
            <p:ph type="sldNum" sz="quarter" idx="39"/>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3" name="Date Placeholder 2"/>
          <p:cNvSpPr>
            <a:spLocks noGrp="1"/>
          </p:cNvSpPr>
          <p:nvPr>
            <p:ph type="dt" sz="half" idx="37"/>
          </p:nvPr>
        </p:nvSpPr>
        <p:spPr/>
        <p:txBody>
          <a:bodyPr/>
          <a:lstStyle/>
          <a:p>
            <a:pPr>
              <a:defRPr/>
            </a:pPr>
            <a:r>
              <a:rPr lang="en-US" smtClean="0"/>
              <a:t>CISR v1.0</a:t>
            </a:r>
            <a:endParaRPr lang="en-US" dirty="0"/>
          </a:p>
        </p:txBody>
      </p:sp>
      <p:sp>
        <p:nvSpPr>
          <p:cNvPr id="4" name="Footer Placeholder 3"/>
          <p:cNvSpPr>
            <a:spLocks noGrp="1"/>
          </p:cNvSpPr>
          <p:nvPr>
            <p:ph type="ftr" sz="quarter" idx="38"/>
          </p:nvPr>
        </p:nvSpPr>
        <p:spPr/>
        <p:txBody>
          <a:bodyPr/>
          <a:lstStyle/>
          <a:p>
            <a:pPr>
              <a:defRPr/>
            </a:pPr>
            <a:r>
              <a:rPr lang="fr-FR" smtClean="0"/>
              <a:t>Module 6: Critical Infrastructure Assets</a:t>
            </a:r>
            <a:endParaRPr lang="en-US" dirty="0"/>
          </a:p>
        </p:txBody>
      </p:sp>
      <p:sp>
        <p:nvSpPr>
          <p:cNvPr id="34" name="Content Placeholder 13"/>
          <p:cNvSpPr>
            <a:spLocks noGrp="1"/>
          </p:cNvSpPr>
          <p:nvPr>
            <p:ph sz="quarter" idx="25"/>
          </p:nvPr>
        </p:nvSpPr>
        <p:spPr>
          <a:xfrm>
            <a:off x="4705351" y="1220788"/>
            <a:ext cx="4024312" cy="1781491"/>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5" name="Content Placeholder 13"/>
          <p:cNvSpPr>
            <a:spLocks noGrp="1"/>
          </p:cNvSpPr>
          <p:nvPr>
            <p:ph sz="quarter" idx="26"/>
          </p:nvPr>
        </p:nvSpPr>
        <p:spPr>
          <a:xfrm>
            <a:off x="4705350" y="3150870"/>
            <a:ext cx="4024313" cy="178308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4"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5"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
        <p:nvSpPr>
          <p:cNvPr id="16" name="Content Placeholder 13"/>
          <p:cNvSpPr>
            <a:spLocks noGrp="1"/>
          </p:cNvSpPr>
          <p:nvPr>
            <p:ph sz="quarter" idx="13"/>
          </p:nvPr>
        </p:nvSpPr>
        <p:spPr>
          <a:xfrm>
            <a:off x="411163" y="1220788"/>
            <a:ext cx="4027486"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13"/>
          <p:cNvSpPr>
            <a:spLocks noGrp="1"/>
          </p:cNvSpPr>
          <p:nvPr>
            <p:ph sz="quarter" idx="19"/>
          </p:nvPr>
        </p:nvSpPr>
        <p:spPr>
          <a:xfrm>
            <a:off x="41116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0864958"/>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Reference: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3" name="Date Placeholder 2"/>
          <p:cNvSpPr>
            <a:spLocks noGrp="1"/>
          </p:cNvSpPr>
          <p:nvPr>
            <p:ph type="dt" sz="half" idx="10"/>
          </p:nvPr>
        </p:nvSpPr>
        <p:spPr/>
        <p:txBody>
          <a:bodyPr/>
          <a:lstStyle/>
          <a:p>
            <a:pPr>
              <a:defRPr/>
            </a:pPr>
            <a:r>
              <a:rPr lang="en-US" smtClean="0"/>
              <a:t>CISR v1.0</a:t>
            </a:r>
            <a:endParaRPr lang="en-US" dirty="0"/>
          </a:p>
        </p:txBody>
      </p:sp>
      <p:sp>
        <p:nvSpPr>
          <p:cNvPr id="4" name="Footer Placeholder 3"/>
          <p:cNvSpPr>
            <a:spLocks noGrp="1"/>
          </p:cNvSpPr>
          <p:nvPr>
            <p:ph type="ftr" sz="quarter" idx="11"/>
          </p:nvPr>
        </p:nvSpPr>
        <p:spPr/>
        <p:txBody>
          <a:bodyPr/>
          <a:lstStyle/>
          <a:p>
            <a:pPr>
              <a:defRPr/>
            </a:pPr>
            <a:r>
              <a:rPr lang="fr-FR" smtClean="0"/>
              <a:t>Module 6: Critical Infrastructure Assets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0"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1"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235426071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rimary: Chapter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81" name="Rectangle 9"/>
          <p:cNvSpPr>
            <a:spLocks noGrp="1" noChangeArrowheads="1"/>
          </p:cNvSpPr>
          <p:nvPr>
            <p:ph type="ctrTitle" sz="quarter" hasCustomPrompt="1"/>
          </p:nvPr>
        </p:nvSpPr>
        <p:spPr>
          <a:xfrm>
            <a:off x="411164" y="2743200"/>
            <a:ext cx="8318500" cy="1371600"/>
          </a:xfrm>
          <a:effectLst/>
        </p:spPr>
        <p:txBody>
          <a:bodyPr lIns="91440" tIns="45720" rIns="91440" bIns="45720" anchor="ctr"/>
          <a:lstStyle>
            <a:lvl1pPr algn="ctr">
              <a:spcAft>
                <a:spcPts val="200"/>
              </a:spcAft>
              <a:defRPr sz="3600">
                <a:solidFill>
                  <a:schemeClr val="bg1"/>
                </a:solidFill>
                <a:latin typeface="Arial" pitchFamily="34" charset="0"/>
                <a:cs typeface="Arial" pitchFamily="34" charset="0"/>
              </a:defRPr>
            </a:lvl1pPr>
          </a:lstStyle>
          <a:p>
            <a:r>
              <a:rPr lang="en-US" dirty="0" smtClean="0"/>
              <a:t>Place Chapter Break Title</a:t>
            </a:r>
            <a:endParaRPr lang="en-US" dirty="0"/>
          </a:p>
        </p:txBody>
      </p:sp>
      <p:sp>
        <p:nvSpPr>
          <p:cNvPr id="2" name="Date Placeholder 1"/>
          <p:cNvSpPr>
            <a:spLocks noGrp="1"/>
          </p:cNvSpPr>
          <p:nvPr>
            <p:ph type="dt" sz="half" idx="10"/>
          </p:nvPr>
        </p:nvSpPr>
        <p:spPr/>
        <p:txBody>
          <a:bodyPr/>
          <a:lstStyle>
            <a:lvl1pPr>
              <a:defRPr>
                <a:solidFill>
                  <a:schemeClr val="tx1">
                    <a:lumMod val="85000"/>
                    <a:lumOff val="15000"/>
                  </a:schemeClr>
                </a:solidFill>
              </a:defRPr>
            </a:lvl1pPr>
          </a:lstStyle>
          <a:p>
            <a:r>
              <a:rPr lang="en-US" smtClean="0">
                <a:solidFill>
                  <a:srgbClr val="000000">
                    <a:lumMod val="85000"/>
                    <a:lumOff val="15000"/>
                  </a:srgbClr>
                </a:solidFill>
              </a:rPr>
              <a:t>CISR v1.0</a:t>
            </a:r>
            <a:endParaRPr lang="en-US" dirty="0" smtClean="0">
              <a:solidFill>
                <a:srgbClr val="000000">
                  <a:lumMod val="85000"/>
                  <a:lumOff val="15000"/>
                </a:srgbClr>
              </a:solidFill>
            </a:endParaRPr>
          </a:p>
        </p:txBody>
      </p:sp>
      <p:sp>
        <p:nvSpPr>
          <p:cNvPr id="3" name="Footer Placeholder 2"/>
          <p:cNvSpPr>
            <a:spLocks noGrp="1"/>
          </p:cNvSpPr>
          <p:nvPr>
            <p:ph type="ftr" sz="quarter" idx="11"/>
          </p:nvPr>
        </p:nvSpPr>
        <p:spPr/>
        <p:txBody>
          <a:bodyPr/>
          <a:lstStyle>
            <a:lvl1pPr>
              <a:defRPr>
                <a:solidFill>
                  <a:schemeClr val="tx1">
                    <a:lumMod val="85000"/>
                    <a:lumOff val="15000"/>
                  </a:schemeClr>
                </a:solidFill>
              </a:defRPr>
            </a:lvl1pPr>
          </a:lstStyle>
          <a:p>
            <a:pPr>
              <a:defRPr/>
            </a:pPr>
            <a:r>
              <a:rPr lang="en-US" dirty="0" smtClean="0">
                <a:solidFill>
                  <a:srgbClr val="000000">
                    <a:lumMod val="85000"/>
                    <a:lumOff val="15000"/>
                  </a:srgbClr>
                </a:solidFill>
              </a:rPr>
              <a:t>Module 6: Critical Infrastructure Assets</a:t>
            </a:r>
            <a:endParaRPr lang="en-US" dirty="0">
              <a:solidFill>
                <a:srgbClr val="000000">
                  <a:lumMod val="85000"/>
                  <a:lumOff val="15000"/>
                </a:srgbClr>
              </a:solidFill>
            </a:endParaRPr>
          </a:p>
        </p:txBody>
      </p:sp>
      <p:sp>
        <p:nvSpPr>
          <p:cNvPr id="4" name="Slide Number Placeholder 3"/>
          <p:cNvSpPr>
            <a:spLocks noGrp="1"/>
          </p:cNvSpPr>
          <p:nvPr>
            <p:ph type="sldNum" sz="quarter" idx="12"/>
          </p:nvPr>
        </p:nvSpPr>
        <p:spPr/>
        <p:txBody>
          <a:bodyPr/>
          <a:lstStyle>
            <a:lvl1pPr>
              <a:defRPr>
                <a:solidFill>
                  <a:schemeClr val="tx1">
                    <a:lumMod val="85000"/>
                    <a:lumOff val="15000"/>
                  </a:schemeClr>
                </a:solidFill>
              </a:defRPr>
            </a:lvl1pPr>
          </a:lstStyle>
          <a:p>
            <a:pPr>
              <a:defRPr/>
            </a:pPr>
            <a:r>
              <a:rPr lang="en-US" dirty="0" smtClean="0">
                <a:solidFill>
                  <a:srgbClr val="000000">
                    <a:lumMod val="85000"/>
                    <a:lumOff val="15000"/>
                  </a:srgbClr>
                </a:solidFill>
              </a:rPr>
              <a:t> </a:t>
            </a:r>
            <a:fld id="{1E05A8D5-9D50-4F79-AAB3-D0C9B9E3293E}" type="slidenum">
              <a:rPr lang="en-US" smtClean="0">
                <a:solidFill>
                  <a:srgbClr val="000000">
                    <a:lumMod val="85000"/>
                    <a:lumOff val="15000"/>
                  </a:srgbClr>
                </a:solidFill>
              </a:rPr>
              <a:pPr>
                <a:defRPr/>
              </a:pPr>
              <a:t>‹#›</a:t>
            </a:fld>
            <a:endParaRPr lang="en-US" dirty="0">
              <a:solidFill>
                <a:srgbClr val="000000">
                  <a:lumMod val="85000"/>
                  <a:lumOff val="15000"/>
                </a:srgbClr>
              </a:solidFill>
            </a:endParaRPr>
          </a:p>
        </p:txBody>
      </p:sp>
    </p:spTree>
    <p:extLst>
      <p:ext uri="{BB962C8B-B14F-4D97-AF65-F5344CB8AC3E}">
        <p14:creationId xmlns:p14="http://schemas.microsoft.com/office/powerpoint/2010/main" val="2691538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ference: Question, Title 1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9"/>
          </p:nvPr>
        </p:nvSpPr>
        <p:spPr/>
        <p:txBody>
          <a:bodyPr/>
          <a:lstStyle>
            <a:lvl1pPr>
              <a:defRPr/>
            </a:lvl1pPr>
          </a:lstStyle>
          <a:p>
            <a:pPr>
              <a:defRPr/>
            </a:pPr>
            <a:r>
              <a:rPr lang="en-US" smtClean="0"/>
              <a:t>CISR v1.0</a:t>
            </a:r>
            <a:endParaRPr lang="en-US" dirty="0"/>
          </a:p>
        </p:txBody>
      </p:sp>
      <p:sp>
        <p:nvSpPr>
          <p:cNvPr id="9" name="Slide Number Placeholder 8"/>
          <p:cNvSpPr>
            <a:spLocks noGrp="1"/>
          </p:cNvSpPr>
          <p:nvPr>
            <p:ph type="sldNum" sz="quarter" idx="20"/>
          </p:nvPr>
        </p:nvSpPr>
        <p:spPr/>
        <p:txBody>
          <a:bodyPr/>
          <a:lstStyle>
            <a:lvl1pPr>
              <a:defRPr/>
            </a:lvl1pPr>
          </a:lstStyle>
          <a:p>
            <a:pPr>
              <a:defRPr/>
            </a:pPr>
            <a:r>
              <a:rPr lang="en-US" altLang="en-US"/>
              <a:t> </a:t>
            </a:r>
            <a:fld id="{C4F0EBB8-B6A0-4F62-B54B-ED14A207C5AC}" type="slidenum">
              <a:rPr lang="en-US" altLang="en-US"/>
              <a:pPr>
                <a:defRPr/>
              </a:pPr>
              <a:t>‹#›</a:t>
            </a:fld>
            <a:endParaRPr lang="en-US" altLang="en-US"/>
          </a:p>
        </p:txBody>
      </p:sp>
      <p:sp>
        <p:nvSpPr>
          <p:cNvPr id="10" name="Footer Placeholder 9"/>
          <p:cNvSpPr>
            <a:spLocks noGrp="1"/>
          </p:cNvSpPr>
          <p:nvPr>
            <p:ph type="ftr" sz="quarter" idx="21"/>
          </p:nvPr>
        </p:nvSpPr>
        <p:spPr/>
        <p:txBody>
          <a:bodyPr/>
          <a:lstStyle>
            <a:lvl1pPr>
              <a:defRPr/>
            </a:lvl1pPr>
          </a:lstStyle>
          <a:p>
            <a:pPr>
              <a:defRPr/>
            </a:pPr>
            <a:r>
              <a:rPr lang="fr-FR" smtClean="0"/>
              <a:t>Module 6: Critical Infrastructure Assets</a:t>
            </a:r>
            <a:endParaRPr lang="en-US" dirty="0"/>
          </a:p>
        </p:txBody>
      </p:sp>
      <p:sp>
        <p:nvSpPr>
          <p:cNvPr id="14" name="Content Placeholder 13"/>
          <p:cNvSpPr>
            <a:spLocks noGrp="1"/>
          </p:cNvSpPr>
          <p:nvPr>
            <p:ph sz="quarter" idx="13"/>
          </p:nvPr>
        </p:nvSpPr>
        <p:spPr>
          <a:xfrm>
            <a:off x="411163" y="1220788"/>
            <a:ext cx="8318500" cy="371951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itle 2"/>
          <p:cNvSpPr>
            <a:spLocks noGrp="1"/>
          </p:cNvSpPr>
          <p:nvPr>
            <p:ph type="title"/>
          </p:nvPr>
        </p:nvSpPr>
        <p:spPr/>
        <p:txBody>
          <a:bodyPr/>
          <a:lstStyle/>
          <a:p>
            <a:r>
              <a:rPr lang="en-US" smtClean="0"/>
              <a:t>Click to edit Master title style</a:t>
            </a:r>
            <a:endParaRPr lang="en-US"/>
          </a:p>
        </p:txBody>
      </p:sp>
      <p:sp>
        <p:nvSpPr>
          <p:cNvPr id="11"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2"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3"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14750370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ference: Question, Title 2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20"/>
          </p:nvPr>
        </p:nvSpPr>
        <p:spPr/>
        <p:txBody>
          <a:bodyPr/>
          <a:lstStyle/>
          <a:p>
            <a:pPr>
              <a:defRPr/>
            </a:pPr>
            <a:r>
              <a:rPr lang="en-US" smtClean="0"/>
              <a:t>CISR v1.0</a:t>
            </a:r>
            <a:endParaRPr lang="en-US" dirty="0"/>
          </a:p>
        </p:txBody>
      </p:sp>
      <p:sp>
        <p:nvSpPr>
          <p:cNvPr id="4" name="Footer Placeholder 3"/>
          <p:cNvSpPr>
            <a:spLocks noGrp="1"/>
          </p:cNvSpPr>
          <p:nvPr>
            <p:ph type="ftr" sz="quarter" idx="21"/>
          </p:nvPr>
        </p:nvSpPr>
        <p:spPr/>
        <p:txBody>
          <a:bodyPr/>
          <a:lstStyle/>
          <a:p>
            <a:pPr>
              <a:defRPr/>
            </a:pPr>
            <a:r>
              <a:rPr lang="fr-FR" smtClean="0"/>
              <a:t>Module 6: Critical Infrastructure Assets</a:t>
            </a:r>
            <a:endParaRPr lang="en-US" dirty="0"/>
          </a:p>
        </p:txBody>
      </p:sp>
      <p:sp>
        <p:nvSpPr>
          <p:cNvPr id="5" name="Slide Number Placeholder 4"/>
          <p:cNvSpPr>
            <a:spLocks noGrp="1"/>
          </p:cNvSpPr>
          <p:nvPr>
            <p:ph type="sldNum" sz="quarter" idx="22"/>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14" name="Content Placeholder 13"/>
          <p:cNvSpPr>
            <a:spLocks noGrp="1"/>
          </p:cNvSpPr>
          <p:nvPr>
            <p:ph sz="quarter" idx="13"/>
          </p:nvPr>
        </p:nvSpPr>
        <p:spPr>
          <a:xfrm>
            <a:off x="411163" y="1220789"/>
            <a:ext cx="4027487" cy="3701732"/>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13"/>
          <p:cNvSpPr>
            <a:spLocks noGrp="1"/>
          </p:cNvSpPr>
          <p:nvPr>
            <p:ph sz="quarter" idx="19"/>
          </p:nvPr>
        </p:nvSpPr>
        <p:spPr>
          <a:xfrm>
            <a:off x="4705350" y="1220788"/>
            <a:ext cx="4027487" cy="3703320"/>
          </a:xfrm>
          <a:prstGeom prst="rect">
            <a:avLst/>
          </a:prstGeom>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3"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5"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30665858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Reference: Question, Title 1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 name="Date Placeholder 1"/>
          <p:cNvSpPr>
            <a:spLocks noGrp="1"/>
          </p:cNvSpPr>
          <p:nvPr>
            <p:ph type="dt" sz="half" idx="20"/>
          </p:nvPr>
        </p:nvSpPr>
        <p:spPr>
          <a:xfrm>
            <a:off x="47625" y="6629400"/>
            <a:ext cx="2836863" cy="228600"/>
          </a:xfrm>
        </p:spPr>
        <p:txBody>
          <a:bodyPr/>
          <a:lstStyle/>
          <a:p>
            <a:pPr>
              <a:defRPr/>
            </a:pPr>
            <a:r>
              <a:rPr lang="en-US" smtClean="0"/>
              <a:t>CISR v1.0</a:t>
            </a:r>
            <a:endParaRPr lang="en-US" dirty="0"/>
          </a:p>
        </p:txBody>
      </p:sp>
      <p:sp>
        <p:nvSpPr>
          <p:cNvPr id="16" name="Footer Placeholder 2"/>
          <p:cNvSpPr>
            <a:spLocks noGrp="1"/>
          </p:cNvSpPr>
          <p:nvPr>
            <p:ph type="ftr" sz="quarter" idx="21"/>
          </p:nvPr>
        </p:nvSpPr>
        <p:spPr>
          <a:xfrm>
            <a:off x="2971800" y="6629400"/>
            <a:ext cx="3200400" cy="228600"/>
          </a:xfrm>
        </p:spPr>
        <p:txBody>
          <a:bodyPr/>
          <a:lstStyle/>
          <a:p>
            <a:pPr>
              <a:defRPr/>
            </a:pPr>
            <a:r>
              <a:rPr lang="fr-FR" smtClean="0"/>
              <a:t>Module 6: Critical Infrastructure Assets</a:t>
            </a:r>
            <a:endParaRPr lang="en-US" dirty="0"/>
          </a:p>
        </p:txBody>
      </p:sp>
      <p:sp>
        <p:nvSpPr>
          <p:cNvPr id="17" name="Slide Number Placeholder 4"/>
          <p:cNvSpPr>
            <a:spLocks noGrp="1"/>
          </p:cNvSpPr>
          <p:nvPr>
            <p:ph type="sldNum" sz="quarter" idx="22"/>
          </p:nvPr>
        </p:nvSpPr>
        <p:spPr>
          <a:xfrm>
            <a:off x="8729663" y="6629400"/>
            <a:ext cx="406400" cy="228600"/>
          </a:xfrm>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18" name="Content Placeholder 13"/>
          <p:cNvSpPr>
            <a:spLocks noGrp="1"/>
          </p:cNvSpPr>
          <p:nvPr>
            <p:ph sz="quarter" idx="13"/>
          </p:nvPr>
        </p:nvSpPr>
        <p:spPr>
          <a:xfrm>
            <a:off x="4705350" y="1217659"/>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Content Placeholder 13"/>
          <p:cNvSpPr>
            <a:spLocks noGrp="1"/>
          </p:cNvSpPr>
          <p:nvPr>
            <p:ph sz="quarter" idx="14"/>
          </p:nvPr>
        </p:nvSpPr>
        <p:spPr>
          <a:xfrm>
            <a:off x="407022" y="1219823"/>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Content Placeholder 13"/>
          <p:cNvSpPr>
            <a:spLocks noGrp="1"/>
          </p:cNvSpPr>
          <p:nvPr>
            <p:ph sz="quarter" idx="19"/>
          </p:nvPr>
        </p:nvSpPr>
        <p:spPr>
          <a:xfrm>
            <a:off x="470630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itle 3"/>
          <p:cNvSpPr>
            <a:spLocks noGrp="1"/>
          </p:cNvSpPr>
          <p:nvPr>
            <p:ph type="title"/>
          </p:nvPr>
        </p:nvSpPr>
        <p:spPr>
          <a:xfrm>
            <a:off x="411163" y="231775"/>
            <a:ext cx="5988050" cy="914400"/>
          </a:xfrm>
        </p:spPr>
        <p:txBody>
          <a:bodyPr/>
          <a:lstStyle/>
          <a:p>
            <a:r>
              <a:rPr lang="en-US" smtClean="0"/>
              <a:t>Click to edit Master title style</a:t>
            </a:r>
            <a:endParaRPr lang="en-US" dirty="0"/>
          </a:p>
        </p:txBody>
      </p:sp>
      <p:sp>
        <p:nvSpPr>
          <p:cNvPr id="22"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23"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24"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41171442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Reference: Question, Title 1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36"/>
          </p:nvPr>
        </p:nvSpPr>
        <p:spPr>
          <a:xfrm>
            <a:off x="8729663" y="6629400"/>
            <a:ext cx="406400" cy="228600"/>
          </a:xfrm>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3" name="Date Placeholder 1"/>
          <p:cNvSpPr>
            <a:spLocks noGrp="1"/>
          </p:cNvSpPr>
          <p:nvPr>
            <p:ph type="dt" sz="half" idx="34"/>
          </p:nvPr>
        </p:nvSpPr>
        <p:spPr>
          <a:xfrm>
            <a:off x="47625" y="6629400"/>
            <a:ext cx="2836863" cy="228600"/>
          </a:xfrm>
        </p:spPr>
        <p:txBody>
          <a:bodyPr/>
          <a:lstStyle/>
          <a:p>
            <a:pPr>
              <a:defRPr/>
            </a:pPr>
            <a:r>
              <a:rPr lang="en-US" smtClean="0"/>
              <a:t>CISR v1.0</a:t>
            </a:r>
            <a:endParaRPr lang="en-US" dirty="0"/>
          </a:p>
        </p:txBody>
      </p:sp>
      <p:sp>
        <p:nvSpPr>
          <p:cNvPr id="4" name="Footer Placeholder 2"/>
          <p:cNvSpPr>
            <a:spLocks noGrp="1"/>
          </p:cNvSpPr>
          <p:nvPr>
            <p:ph type="ftr" sz="quarter" idx="35"/>
          </p:nvPr>
        </p:nvSpPr>
        <p:spPr>
          <a:xfrm>
            <a:off x="2971800" y="6629400"/>
            <a:ext cx="3200400" cy="228600"/>
          </a:xfrm>
        </p:spPr>
        <p:txBody>
          <a:bodyPr/>
          <a:lstStyle/>
          <a:p>
            <a:pPr>
              <a:defRPr/>
            </a:pPr>
            <a:r>
              <a:rPr lang="fr-FR" smtClean="0"/>
              <a:t>Module 6: Critical Infrastructure Assets</a:t>
            </a:r>
            <a:endParaRPr lang="en-US" dirty="0"/>
          </a:p>
        </p:txBody>
      </p:sp>
      <p:sp>
        <p:nvSpPr>
          <p:cNvPr id="5" name="Content Placeholder 13"/>
          <p:cNvSpPr>
            <a:spLocks noGrp="1"/>
          </p:cNvSpPr>
          <p:nvPr>
            <p:ph sz="quarter" idx="13"/>
          </p:nvPr>
        </p:nvSpPr>
        <p:spPr>
          <a:xfrm>
            <a:off x="411163" y="1220788"/>
            <a:ext cx="4027486"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13"/>
          <p:cNvSpPr>
            <a:spLocks noGrp="1"/>
          </p:cNvSpPr>
          <p:nvPr>
            <p:ph sz="quarter" idx="14"/>
          </p:nvPr>
        </p:nvSpPr>
        <p:spPr>
          <a:xfrm>
            <a:off x="4705350" y="1220789"/>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13"/>
          <p:cNvSpPr>
            <a:spLocks noGrp="1"/>
          </p:cNvSpPr>
          <p:nvPr>
            <p:ph sz="quarter" idx="19"/>
          </p:nvPr>
        </p:nvSpPr>
        <p:spPr>
          <a:xfrm>
            <a:off x="41116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3"/>
          <p:cNvSpPr>
            <a:spLocks noGrp="1"/>
          </p:cNvSpPr>
          <p:nvPr>
            <p:ph type="title"/>
          </p:nvPr>
        </p:nvSpPr>
        <p:spPr>
          <a:xfrm>
            <a:off x="411163" y="231775"/>
            <a:ext cx="5988050" cy="914400"/>
          </a:xfrm>
        </p:spPr>
        <p:txBody>
          <a:bodyPr/>
          <a:lstStyle/>
          <a:p>
            <a:r>
              <a:rPr lang="en-US" smtClean="0"/>
              <a:t>Click to edit Master title style</a:t>
            </a:r>
            <a:endParaRPr lang="en-US" dirty="0"/>
          </a:p>
        </p:txBody>
      </p:sp>
      <p:sp>
        <p:nvSpPr>
          <p:cNvPr id="9"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0"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11"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11611769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Reference: Question, Title 2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 name="Slide Number Placeholder 4"/>
          <p:cNvSpPr>
            <a:spLocks noGrp="1"/>
          </p:cNvSpPr>
          <p:nvPr>
            <p:ph type="sldNum" sz="quarter" idx="39"/>
          </p:nvPr>
        </p:nvSpPr>
        <p:spPr>
          <a:xfrm>
            <a:off x="8729663" y="6629400"/>
            <a:ext cx="406400" cy="228600"/>
          </a:xfrm>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17" name="Date Placeholder 2"/>
          <p:cNvSpPr>
            <a:spLocks noGrp="1"/>
          </p:cNvSpPr>
          <p:nvPr>
            <p:ph type="dt" sz="half" idx="37"/>
          </p:nvPr>
        </p:nvSpPr>
        <p:spPr>
          <a:xfrm>
            <a:off x="47625" y="6629400"/>
            <a:ext cx="2836863" cy="228600"/>
          </a:xfrm>
        </p:spPr>
        <p:txBody>
          <a:bodyPr/>
          <a:lstStyle/>
          <a:p>
            <a:pPr>
              <a:defRPr/>
            </a:pPr>
            <a:r>
              <a:rPr lang="en-US" smtClean="0"/>
              <a:t>CISR v1.0</a:t>
            </a:r>
            <a:endParaRPr lang="en-US" dirty="0"/>
          </a:p>
        </p:txBody>
      </p:sp>
      <p:sp>
        <p:nvSpPr>
          <p:cNvPr id="18" name="Footer Placeholder 3"/>
          <p:cNvSpPr>
            <a:spLocks noGrp="1"/>
          </p:cNvSpPr>
          <p:nvPr>
            <p:ph type="ftr" sz="quarter" idx="38"/>
          </p:nvPr>
        </p:nvSpPr>
        <p:spPr>
          <a:xfrm>
            <a:off x="2971800" y="6629400"/>
            <a:ext cx="3200400" cy="228600"/>
          </a:xfrm>
        </p:spPr>
        <p:txBody>
          <a:bodyPr/>
          <a:lstStyle/>
          <a:p>
            <a:pPr>
              <a:defRPr/>
            </a:pPr>
            <a:r>
              <a:rPr lang="fr-FR" smtClean="0"/>
              <a:t>Module 6: Critical Infrastructure Assets</a:t>
            </a:r>
            <a:endParaRPr lang="en-US" dirty="0"/>
          </a:p>
        </p:txBody>
      </p:sp>
      <p:sp>
        <p:nvSpPr>
          <p:cNvPr id="19" name="Content Placeholder 13"/>
          <p:cNvSpPr>
            <a:spLocks noGrp="1"/>
          </p:cNvSpPr>
          <p:nvPr>
            <p:ph sz="quarter" idx="25"/>
          </p:nvPr>
        </p:nvSpPr>
        <p:spPr>
          <a:xfrm>
            <a:off x="4705351" y="1220788"/>
            <a:ext cx="4024312" cy="1781491"/>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 name="Content Placeholder 13"/>
          <p:cNvSpPr>
            <a:spLocks noGrp="1"/>
          </p:cNvSpPr>
          <p:nvPr>
            <p:ph sz="quarter" idx="26"/>
          </p:nvPr>
        </p:nvSpPr>
        <p:spPr>
          <a:xfrm>
            <a:off x="4705350" y="3150870"/>
            <a:ext cx="4024313" cy="178308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itle 1"/>
          <p:cNvSpPr>
            <a:spLocks noGrp="1"/>
          </p:cNvSpPr>
          <p:nvPr>
            <p:ph type="title"/>
          </p:nvPr>
        </p:nvSpPr>
        <p:spPr>
          <a:xfrm>
            <a:off x="411163" y="231775"/>
            <a:ext cx="5988050" cy="914400"/>
          </a:xfrm>
        </p:spPr>
        <p:txBody>
          <a:bodyPr/>
          <a:lstStyle/>
          <a:p>
            <a:r>
              <a:rPr lang="en-US" smtClean="0"/>
              <a:t>Click to edit Master title style</a:t>
            </a:r>
            <a:endParaRPr lang="en-US"/>
          </a:p>
        </p:txBody>
      </p:sp>
      <p:sp>
        <p:nvSpPr>
          <p:cNvPr id="22"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23"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24"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
        <p:nvSpPr>
          <p:cNvPr id="25" name="Content Placeholder 13"/>
          <p:cNvSpPr>
            <a:spLocks noGrp="1"/>
          </p:cNvSpPr>
          <p:nvPr>
            <p:ph sz="quarter" idx="13"/>
          </p:nvPr>
        </p:nvSpPr>
        <p:spPr>
          <a:xfrm>
            <a:off x="411163" y="1220788"/>
            <a:ext cx="4027486"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6" name="Content Placeholder 13"/>
          <p:cNvSpPr>
            <a:spLocks noGrp="1"/>
          </p:cNvSpPr>
          <p:nvPr>
            <p:ph sz="quarter" idx="19"/>
          </p:nvPr>
        </p:nvSpPr>
        <p:spPr>
          <a:xfrm>
            <a:off x="41116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929422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Reference: Question, Title 2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8729663" y="6629400"/>
            <a:ext cx="406400" cy="228600"/>
          </a:xfrm>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14" name="Date Placeholder 2"/>
          <p:cNvSpPr>
            <a:spLocks noGrp="1"/>
          </p:cNvSpPr>
          <p:nvPr>
            <p:ph type="dt" sz="half" idx="10"/>
          </p:nvPr>
        </p:nvSpPr>
        <p:spPr>
          <a:xfrm>
            <a:off x="47625" y="6629400"/>
            <a:ext cx="2836863" cy="228600"/>
          </a:xfrm>
        </p:spPr>
        <p:txBody>
          <a:bodyPr/>
          <a:lstStyle/>
          <a:p>
            <a:pPr>
              <a:defRPr/>
            </a:pPr>
            <a:r>
              <a:rPr lang="en-US" smtClean="0"/>
              <a:t>CISR v1.0</a:t>
            </a:r>
            <a:endParaRPr lang="en-US" dirty="0"/>
          </a:p>
        </p:txBody>
      </p:sp>
      <p:sp>
        <p:nvSpPr>
          <p:cNvPr id="15" name="Footer Placeholder 3"/>
          <p:cNvSpPr>
            <a:spLocks noGrp="1"/>
          </p:cNvSpPr>
          <p:nvPr>
            <p:ph type="ftr" sz="quarter" idx="11"/>
          </p:nvPr>
        </p:nvSpPr>
        <p:spPr>
          <a:xfrm>
            <a:off x="2971800" y="6629400"/>
            <a:ext cx="3200400" cy="228600"/>
          </a:xfrm>
        </p:spPr>
        <p:txBody>
          <a:bodyPr/>
          <a:lstStyle/>
          <a:p>
            <a:pPr>
              <a:defRPr/>
            </a:pPr>
            <a:r>
              <a:rPr lang="fr-FR" smtClean="0"/>
              <a:t>Module 6: Critical Infrastructure Assets</a:t>
            </a:r>
            <a:endParaRPr lang="en-US" dirty="0"/>
          </a:p>
        </p:txBody>
      </p:sp>
      <p:sp>
        <p:nvSpPr>
          <p:cNvPr id="27" name="Title 1"/>
          <p:cNvSpPr>
            <a:spLocks noGrp="1"/>
          </p:cNvSpPr>
          <p:nvPr>
            <p:ph type="title"/>
          </p:nvPr>
        </p:nvSpPr>
        <p:spPr>
          <a:xfrm>
            <a:off x="411163" y="231775"/>
            <a:ext cx="5988050" cy="914400"/>
          </a:xfrm>
        </p:spPr>
        <p:txBody>
          <a:bodyPr/>
          <a:lstStyle/>
          <a:p>
            <a:r>
              <a:rPr lang="en-US" smtClean="0"/>
              <a:t>Click to edit Master title style</a:t>
            </a:r>
            <a:endParaRPr lang="en-US"/>
          </a:p>
        </p:txBody>
      </p:sp>
      <p:sp>
        <p:nvSpPr>
          <p:cNvPr id="28" name="Picture Placeholder Icon"/>
          <p:cNvSpPr>
            <a:spLocks noGrp="1"/>
          </p:cNvSpPr>
          <p:nvPr>
            <p:ph type="pic" sz="quarter" idx="30" hasCustomPrompt="1"/>
          </p:nvPr>
        </p:nvSpPr>
        <p:spPr>
          <a:xfrm>
            <a:off x="8272463" y="685800"/>
            <a:ext cx="457200" cy="45720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29" name="Text Placeholder Type"/>
          <p:cNvSpPr>
            <a:spLocks noGrp="1"/>
          </p:cNvSpPr>
          <p:nvPr>
            <p:ph type="body" sz="quarter" idx="28" hasCustomPrompt="1"/>
          </p:nvPr>
        </p:nvSpPr>
        <p:spPr>
          <a:xfrm>
            <a:off x="6444933" y="685800"/>
            <a:ext cx="1783080" cy="457200"/>
          </a:xfrm>
          <a:solidFill>
            <a:schemeClr val="bg1">
              <a:lumMod val="65000"/>
            </a:schemeClr>
          </a:solidFill>
        </p:spPr>
        <p:txBody>
          <a:bodyPr wrap="none" rIns="9144" anchor="ctr">
            <a:normAutofit/>
          </a:bodyPr>
          <a:lstStyle>
            <a:lvl1pPr marL="0" indent="0" algn="ctr">
              <a:spcAft>
                <a:spcPts val="0"/>
              </a:spcAft>
              <a:buNone/>
              <a:defRPr sz="1600">
                <a:latin typeface="Helvetica" pitchFamily="34" charset="0"/>
              </a:defRPr>
            </a:lvl1pPr>
          </a:lstStyle>
          <a:p>
            <a:pPr lvl="0"/>
            <a:r>
              <a:rPr lang="en-US" dirty="0" smtClean="0"/>
              <a:t>Addenda /</a:t>
            </a:r>
          </a:p>
          <a:p>
            <a:pPr lvl="0"/>
            <a:r>
              <a:rPr lang="en-US" dirty="0" smtClean="0"/>
              <a:t>Reference ##</a:t>
            </a:r>
            <a:endParaRPr lang="en-US" dirty="0"/>
          </a:p>
        </p:txBody>
      </p:sp>
      <p:sp>
        <p:nvSpPr>
          <p:cNvPr id="30" name="Text Placeholder Ref"/>
          <p:cNvSpPr>
            <a:spLocks noGrp="1"/>
          </p:cNvSpPr>
          <p:nvPr>
            <p:ph type="body" sz="quarter" idx="31" hasCustomPrompt="1"/>
          </p:nvPr>
        </p:nvSpPr>
        <p:spPr>
          <a:xfrm>
            <a:off x="6443663" y="231775"/>
            <a:ext cx="2286000" cy="411480"/>
          </a:xfrm>
          <a:solidFill>
            <a:schemeClr val="tx1">
              <a:lumMod val="50000"/>
              <a:lumOff val="50000"/>
            </a:schemeClr>
          </a:solidFill>
          <a:ln>
            <a:noFill/>
          </a:ln>
        </p:spPr>
        <p:txBody>
          <a:bodyPr rIns="9144" bIns="9144" anchor="ctr">
            <a:noAutofit/>
          </a:bodyPr>
          <a:lstStyle>
            <a:lvl1pPr marL="0" indent="0" algn="ctr">
              <a:buNone/>
              <a:defRPr sz="1400">
                <a:solidFill>
                  <a:schemeClr val="bg1"/>
                </a:solidFill>
                <a:latin typeface="Helvetica" pitchFamily="34" charset="0"/>
              </a:defRPr>
            </a:lvl1pPr>
          </a:lstStyle>
          <a:p>
            <a:pPr lvl="0"/>
            <a:r>
              <a:rPr lang="en-US" dirty="0" smtClean="0"/>
              <a:t>Refer To:</a:t>
            </a:r>
            <a:endParaRPr lang="en-US" dirty="0"/>
          </a:p>
        </p:txBody>
      </p:sp>
    </p:spTree>
    <p:extLst>
      <p:ext uri="{BB962C8B-B14F-4D97-AF65-F5344CB8AC3E}">
        <p14:creationId xmlns:p14="http://schemas.microsoft.com/office/powerpoint/2010/main" val="41294306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Reference: Question, Title 2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8729663" y="6629400"/>
            <a:ext cx="406400" cy="228600"/>
          </a:xfrm>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14" name="Date Placeholder 2"/>
          <p:cNvSpPr>
            <a:spLocks noGrp="1"/>
          </p:cNvSpPr>
          <p:nvPr>
            <p:ph type="dt" sz="half" idx="10"/>
          </p:nvPr>
        </p:nvSpPr>
        <p:spPr>
          <a:xfrm>
            <a:off x="47625" y="6629400"/>
            <a:ext cx="2836863" cy="228600"/>
          </a:xfrm>
        </p:spPr>
        <p:txBody>
          <a:bodyPr/>
          <a:lstStyle/>
          <a:p>
            <a:pPr>
              <a:defRPr/>
            </a:pPr>
            <a:r>
              <a:rPr lang="en-US" smtClean="0"/>
              <a:t>CISR v1.0</a:t>
            </a:r>
            <a:endParaRPr lang="en-US" dirty="0"/>
          </a:p>
        </p:txBody>
      </p:sp>
      <p:sp>
        <p:nvSpPr>
          <p:cNvPr id="15" name="Footer Placeholder 3"/>
          <p:cNvSpPr>
            <a:spLocks noGrp="1"/>
          </p:cNvSpPr>
          <p:nvPr>
            <p:ph type="ftr" sz="quarter" idx="11"/>
          </p:nvPr>
        </p:nvSpPr>
        <p:spPr>
          <a:xfrm>
            <a:off x="2971800" y="6629400"/>
            <a:ext cx="3200400" cy="228600"/>
          </a:xfrm>
        </p:spPr>
        <p:txBody>
          <a:bodyPr/>
          <a:lstStyle/>
          <a:p>
            <a:pPr>
              <a:defRPr/>
            </a:pPr>
            <a:r>
              <a:rPr lang="fr-FR" smtClean="0"/>
              <a:t>Module 6: Critical Infrastructure Assets</a:t>
            </a:r>
            <a:endParaRPr lang="en-US" dirty="0"/>
          </a:p>
        </p:txBody>
      </p:sp>
      <p:sp>
        <p:nvSpPr>
          <p:cNvPr id="9" name="Title 1"/>
          <p:cNvSpPr>
            <a:spLocks noGrp="1"/>
          </p:cNvSpPr>
          <p:nvPr>
            <p:ph type="title"/>
          </p:nvPr>
        </p:nvSpPr>
        <p:spPr>
          <a:xfrm>
            <a:off x="411163" y="231775"/>
            <a:ext cx="8318500" cy="914400"/>
          </a:xfrm>
        </p:spPr>
        <p:txBody>
          <a:bodyPr/>
          <a:lstStyle/>
          <a:p>
            <a:r>
              <a:rPr lang="en-US" dirty="0" smtClean="0"/>
              <a:t>Click to edit Master title style</a:t>
            </a:r>
            <a:endParaRPr lang="en-US" dirty="0"/>
          </a:p>
        </p:txBody>
      </p:sp>
      <p:sp>
        <p:nvSpPr>
          <p:cNvPr id="10" name="Picture Placeholder Icon"/>
          <p:cNvSpPr>
            <a:spLocks noGrp="1"/>
          </p:cNvSpPr>
          <p:nvPr>
            <p:ph type="pic" sz="quarter" idx="33" hasCustomPrompt="1"/>
          </p:nvPr>
        </p:nvSpPr>
        <p:spPr>
          <a:xfrm>
            <a:off x="8409623" y="822960"/>
            <a:ext cx="320040" cy="320040"/>
          </a:xfrm>
          <a:prstGeom prst="rect">
            <a:avLst/>
          </a:prstGeom>
          <a:ln w="19050">
            <a:solidFill>
              <a:schemeClr val="bg1"/>
            </a:solidFill>
          </a:ln>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1" name="Content Placeholder 13"/>
          <p:cNvSpPr>
            <a:spLocks noGrp="1"/>
          </p:cNvSpPr>
          <p:nvPr>
            <p:ph sz="quarter" idx="13"/>
          </p:nvPr>
        </p:nvSpPr>
        <p:spPr>
          <a:xfrm>
            <a:off x="412750" y="1217957"/>
            <a:ext cx="8318500" cy="3719511"/>
          </a:xfrm>
          <a:prstGeom prst="rect">
            <a:avLst/>
          </a:prstGeom>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5324426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ference: 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3" name="Date Placeholder 2"/>
          <p:cNvSpPr>
            <a:spLocks noGrp="1"/>
          </p:cNvSpPr>
          <p:nvPr>
            <p:ph type="dt" sz="half" idx="10"/>
          </p:nvPr>
        </p:nvSpPr>
        <p:spPr/>
        <p:txBody>
          <a:bodyPr/>
          <a:lstStyle/>
          <a:p>
            <a:pPr>
              <a:defRPr/>
            </a:pPr>
            <a:r>
              <a:rPr lang="en-US" smtClean="0"/>
              <a:t>CISR v1.0</a:t>
            </a:r>
            <a:endParaRPr lang="en-US" dirty="0"/>
          </a:p>
        </p:txBody>
      </p:sp>
      <p:sp>
        <p:nvSpPr>
          <p:cNvPr id="4" name="Footer Placeholder 3"/>
          <p:cNvSpPr>
            <a:spLocks noGrp="1"/>
          </p:cNvSpPr>
          <p:nvPr>
            <p:ph type="ftr" sz="quarter" idx="11"/>
          </p:nvPr>
        </p:nvSpPr>
        <p:spPr/>
        <p:txBody>
          <a:bodyPr/>
          <a:lstStyle/>
          <a:p>
            <a:pPr>
              <a:defRPr/>
            </a:pPr>
            <a:r>
              <a:rPr lang="fr-FR" smtClean="0"/>
              <a:t>Module 6: Critical Infrastructure Assets</a:t>
            </a:r>
            <a:endParaRPr lang="en-US" dirty="0"/>
          </a:p>
        </p:txBody>
      </p:sp>
      <p:sp>
        <p:nvSpPr>
          <p:cNvPr id="2" name="Title 1"/>
          <p:cNvSpPr>
            <a:spLocks noGrp="1"/>
          </p:cNvSpPr>
          <p:nvPr>
            <p:ph type="title"/>
          </p:nvPr>
        </p:nvSpPr>
        <p:spPr>
          <a:xfrm>
            <a:off x="411163" y="231775"/>
            <a:ext cx="8318500" cy="914400"/>
          </a:xfrm>
        </p:spPr>
        <p:txBody>
          <a:bodyPr/>
          <a:lstStyle/>
          <a:p>
            <a:r>
              <a:rPr lang="en-US" dirty="0" smtClean="0"/>
              <a:t>Click to edit Master title style</a:t>
            </a:r>
            <a:endParaRPr lang="en-US" dirty="0"/>
          </a:p>
        </p:txBody>
      </p:sp>
      <p:sp>
        <p:nvSpPr>
          <p:cNvPr id="27" name="Picture Placeholder Icon"/>
          <p:cNvSpPr>
            <a:spLocks noGrp="1"/>
          </p:cNvSpPr>
          <p:nvPr>
            <p:ph type="pic" sz="quarter" idx="33" hasCustomPrompt="1"/>
          </p:nvPr>
        </p:nvSpPr>
        <p:spPr>
          <a:xfrm>
            <a:off x="8409623" y="822960"/>
            <a:ext cx="320040" cy="320040"/>
          </a:xfrm>
          <a:prstGeom prst="rect">
            <a:avLst/>
          </a:prstGeom>
          <a:ln w="19050">
            <a:solidFill>
              <a:schemeClr val="bg1"/>
            </a:solidFill>
          </a:ln>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
        <p:nvSpPr>
          <p:cNvPr id="11" name="Content Placeholder 13"/>
          <p:cNvSpPr>
            <a:spLocks noGrp="1"/>
          </p:cNvSpPr>
          <p:nvPr>
            <p:ph sz="quarter" idx="13"/>
          </p:nvPr>
        </p:nvSpPr>
        <p:spPr>
          <a:xfrm>
            <a:off x="412750" y="1217957"/>
            <a:ext cx="8318500" cy="3719511"/>
          </a:xfrm>
          <a:prstGeom prst="rect">
            <a:avLst/>
          </a:prstGeom>
        </p:spPr>
        <p:txBody>
          <a:bodyPr/>
          <a:lstStyle>
            <a:lvl1pPr marL="228600" indent="-2286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194382"/>
      </p:ext>
    </p:extLst>
  </p:cSld>
  <p:clrMapOvr>
    <a:masterClrMapping/>
  </p:clrMapOvr>
  <p:transition spd="med"/>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ference: 1 Title and 2 Content">
    <p:spTree>
      <p:nvGrpSpPr>
        <p:cNvPr id="1" name=""/>
        <p:cNvGrpSpPr/>
        <p:nvPr/>
      </p:nvGrpSpPr>
      <p:grpSpPr>
        <a:xfrm>
          <a:off x="0" y="0"/>
          <a:ext cx="0" cy="0"/>
          <a:chOff x="0" y="0"/>
          <a:chExt cx="0" cy="0"/>
        </a:xfrm>
      </p:grpSpPr>
      <p:sp>
        <p:nvSpPr>
          <p:cNvPr id="21" name="Content Placeholder 13"/>
          <p:cNvSpPr>
            <a:spLocks noGrp="1"/>
          </p:cNvSpPr>
          <p:nvPr>
            <p:ph sz="quarter" idx="13"/>
          </p:nvPr>
        </p:nvSpPr>
        <p:spPr>
          <a:xfrm>
            <a:off x="411164" y="1220788"/>
            <a:ext cx="4027486"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13"/>
          <p:cNvSpPr>
            <a:spLocks noGrp="1"/>
          </p:cNvSpPr>
          <p:nvPr>
            <p:ph sz="quarter" idx="14"/>
          </p:nvPr>
        </p:nvSpPr>
        <p:spPr>
          <a:xfrm>
            <a:off x="4705350" y="1220789"/>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Rectangle 9"/>
          <p:cNvSpPr>
            <a:spLocks noGrp="1" noChangeArrowheads="1"/>
          </p:cNvSpPr>
          <p:nvPr>
            <p:ph type="sldNum" sz="quarter" idx="19"/>
          </p:nvPr>
        </p:nvSpPr>
        <p:spPr>
          <a:ln/>
        </p:spPr>
        <p:txBody>
          <a:bodyPr/>
          <a:lstStyle>
            <a:lvl1pPr>
              <a:defRPr/>
            </a:lvl1pPr>
          </a:lstStyle>
          <a:p>
            <a:pPr>
              <a:defRPr/>
            </a:pPr>
            <a:r>
              <a:rPr lang="en-US" altLang="en-US"/>
              <a:t> </a:t>
            </a:r>
            <a:fld id="{9C6635B0-4939-4DBA-98A8-758956F2095A}" type="slidenum">
              <a:rPr lang="en-US" altLang="en-US"/>
              <a:pPr>
                <a:defRPr/>
              </a:pPr>
              <a:t>‹#›</a:t>
            </a:fld>
            <a:endParaRPr lang="en-US" altLang="en-US"/>
          </a:p>
        </p:txBody>
      </p:sp>
      <p:sp>
        <p:nvSpPr>
          <p:cNvPr id="10" name="Rectangle 10"/>
          <p:cNvSpPr>
            <a:spLocks noGrp="1" noChangeArrowheads="1"/>
          </p:cNvSpPr>
          <p:nvPr>
            <p:ph type="ftr" sz="quarter" idx="20"/>
          </p:nvPr>
        </p:nvSpPr>
        <p:spPr>
          <a:ln/>
        </p:spPr>
        <p:txBody>
          <a:bodyPr/>
          <a:lstStyle>
            <a:lvl1pPr>
              <a:defRPr/>
            </a:lvl1pPr>
          </a:lstStyle>
          <a:p>
            <a:pPr>
              <a:defRPr/>
            </a:pPr>
            <a:r>
              <a:rPr lang="fr-FR" smtClean="0"/>
              <a:t>Module 6: Critical Infrastructure Assets</a:t>
            </a:r>
            <a:endParaRPr lang="en-US" dirty="0"/>
          </a:p>
        </p:txBody>
      </p:sp>
      <p:sp>
        <p:nvSpPr>
          <p:cNvPr id="11" name="Date Placeholder 11"/>
          <p:cNvSpPr>
            <a:spLocks noGrp="1"/>
          </p:cNvSpPr>
          <p:nvPr>
            <p:ph type="dt" sz="half" idx="21"/>
          </p:nvPr>
        </p:nvSpPr>
        <p:spPr/>
        <p:txBody>
          <a:bodyPr/>
          <a:lstStyle>
            <a:lvl1pPr>
              <a:defRPr/>
            </a:lvl1pPr>
          </a:lstStyle>
          <a:p>
            <a:pPr>
              <a:defRPr/>
            </a:pPr>
            <a:r>
              <a:rPr lang="en-US" smtClean="0"/>
              <a:t>CISR v1.0</a:t>
            </a:r>
            <a:endParaRPr lang="en-US" dirty="0"/>
          </a:p>
        </p:txBody>
      </p:sp>
      <p:sp>
        <p:nvSpPr>
          <p:cNvPr id="12" name="Title 1"/>
          <p:cNvSpPr>
            <a:spLocks noGrp="1"/>
          </p:cNvSpPr>
          <p:nvPr>
            <p:ph type="title"/>
          </p:nvPr>
        </p:nvSpPr>
        <p:spPr>
          <a:xfrm>
            <a:off x="411163" y="231775"/>
            <a:ext cx="8318500" cy="914400"/>
          </a:xfrm>
        </p:spPr>
        <p:txBody>
          <a:bodyPr/>
          <a:lstStyle/>
          <a:p>
            <a:r>
              <a:rPr lang="en-US" dirty="0" smtClean="0"/>
              <a:t>Click to edit Master title style</a:t>
            </a:r>
            <a:endParaRPr lang="en-US" dirty="0"/>
          </a:p>
        </p:txBody>
      </p:sp>
      <p:sp>
        <p:nvSpPr>
          <p:cNvPr id="13" name="Picture Placeholder Icon"/>
          <p:cNvSpPr>
            <a:spLocks noGrp="1"/>
          </p:cNvSpPr>
          <p:nvPr>
            <p:ph type="pic" sz="quarter" idx="33" hasCustomPrompt="1"/>
          </p:nvPr>
        </p:nvSpPr>
        <p:spPr>
          <a:xfrm>
            <a:off x="8409623" y="822960"/>
            <a:ext cx="320040" cy="320040"/>
          </a:xfrm>
          <a:prstGeom prst="rect">
            <a:avLst/>
          </a:prstGeom>
          <a:ln w="19050">
            <a:solidFill>
              <a:schemeClr val="bg1"/>
            </a:solidFill>
          </a:ln>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Tree>
    <p:extLst>
      <p:ext uri="{BB962C8B-B14F-4D97-AF65-F5344CB8AC3E}">
        <p14:creationId xmlns:p14="http://schemas.microsoft.com/office/powerpoint/2010/main" val="42504669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ference: Title and 2 Content Right">
    <p:spTree>
      <p:nvGrpSpPr>
        <p:cNvPr id="1" name=""/>
        <p:cNvGrpSpPr/>
        <p:nvPr/>
      </p:nvGrpSpPr>
      <p:grpSpPr>
        <a:xfrm>
          <a:off x="0" y="0"/>
          <a:ext cx="0" cy="0"/>
          <a:chOff x="0" y="0"/>
          <a:chExt cx="0" cy="0"/>
        </a:xfrm>
      </p:grpSpPr>
      <p:sp>
        <p:nvSpPr>
          <p:cNvPr id="2" name="Date Placeholder 1"/>
          <p:cNvSpPr>
            <a:spLocks noGrp="1"/>
          </p:cNvSpPr>
          <p:nvPr>
            <p:ph type="dt" sz="half" idx="20"/>
          </p:nvPr>
        </p:nvSpPr>
        <p:spPr/>
        <p:txBody>
          <a:bodyPr/>
          <a:lstStyle/>
          <a:p>
            <a:pPr>
              <a:defRPr/>
            </a:pPr>
            <a:r>
              <a:rPr lang="en-US" smtClean="0"/>
              <a:t>CISR v1.0</a:t>
            </a:r>
            <a:endParaRPr lang="en-US" dirty="0"/>
          </a:p>
        </p:txBody>
      </p:sp>
      <p:sp>
        <p:nvSpPr>
          <p:cNvPr id="3" name="Footer Placeholder 2"/>
          <p:cNvSpPr>
            <a:spLocks noGrp="1"/>
          </p:cNvSpPr>
          <p:nvPr>
            <p:ph type="ftr" sz="quarter" idx="21"/>
          </p:nvPr>
        </p:nvSpPr>
        <p:spPr/>
        <p:txBody>
          <a:bodyPr/>
          <a:lstStyle/>
          <a:p>
            <a:pPr>
              <a:defRPr/>
            </a:pPr>
            <a:r>
              <a:rPr lang="fr-FR" smtClean="0"/>
              <a:t>Module 6: Critical Infrastructure Assets</a:t>
            </a:r>
            <a:endParaRPr lang="en-US" dirty="0"/>
          </a:p>
        </p:txBody>
      </p:sp>
      <p:sp>
        <p:nvSpPr>
          <p:cNvPr id="5" name="Slide Number Placeholder 4"/>
          <p:cNvSpPr>
            <a:spLocks noGrp="1"/>
          </p:cNvSpPr>
          <p:nvPr>
            <p:ph type="sldNum" sz="quarter" idx="22"/>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21" name="Content Placeholder 13"/>
          <p:cNvSpPr>
            <a:spLocks noGrp="1"/>
          </p:cNvSpPr>
          <p:nvPr>
            <p:ph sz="quarter" idx="13"/>
          </p:nvPr>
        </p:nvSpPr>
        <p:spPr>
          <a:xfrm>
            <a:off x="4705350" y="1217659"/>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13"/>
          <p:cNvSpPr>
            <a:spLocks noGrp="1"/>
          </p:cNvSpPr>
          <p:nvPr>
            <p:ph sz="quarter" idx="14"/>
          </p:nvPr>
        </p:nvSpPr>
        <p:spPr>
          <a:xfrm>
            <a:off x="407022" y="1219823"/>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3"/>
          <p:cNvSpPr>
            <a:spLocks noGrp="1"/>
          </p:cNvSpPr>
          <p:nvPr>
            <p:ph sz="quarter" idx="19"/>
          </p:nvPr>
        </p:nvSpPr>
        <p:spPr>
          <a:xfrm>
            <a:off x="470630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
          <p:cNvSpPr>
            <a:spLocks noGrp="1"/>
          </p:cNvSpPr>
          <p:nvPr>
            <p:ph type="title"/>
          </p:nvPr>
        </p:nvSpPr>
        <p:spPr>
          <a:xfrm>
            <a:off x="411163" y="231775"/>
            <a:ext cx="8318500" cy="914400"/>
          </a:xfrm>
        </p:spPr>
        <p:txBody>
          <a:bodyPr/>
          <a:lstStyle/>
          <a:p>
            <a:r>
              <a:rPr lang="en-US" dirty="0" smtClean="0"/>
              <a:t>Click to edit Master title style</a:t>
            </a:r>
            <a:endParaRPr lang="en-US" dirty="0"/>
          </a:p>
        </p:txBody>
      </p:sp>
      <p:sp>
        <p:nvSpPr>
          <p:cNvPr id="17" name="Picture Placeholder Icon"/>
          <p:cNvSpPr>
            <a:spLocks noGrp="1"/>
          </p:cNvSpPr>
          <p:nvPr>
            <p:ph type="pic" sz="quarter" idx="33" hasCustomPrompt="1"/>
          </p:nvPr>
        </p:nvSpPr>
        <p:spPr>
          <a:xfrm>
            <a:off x="8409623" y="822960"/>
            <a:ext cx="320040" cy="320040"/>
          </a:xfrm>
          <a:prstGeom prst="rect">
            <a:avLst/>
          </a:prstGeom>
          <a:ln w="19050">
            <a:solidFill>
              <a:schemeClr val="bg1"/>
            </a:solidFill>
          </a:ln>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Tree>
    <p:extLst>
      <p:ext uri="{BB962C8B-B14F-4D97-AF65-F5344CB8AC3E}">
        <p14:creationId xmlns:p14="http://schemas.microsoft.com/office/powerpoint/2010/main" val="8764231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imary: Title 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p:spPr>
        <p:txBody>
          <a:bodyPr/>
          <a:lstStyle>
            <a:lvl1pPr>
              <a:defRPr sz="3200">
                <a:latin typeface="Arial" pitchFamily="34" charset="0"/>
                <a:cs typeface="Arial" pitchFamily="34" charset="0"/>
              </a:defRPr>
            </a:lvl1pPr>
          </a:lstStyle>
          <a:p>
            <a:r>
              <a:rPr lang="en-US" dirty="0" smtClean="0"/>
              <a:t>Click to edit Header</a:t>
            </a:r>
            <a:endParaRPr lang="en-US" dirty="0"/>
          </a:p>
        </p:txBody>
      </p:sp>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tx1"/>
                </a:solidFill>
                <a:latin typeface="Arial" pitchFamily="34" charset="0"/>
                <a:cs typeface="Arial" pitchFamily="34" charset="0"/>
              </a:defRPr>
            </a:lvl1pPr>
          </a:lstStyle>
          <a:p>
            <a:pPr>
              <a:defRPr/>
            </a:pPr>
            <a:r>
              <a:rPr lang="en-US" smtClean="0"/>
              <a:t>Module 6: Critical Infrastructure Assets</a:t>
            </a:r>
            <a:endParaRPr lang="en-US" dirty="0"/>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tx1"/>
                </a:solidFill>
              </a:defRPr>
            </a:lvl1pPr>
          </a:lstStyle>
          <a:p>
            <a:r>
              <a:rPr lang="en-US" smtClean="0"/>
              <a:t>CISR v1.0</a:t>
            </a:r>
            <a:endParaRPr lang="en-US" dirty="0" smtClean="0"/>
          </a:p>
        </p:txBody>
      </p:sp>
      <p:sp>
        <p:nvSpPr>
          <p:cNvPr id="8"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tx1"/>
                </a:solidFill>
                <a:latin typeface="Arial" pitchFamily="34" charset="0"/>
                <a:cs typeface="Arial" pitchFamily="34" charset="0"/>
              </a:defRPr>
            </a:lvl1pPr>
          </a:lstStyle>
          <a:p>
            <a:pPr>
              <a:defRPr/>
            </a:pPr>
            <a:r>
              <a:rPr lang="en-US" smtClean="0"/>
              <a:t> </a:t>
            </a:r>
            <a:fld id="{1E05A8D5-9D50-4F79-AAB3-D0C9B9E3293E}" type="slidenum">
              <a:rPr lang="en-US" smtClean="0"/>
              <a:pPr>
                <a:defRPr/>
              </a:pPr>
              <a:t>‹#›</a:t>
            </a:fld>
            <a:endParaRPr lang="en-US" dirty="0"/>
          </a:p>
        </p:txBody>
      </p:sp>
      <p:sp>
        <p:nvSpPr>
          <p:cNvPr id="6" name="Content Placeholder 5"/>
          <p:cNvSpPr>
            <a:spLocks noGrp="1"/>
          </p:cNvSpPr>
          <p:nvPr>
            <p:ph sz="quarter" idx="10" hasCustomPrompt="1"/>
          </p:nvPr>
        </p:nvSpPr>
        <p:spPr>
          <a:xfrm>
            <a:off x="411163" y="1220788"/>
            <a:ext cx="8318499" cy="3719512"/>
          </a:xfrm>
        </p:spPr>
        <p:txBody>
          <a:bodyPr/>
          <a:lstStyle>
            <a:lvl1pPr marL="225425" indent="-225425">
              <a:defRPr/>
            </a:lvl1pPr>
            <a:lvl2pPr marL="548640">
              <a:defRPr/>
            </a:lvl2pPr>
            <a:lvl3pPr marL="822960" indent="-228600">
              <a:defRPr/>
            </a:lvl3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7050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ference: Title and 2 Content Left">
    <p:spTree>
      <p:nvGrpSpPr>
        <p:cNvPr id="1" name=""/>
        <p:cNvGrpSpPr/>
        <p:nvPr/>
      </p:nvGrpSpPr>
      <p:grpSpPr>
        <a:xfrm>
          <a:off x="0" y="0"/>
          <a:ext cx="0" cy="0"/>
          <a:chOff x="0" y="0"/>
          <a:chExt cx="0" cy="0"/>
        </a:xfrm>
      </p:grpSpPr>
      <p:sp>
        <p:nvSpPr>
          <p:cNvPr id="5" name="Slide Number Placeholder 4"/>
          <p:cNvSpPr>
            <a:spLocks noGrp="1"/>
          </p:cNvSpPr>
          <p:nvPr>
            <p:ph type="sldNum" sz="quarter" idx="36"/>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2" name="Date Placeholder 1"/>
          <p:cNvSpPr>
            <a:spLocks noGrp="1"/>
          </p:cNvSpPr>
          <p:nvPr>
            <p:ph type="dt" sz="half" idx="34"/>
          </p:nvPr>
        </p:nvSpPr>
        <p:spPr/>
        <p:txBody>
          <a:bodyPr/>
          <a:lstStyle/>
          <a:p>
            <a:pPr>
              <a:defRPr/>
            </a:pPr>
            <a:r>
              <a:rPr lang="en-US" smtClean="0"/>
              <a:t>CISR v1.0</a:t>
            </a:r>
            <a:endParaRPr lang="en-US" dirty="0"/>
          </a:p>
        </p:txBody>
      </p:sp>
      <p:sp>
        <p:nvSpPr>
          <p:cNvPr id="3" name="Footer Placeholder 2"/>
          <p:cNvSpPr>
            <a:spLocks noGrp="1"/>
          </p:cNvSpPr>
          <p:nvPr>
            <p:ph type="ftr" sz="quarter" idx="35"/>
          </p:nvPr>
        </p:nvSpPr>
        <p:spPr/>
        <p:txBody>
          <a:bodyPr/>
          <a:lstStyle/>
          <a:p>
            <a:pPr>
              <a:defRPr/>
            </a:pPr>
            <a:r>
              <a:rPr lang="fr-FR" smtClean="0"/>
              <a:t>Module 6: Critical Infrastructure Assets</a:t>
            </a:r>
            <a:endParaRPr lang="en-US" dirty="0"/>
          </a:p>
        </p:txBody>
      </p:sp>
      <p:sp>
        <p:nvSpPr>
          <p:cNvPr id="21" name="Content Placeholder 13"/>
          <p:cNvSpPr>
            <a:spLocks noGrp="1"/>
          </p:cNvSpPr>
          <p:nvPr>
            <p:ph sz="quarter" idx="13"/>
          </p:nvPr>
        </p:nvSpPr>
        <p:spPr>
          <a:xfrm>
            <a:off x="411163" y="1220788"/>
            <a:ext cx="4027486"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2" name="Content Placeholder 13"/>
          <p:cNvSpPr>
            <a:spLocks noGrp="1"/>
          </p:cNvSpPr>
          <p:nvPr>
            <p:ph sz="quarter" idx="14"/>
          </p:nvPr>
        </p:nvSpPr>
        <p:spPr>
          <a:xfrm>
            <a:off x="4705350" y="1220789"/>
            <a:ext cx="4024313" cy="3713162"/>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13"/>
          <p:cNvSpPr>
            <a:spLocks noGrp="1"/>
          </p:cNvSpPr>
          <p:nvPr>
            <p:ph sz="quarter" idx="19"/>
          </p:nvPr>
        </p:nvSpPr>
        <p:spPr>
          <a:xfrm>
            <a:off x="41116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itle 1"/>
          <p:cNvSpPr>
            <a:spLocks noGrp="1"/>
          </p:cNvSpPr>
          <p:nvPr>
            <p:ph type="title"/>
          </p:nvPr>
        </p:nvSpPr>
        <p:spPr>
          <a:xfrm>
            <a:off x="411163" y="231775"/>
            <a:ext cx="8318500" cy="914400"/>
          </a:xfrm>
        </p:spPr>
        <p:txBody>
          <a:bodyPr/>
          <a:lstStyle/>
          <a:p>
            <a:r>
              <a:rPr lang="en-US" dirty="0" smtClean="0"/>
              <a:t>Click to edit Master title style</a:t>
            </a:r>
            <a:endParaRPr lang="en-US" dirty="0"/>
          </a:p>
        </p:txBody>
      </p:sp>
      <p:sp>
        <p:nvSpPr>
          <p:cNvPr id="17" name="Picture Placeholder Icon"/>
          <p:cNvSpPr>
            <a:spLocks noGrp="1"/>
          </p:cNvSpPr>
          <p:nvPr>
            <p:ph type="pic" sz="quarter" idx="33" hasCustomPrompt="1"/>
          </p:nvPr>
        </p:nvSpPr>
        <p:spPr>
          <a:xfrm>
            <a:off x="8409623" y="822960"/>
            <a:ext cx="320040" cy="320040"/>
          </a:xfrm>
          <a:prstGeom prst="rect">
            <a:avLst/>
          </a:prstGeom>
          <a:ln w="19050">
            <a:solidFill>
              <a:schemeClr val="bg1"/>
            </a:solidFill>
          </a:ln>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Tree>
    <p:extLst>
      <p:ext uri="{BB962C8B-B14F-4D97-AF65-F5344CB8AC3E}">
        <p14:creationId xmlns:p14="http://schemas.microsoft.com/office/powerpoint/2010/main" val="35678725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ference: Title, 4 Content">
    <p:spTree>
      <p:nvGrpSpPr>
        <p:cNvPr id="1" name=""/>
        <p:cNvGrpSpPr/>
        <p:nvPr/>
      </p:nvGrpSpPr>
      <p:grpSpPr>
        <a:xfrm>
          <a:off x="0" y="0"/>
          <a:ext cx="0" cy="0"/>
          <a:chOff x="0" y="0"/>
          <a:chExt cx="0" cy="0"/>
        </a:xfrm>
      </p:grpSpPr>
      <p:sp>
        <p:nvSpPr>
          <p:cNvPr id="5" name="Slide Number Placeholder 4"/>
          <p:cNvSpPr>
            <a:spLocks noGrp="1"/>
          </p:cNvSpPr>
          <p:nvPr>
            <p:ph type="sldNum" sz="quarter" idx="39"/>
          </p:nvPr>
        </p:nvSpPr>
        <p:spPr/>
        <p:txBody>
          <a:bodyPr/>
          <a:lstStyle/>
          <a:p>
            <a:pPr>
              <a:defRPr/>
            </a:pPr>
            <a:r>
              <a:rPr lang="en-US" altLang="en-US" smtClean="0"/>
              <a:t> </a:t>
            </a:r>
            <a:fld id="{9587AB99-FD34-48E4-8751-B532B08D7F6E}" type="slidenum">
              <a:rPr lang="en-US" altLang="en-US" smtClean="0"/>
              <a:pPr>
                <a:defRPr/>
              </a:pPr>
              <a:t>‹#›</a:t>
            </a:fld>
            <a:endParaRPr lang="en-US" altLang="en-US"/>
          </a:p>
        </p:txBody>
      </p:sp>
      <p:sp>
        <p:nvSpPr>
          <p:cNvPr id="3" name="Date Placeholder 2"/>
          <p:cNvSpPr>
            <a:spLocks noGrp="1"/>
          </p:cNvSpPr>
          <p:nvPr>
            <p:ph type="dt" sz="half" idx="37"/>
          </p:nvPr>
        </p:nvSpPr>
        <p:spPr/>
        <p:txBody>
          <a:bodyPr/>
          <a:lstStyle/>
          <a:p>
            <a:pPr>
              <a:defRPr/>
            </a:pPr>
            <a:r>
              <a:rPr lang="en-US" smtClean="0"/>
              <a:t>CISR v1.0</a:t>
            </a:r>
            <a:endParaRPr lang="en-US" dirty="0"/>
          </a:p>
        </p:txBody>
      </p:sp>
      <p:sp>
        <p:nvSpPr>
          <p:cNvPr id="4" name="Footer Placeholder 3"/>
          <p:cNvSpPr>
            <a:spLocks noGrp="1"/>
          </p:cNvSpPr>
          <p:nvPr>
            <p:ph type="ftr" sz="quarter" idx="38"/>
          </p:nvPr>
        </p:nvSpPr>
        <p:spPr/>
        <p:txBody>
          <a:bodyPr/>
          <a:lstStyle/>
          <a:p>
            <a:pPr>
              <a:defRPr/>
            </a:pPr>
            <a:r>
              <a:rPr lang="fr-FR" smtClean="0"/>
              <a:t>Module 6: Critical Infrastructure Assets</a:t>
            </a:r>
            <a:endParaRPr lang="en-US" dirty="0"/>
          </a:p>
        </p:txBody>
      </p:sp>
      <p:sp>
        <p:nvSpPr>
          <p:cNvPr id="34" name="Content Placeholder 13"/>
          <p:cNvSpPr>
            <a:spLocks noGrp="1"/>
          </p:cNvSpPr>
          <p:nvPr>
            <p:ph sz="quarter" idx="25"/>
          </p:nvPr>
        </p:nvSpPr>
        <p:spPr>
          <a:xfrm>
            <a:off x="4705351" y="1220788"/>
            <a:ext cx="4024312" cy="1781491"/>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35" name="Content Placeholder 13"/>
          <p:cNvSpPr>
            <a:spLocks noGrp="1"/>
          </p:cNvSpPr>
          <p:nvPr>
            <p:ph sz="quarter" idx="26"/>
          </p:nvPr>
        </p:nvSpPr>
        <p:spPr>
          <a:xfrm>
            <a:off x="4705350" y="3150870"/>
            <a:ext cx="4024313" cy="178308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Content Placeholder 13"/>
          <p:cNvSpPr>
            <a:spLocks noGrp="1"/>
          </p:cNvSpPr>
          <p:nvPr>
            <p:ph sz="quarter" idx="13"/>
          </p:nvPr>
        </p:nvSpPr>
        <p:spPr>
          <a:xfrm>
            <a:off x="411163" y="1220788"/>
            <a:ext cx="4027486"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Content Placeholder 13"/>
          <p:cNvSpPr>
            <a:spLocks noGrp="1"/>
          </p:cNvSpPr>
          <p:nvPr>
            <p:ph sz="quarter" idx="19"/>
          </p:nvPr>
        </p:nvSpPr>
        <p:spPr>
          <a:xfrm>
            <a:off x="411163" y="3157220"/>
            <a:ext cx="4023360" cy="1783080"/>
          </a:xfrm>
          <a:prstGeom prst="rect">
            <a:avLst/>
          </a:prstGeom>
        </p:spPr>
        <p:txBody>
          <a:bodyPr/>
          <a:lstStyle>
            <a:lvl1pPr marL="228600" indent="-22860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itle 1"/>
          <p:cNvSpPr>
            <a:spLocks noGrp="1"/>
          </p:cNvSpPr>
          <p:nvPr>
            <p:ph type="title"/>
          </p:nvPr>
        </p:nvSpPr>
        <p:spPr>
          <a:xfrm>
            <a:off x="411163" y="231775"/>
            <a:ext cx="8318500" cy="914400"/>
          </a:xfrm>
        </p:spPr>
        <p:txBody>
          <a:bodyPr/>
          <a:lstStyle/>
          <a:p>
            <a:r>
              <a:rPr lang="en-US" dirty="0" smtClean="0"/>
              <a:t>Click to edit Master title style</a:t>
            </a:r>
            <a:endParaRPr lang="en-US" dirty="0"/>
          </a:p>
        </p:txBody>
      </p:sp>
      <p:sp>
        <p:nvSpPr>
          <p:cNvPr id="19" name="Picture Placeholder Icon"/>
          <p:cNvSpPr>
            <a:spLocks noGrp="1"/>
          </p:cNvSpPr>
          <p:nvPr>
            <p:ph type="pic" sz="quarter" idx="33" hasCustomPrompt="1"/>
          </p:nvPr>
        </p:nvSpPr>
        <p:spPr>
          <a:xfrm>
            <a:off x="8409623" y="822960"/>
            <a:ext cx="320040" cy="320040"/>
          </a:xfrm>
          <a:prstGeom prst="rect">
            <a:avLst/>
          </a:prstGeom>
          <a:ln w="19050">
            <a:solidFill>
              <a:schemeClr val="bg1"/>
            </a:solidFill>
          </a:ln>
        </p:spPr>
        <p:txBody>
          <a:bodyPr wrap="none" lIns="0" tIns="0" rIns="0" bIns="0" anchor="ctr">
            <a:noAutofit/>
          </a:bodyPr>
          <a:lstStyle>
            <a:lvl1pPr algn="ctr">
              <a:buNone/>
              <a:defRPr sz="700" b="1">
                <a:solidFill>
                  <a:schemeClr val="tx1">
                    <a:lumMod val="95000"/>
                    <a:lumOff val="5000"/>
                  </a:schemeClr>
                </a:solidFill>
              </a:defRPr>
            </a:lvl1pPr>
          </a:lstStyle>
          <a:p>
            <a:pPr lvl="0"/>
            <a:r>
              <a:rPr lang="en-US" noProof="0" dirty="0" smtClean="0"/>
              <a:t>IMAGE</a:t>
            </a:r>
            <a:endParaRPr lang="en-US" noProof="0" dirty="0"/>
          </a:p>
        </p:txBody>
      </p:sp>
    </p:spTree>
    <p:extLst>
      <p:ext uri="{BB962C8B-B14F-4D97-AF65-F5344CB8AC3E}">
        <p14:creationId xmlns:p14="http://schemas.microsoft.com/office/powerpoint/2010/main" val="3123185576"/>
      </p:ext>
    </p:extLst>
  </p:cSld>
  <p:clrMapOvr>
    <a:masterClrMapping/>
  </p:clrMapOvr>
  <p:transition spd="med"/>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ference: Title 1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solidFill>
                  <a:schemeClr val="tx1"/>
                </a:solidFill>
              </a:defRPr>
            </a:lvl1pPr>
          </a:lstStyle>
          <a:p>
            <a:r>
              <a:rPr lang="en-US" smtClean="0"/>
              <a:t>CISR v1.0</a:t>
            </a:r>
            <a:endParaRPr lang="en-US"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pPr>
              <a:defRPr/>
            </a:pPr>
            <a:r>
              <a:rPr lang="en-US" smtClean="0"/>
              <a:t> </a:t>
            </a:r>
            <a:fld id="{1E05A8D5-9D50-4F79-AAB3-D0C9B9E3293E}" type="slidenum">
              <a:rPr lang="en-US" smtClean="0"/>
              <a:pPr>
                <a:defRPr/>
              </a:pPr>
              <a:t>‹#›</a:t>
            </a:fld>
            <a:endParaRPr lang="en-US" dirty="0"/>
          </a:p>
        </p:txBody>
      </p:sp>
      <p:sp>
        <p:nvSpPr>
          <p:cNvPr id="10" name="Footer Placeholder 9"/>
          <p:cNvSpPr>
            <a:spLocks noGrp="1"/>
          </p:cNvSpPr>
          <p:nvPr>
            <p:ph type="ftr" sz="quarter" idx="12"/>
          </p:nvPr>
        </p:nvSpPr>
        <p:spPr/>
        <p:txBody>
          <a:bodyPr/>
          <a:lstStyle>
            <a:lvl1pPr>
              <a:defRPr>
                <a:solidFill>
                  <a:schemeClr val="tx1"/>
                </a:solidFill>
              </a:defRPr>
            </a:lvl1pPr>
          </a:lstStyle>
          <a:p>
            <a:pPr>
              <a:defRPr/>
            </a:pPr>
            <a:r>
              <a:rPr lang="en-US" smtClean="0"/>
              <a:t>Module 6: Critical Infrastructure Assets</a:t>
            </a:r>
            <a:endParaRPr lang="en-US" dirty="0"/>
          </a:p>
        </p:txBody>
      </p:sp>
      <p:sp>
        <p:nvSpPr>
          <p:cNvPr id="14" name="Content Placeholder 13"/>
          <p:cNvSpPr>
            <a:spLocks noGrp="1"/>
          </p:cNvSpPr>
          <p:nvPr>
            <p:ph sz="quarter" idx="13" hasCustomPrompt="1"/>
          </p:nvPr>
        </p:nvSpPr>
        <p:spPr>
          <a:xfrm>
            <a:off x="411163" y="1220789"/>
            <a:ext cx="8318500" cy="3713161"/>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5" name="Text Placeholder 12"/>
          <p:cNvSpPr>
            <a:spLocks noGrp="1"/>
          </p:cNvSpPr>
          <p:nvPr>
            <p:ph type="body" sz="quarter" idx="14"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p>
        </p:txBody>
      </p:sp>
      <p:sp>
        <p:nvSpPr>
          <p:cNvPr id="26" name="Picture Placeholder 16"/>
          <p:cNvSpPr>
            <a:spLocks noGrp="1"/>
          </p:cNvSpPr>
          <p:nvPr>
            <p:ph type="pic" sz="quarter" idx="15"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8"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9" name="Picture Placeholder 16"/>
          <p:cNvSpPr>
            <a:spLocks noGrp="1"/>
          </p:cNvSpPr>
          <p:nvPr>
            <p:ph type="pic" sz="quarter" idx="18"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951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eference: Question- 1 Title 1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solidFill>
                  <a:schemeClr val="tx1"/>
                </a:solidFill>
              </a:defRPr>
            </a:lvl1pPr>
          </a:lstStyle>
          <a:p>
            <a:r>
              <a:rPr lang="en-US" smtClean="0"/>
              <a:t>CISR v1.0</a:t>
            </a:r>
            <a:endParaRPr lang="en-US"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pPr>
              <a:defRPr/>
            </a:pPr>
            <a:r>
              <a:rPr lang="en-US" smtClean="0"/>
              <a:t> </a:t>
            </a:r>
            <a:fld id="{1E05A8D5-9D50-4F79-AAB3-D0C9B9E3293E}" type="slidenum">
              <a:rPr lang="en-US" smtClean="0"/>
              <a:pPr>
                <a:defRPr/>
              </a:pPr>
              <a:t>‹#›</a:t>
            </a:fld>
            <a:endParaRPr lang="en-US" dirty="0"/>
          </a:p>
        </p:txBody>
      </p:sp>
      <p:sp>
        <p:nvSpPr>
          <p:cNvPr id="10" name="Footer Placeholder 9"/>
          <p:cNvSpPr>
            <a:spLocks noGrp="1"/>
          </p:cNvSpPr>
          <p:nvPr>
            <p:ph type="ftr" sz="quarter" idx="12"/>
          </p:nvPr>
        </p:nvSpPr>
        <p:spPr/>
        <p:txBody>
          <a:bodyPr/>
          <a:lstStyle>
            <a:lvl1pPr>
              <a:defRPr>
                <a:solidFill>
                  <a:schemeClr val="tx1"/>
                </a:solidFill>
              </a:defRPr>
            </a:lvl1pPr>
          </a:lstStyle>
          <a:p>
            <a:pPr>
              <a:defRPr/>
            </a:pPr>
            <a:r>
              <a:rPr lang="en-US" smtClean="0"/>
              <a:t>Module 6: Critical Infrastructure Assets</a:t>
            </a:r>
            <a:endParaRPr lang="en-US" dirty="0"/>
          </a:p>
        </p:txBody>
      </p:sp>
      <p:sp>
        <p:nvSpPr>
          <p:cNvPr id="14" name="Content Placeholder 13"/>
          <p:cNvSpPr>
            <a:spLocks noGrp="1"/>
          </p:cNvSpPr>
          <p:nvPr>
            <p:ph sz="quarter" idx="13" hasCustomPrompt="1"/>
          </p:nvPr>
        </p:nvSpPr>
        <p:spPr>
          <a:xfrm>
            <a:off x="411163" y="1220788"/>
            <a:ext cx="8318500" cy="3719512"/>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5" name="Text Placeholder 12"/>
          <p:cNvSpPr>
            <a:spLocks noGrp="1"/>
          </p:cNvSpPr>
          <p:nvPr>
            <p:ph type="body" sz="quarter" idx="14"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p>
        </p:txBody>
      </p:sp>
      <p:sp>
        <p:nvSpPr>
          <p:cNvPr id="26" name="Picture Placeholder 16"/>
          <p:cNvSpPr>
            <a:spLocks noGrp="1"/>
          </p:cNvSpPr>
          <p:nvPr>
            <p:ph type="pic" sz="quarter" idx="15"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8"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9" name="Picture Placeholder 16"/>
          <p:cNvSpPr>
            <a:spLocks noGrp="1"/>
          </p:cNvSpPr>
          <p:nvPr>
            <p:ph type="pic" sz="quarter" idx="18"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7751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ference: Title Content 2 Stagger">
    <p:spTree>
      <p:nvGrpSpPr>
        <p:cNvPr id="1" name=""/>
        <p:cNvGrpSpPr/>
        <p:nvPr/>
      </p:nvGrpSpPr>
      <p:grpSpPr>
        <a:xfrm>
          <a:off x="0" y="0"/>
          <a:ext cx="0" cy="0"/>
          <a:chOff x="0" y="0"/>
          <a:chExt cx="0" cy="0"/>
        </a:xfrm>
      </p:grpSpPr>
      <p:sp>
        <p:nvSpPr>
          <p:cNvPr id="11" name="Footer Placeholder 10"/>
          <p:cNvSpPr>
            <a:spLocks noGrp="1" noChangeArrowheads="1"/>
          </p:cNvSpPr>
          <p:nvPr>
            <p:ph type="ftr" sz="quarter" idx="14"/>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15"/>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17"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19" name="Content Placeholder 6"/>
          <p:cNvSpPr>
            <a:spLocks noGrp="1"/>
          </p:cNvSpPr>
          <p:nvPr>
            <p:ph sz="quarter" idx="16" hasCustomPrompt="1"/>
          </p:nvPr>
        </p:nvSpPr>
        <p:spPr>
          <a:xfrm>
            <a:off x="4754563" y="4162489"/>
            <a:ext cx="3975100" cy="1755648"/>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0" name="Content Placeholder 6"/>
          <p:cNvSpPr>
            <a:spLocks noGrp="1"/>
          </p:cNvSpPr>
          <p:nvPr>
            <p:ph sz="quarter" idx="17" hasCustomPrompt="1"/>
          </p:nvPr>
        </p:nvSpPr>
        <p:spPr>
          <a:xfrm>
            <a:off x="411163" y="1220788"/>
            <a:ext cx="8318500" cy="2743200"/>
          </a:xfrm>
        </p:spPr>
        <p:txBody>
          <a:bodyPr/>
          <a:lstStyle>
            <a:lvl1pPr marL="228600" indent="-228600">
              <a:defRPr lang="en-US" sz="2800" b="1" dirty="0" smtClean="0">
                <a:solidFill>
                  <a:schemeClr val="tx1"/>
                </a:solidFill>
                <a:latin typeface="+mn-lt"/>
                <a:ea typeface="+mn-ea"/>
                <a:cs typeface="Arial" pitchFamily="34" charset="0"/>
              </a:defRPr>
            </a:lvl1pPr>
            <a:lvl4pPr>
              <a:defRPr/>
            </a:lvl4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8" name="Text Placeholder 12"/>
          <p:cNvSpPr>
            <a:spLocks noGrp="1"/>
          </p:cNvSpPr>
          <p:nvPr>
            <p:ph type="body" sz="quarter" idx="18"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p>
        </p:txBody>
      </p:sp>
      <p:sp>
        <p:nvSpPr>
          <p:cNvPr id="9" name="Picture Placeholder 16"/>
          <p:cNvSpPr>
            <a:spLocks noGrp="1"/>
          </p:cNvSpPr>
          <p:nvPr>
            <p:ph type="pic" sz="quarter" idx="19"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0" name="Picture Placeholder 16"/>
          <p:cNvSpPr>
            <a:spLocks noGrp="1"/>
          </p:cNvSpPr>
          <p:nvPr>
            <p:ph type="pic" sz="quarter" idx="20"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3" name="Picture Placeholder 16"/>
          <p:cNvSpPr>
            <a:spLocks noGrp="1"/>
          </p:cNvSpPr>
          <p:nvPr>
            <p:ph type="pic" sz="quarter" idx="21"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159108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eference: Title and 2 Content">
    <p:spTree>
      <p:nvGrpSpPr>
        <p:cNvPr id="1" name=""/>
        <p:cNvGrpSpPr/>
        <p:nvPr/>
      </p:nvGrpSpPr>
      <p:grpSpPr>
        <a:xfrm>
          <a:off x="0" y="0"/>
          <a:ext cx="0" cy="0"/>
          <a:chOff x="0" y="0"/>
          <a:chExt cx="0" cy="0"/>
        </a:xfrm>
      </p:grpSpPr>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tx1"/>
                </a:solidFill>
                <a:latin typeface="Arial" pitchFamily="34" charset="0"/>
                <a:cs typeface="Arial" pitchFamily="34" charset="0"/>
              </a:defRPr>
            </a:lvl1pPr>
          </a:lstStyle>
          <a:p>
            <a:pPr>
              <a:defRPr/>
            </a:pPr>
            <a:r>
              <a:rPr lang="en-US" smtClean="0"/>
              <a:t>Module 6: Critical Infrastructure Assets</a:t>
            </a:r>
            <a:endParaRPr lang="en-US" dirty="0"/>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tx1"/>
                </a:solidFill>
              </a:defRPr>
            </a:lvl1pPr>
          </a:lstStyle>
          <a:p>
            <a:r>
              <a:rPr lang="en-US" smtClean="0"/>
              <a:t>CISR v1.0</a:t>
            </a:r>
            <a:endParaRPr lang="en-US" dirty="0"/>
          </a:p>
        </p:txBody>
      </p:sp>
      <p:sp>
        <p:nvSpPr>
          <p:cNvPr id="14"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tx1"/>
                </a:solidFill>
                <a:latin typeface="Arial" pitchFamily="34" charset="0"/>
                <a:cs typeface="Arial" pitchFamily="34" charset="0"/>
              </a:defRPr>
            </a:lvl1pPr>
          </a:lstStyle>
          <a:p>
            <a:pPr>
              <a:defRPr/>
            </a:pPr>
            <a:r>
              <a:rPr lang="en-US" smtClean="0"/>
              <a:t> </a:t>
            </a:r>
            <a:fld id="{1E05A8D5-9D50-4F79-AAB3-D0C9B9E3293E}" type="slidenum">
              <a:rPr lang="en-US" smtClean="0"/>
              <a:pPr>
                <a:defRPr/>
              </a:pPr>
              <a:t>‹#›</a:t>
            </a:fld>
            <a:endParaRPr lang="en-US" dirty="0"/>
          </a:p>
        </p:txBody>
      </p:sp>
      <p:sp>
        <p:nvSpPr>
          <p:cNvPr id="21" name="Content Placeholder 13"/>
          <p:cNvSpPr>
            <a:spLocks noGrp="1"/>
          </p:cNvSpPr>
          <p:nvPr>
            <p:ph sz="quarter" idx="13" hasCustomPrompt="1"/>
          </p:nvPr>
        </p:nvSpPr>
        <p:spPr>
          <a:xfrm>
            <a:off x="411164" y="1220788"/>
            <a:ext cx="3976686" cy="3713162"/>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2" name="Content Placeholder 13"/>
          <p:cNvSpPr>
            <a:spLocks noGrp="1"/>
          </p:cNvSpPr>
          <p:nvPr>
            <p:ph sz="quarter" idx="14" hasCustomPrompt="1"/>
          </p:nvPr>
        </p:nvSpPr>
        <p:spPr>
          <a:xfrm>
            <a:off x="4754563" y="1220789"/>
            <a:ext cx="3975100" cy="3713162"/>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8" name="Text Placeholder 12"/>
          <p:cNvSpPr>
            <a:spLocks noGrp="1"/>
          </p:cNvSpPr>
          <p:nvPr>
            <p:ph type="body" sz="quarter" idx="15"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endParaRPr lang="en-US" dirty="0"/>
          </a:p>
        </p:txBody>
      </p:sp>
      <p:sp>
        <p:nvSpPr>
          <p:cNvPr id="19" name="Picture Placeholder 16"/>
          <p:cNvSpPr>
            <a:spLocks noGrp="1"/>
          </p:cNvSpPr>
          <p:nvPr>
            <p:ph type="pic" sz="quarter" idx="16"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0"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4" name="Picture Placeholder 16"/>
          <p:cNvSpPr>
            <a:spLocks noGrp="1"/>
          </p:cNvSpPr>
          <p:nvPr>
            <p:ph type="pic" sz="quarter" idx="18"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4" name="Title 3"/>
          <p:cNvSpPr>
            <a:spLocks noGrp="1"/>
          </p:cNvSpPr>
          <p:nvPr>
            <p:ph type="title" hasCustomPrompt="1"/>
          </p:nvPr>
        </p:nvSpPr>
        <p:spPr/>
        <p:txBody>
          <a:bodyPr/>
          <a:lstStyle/>
          <a:p>
            <a:r>
              <a:rPr lang="en-US" dirty="0" smtClean="0"/>
              <a:t>Click to edit Header</a:t>
            </a:r>
            <a:endParaRPr lang="en-US" dirty="0"/>
          </a:p>
        </p:txBody>
      </p:sp>
    </p:spTree>
    <p:extLst>
      <p:ext uri="{BB962C8B-B14F-4D97-AF65-F5344CB8AC3E}">
        <p14:creationId xmlns:p14="http://schemas.microsoft.com/office/powerpoint/2010/main" val="3506659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eference: Question - Title 2 Content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mtClean="0">
                <a:solidFill>
                  <a:srgbClr val="FFFFFF">
                    <a:lumMod val="85000"/>
                  </a:srgbClr>
                </a:solidFill>
              </a:rPr>
              <a:t>CISR v1.0</a:t>
            </a:r>
            <a:endParaRPr lang="en-US" dirty="0">
              <a:solidFill>
                <a:srgbClr val="FFFFFF">
                  <a:lumMod val="85000"/>
                </a:srgbClr>
              </a:solidFill>
            </a:endParaRPr>
          </a:p>
        </p:txBody>
      </p:sp>
      <p:sp>
        <p:nvSpPr>
          <p:cNvPr id="9" name="Slide Number Placeholder 8"/>
          <p:cNvSpPr>
            <a:spLocks noGrp="1"/>
          </p:cNvSpPr>
          <p:nvPr>
            <p:ph type="sldNum" sz="quarter" idx="11"/>
          </p:nvPr>
        </p:nvSpPr>
        <p:spPr/>
        <p:txBody>
          <a:body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10" name="Footer Placeholder 9"/>
          <p:cNvSpPr>
            <a:spLocks noGrp="1"/>
          </p:cNvSpPr>
          <p:nvPr>
            <p:ph type="ftr" sz="quarter" idx="12"/>
          </p:nvPr>
        </p:nvSpPr>
        <p:spPr/>
        <p:txBody>
          <a:bodyPr/>
          <a:lstStyle/>
          <a:p>
            <a:pPr>
              <a:defRPr/>
            </a:pPr>
            <a:r>
              <a:rPr lang="en-US" dirty="0" smtClean="0">
                <a:solidFill>
                  <a:srgbClr val="FFFFFF"/>
                </a:solidFill>
              </a:rPr>
              <a:t>Module 6: Critical Infrastructure Assets</a:t>
            </a:r>
            <a:endParaRPr lang="en-US" dirty="0">
              <a:solidFill>
                <a:srgbClr val="FFFFFF"/>
              </a:solidFill>
            </a:endParaRPr>
          </a:p>
        </p:txBody>
      </p:sp>
      <p:sp>
        <p:nvSpPr>
          <p:cNvPr id="14" name="Content Placeholder 13"/>
          <p:cNvSpPr>
            <a:spLocks noGrp="1"/>
          </p:cNvSpPr>
          <p:nvPr>
            <p:ph sz="quarter" idx="13" hasCustomPrompt="1"/>
          </p:nvPr>
        </p:nvSpPr>
        <p:spPr>
          <a:xfrm>
            <a:off x="411163" y="1220789"/>
            <a:ext cx="3976687" cy="3701732"/>
          </a:xfrm>
          <a:prstGeom prst="rect">
            <a:avLst/>
          </a:prstGeom>
        </p:spPr>
        <p:txBody>
          <a:bodyPr/>
          <a:lstStyle>
            <a:lvl1pPr>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5" name="Text Placeholder 12"/>
          <p:cNvSpPr>
            <a:spLocks noGrp="1"/>
          </p:cNvSpPr>
          <p:nvPr>
            <p:ph type="body" sz="quarter" idx="14"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p>
        </p:txBody>
      </p:sp>
      <p:sp>
        <p:nvSpPr>
          <p:cNvPr id="27" name="Title 26"/>
          <p:cNvSpPr>
            <a:spLocks noGrp="1"/>
          </p:cNvSpPr>
          <p:nvPr>
            <p:ph type="title" hasCustomPrompt="1"/>
          </p:nvPr>
        </p:nvSpPr>
        <p:spPr>
          <a:xfrm>
            <a:off x="411163" y="228600"/>
            <a:ext cx="5994984" cy="914400"/>
          </a:xfrm>
          <a:solidFill>
            <a:schemeClr val="bg2">
              <a:lumMod val="60000"/>
              <a:lumOff val="40000"/>
            </a:schemeClr>
          </a:solidFill>
        </p:spPr>
        <p:txBody>
          <a:bodyPr/>
          <a:lstStyle>
            <a:lvl1pPr>
              <a:defRPr/>
            </a:lvl1pPr>
          </a:lstStyle>
          <a:p>
            <a:r>
              <a:rPr lang="en-US" dirty="0" smtClean="0"/>
              <a:t>Click to edit Header</a:t>
            </a:r>
            <a:endParaRPr lang="en-US" dirty="0"/>
          </a:p>
        </p:txBody>
      </p:sp>
      <p:sp>
        <p:nvSpPr>
          <p:cNvPr id="26" name="Picture Placeholder 16"/>
          <p:cNvSpPr>
            <a:spLocks noGrp="1"/>
          </p:cNvSpPr>
          <p:nvPr>
            <p:ph type="pic" sz="quarter" idx="15"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8"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9" name="Picture Placeholder 16"/>
          <p:cNvSpPr>
            <a:spLocks noGrp="1"/>
          </p:cNvSpPr>
          <p:nvPr>
            <p:ph type="pic" sz="quarter" idx="18"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1" name="Content Placeholder 13"/>
          <p:cNvSpPr>
            <a:spLocks noGrp="1"/>
          </p:cNvSpPr>
          <p:nvPr>
            <p:ph sz="quarter" idx="19" hasCustomPrompt="1"/>
          </p:nvPr>
        </p:nvSpPr>
        <p:spPr>
          <a:xfrm>
            <a:off x="4754563" y="1220788"/>
            <a:ext cx="3978274" cy="3703320"/>
          </a:xfrm>
          <a:prstGeom prst="rect">
            <a:avLst/>
          </a:prstGeom>
        </p:spPr>
        <p:txBody>
          <a:bodyPr/>
          <a:lstStyle>
            <a:lvl1pPr>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84614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Reference: Title and 2 Content Right">
    <p:spTree>
      <p:nvGrpSpPr>
        <p:cNvPr id="1" name=""/>
        <p:cNvGrpSpPr/>
        <p:nvPr/>
      </p:nvGrpSpPr>
      <p:grpSpPr>
        <a:xfrm>
          <a:off x="0" y="0"/>
          <a:ext cx="0" cy="0"/>
          <a:chOff x="0" y="0"/>
          <a:chExt cx="0" cy="0"/>
        </a:xfrm>
      </p:grpSpPr>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14"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21" name="Content Placeholder 13"/>
          <p:cNvSpPr>
            <a:spLocks noGrp="1"/>
          </p:cNvSpPr>
          <p:nvPr>
            <p:ph sz="quarter" idx="13" hasCustomPrompt="1"/>
          </p:nvPr>
        </p:nvSpPr>
        <p:spPr>
          <a:xfrm>
            <a:off x="4754562" y="1224974"/>
            <a:ext cx="3974147" cy="1783080"/>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2" name="Content Placeholder 13"/>
          <p:cNvSpPr>
            <a:spLocks noGrp="1"/>
          </p:cNvSpPr>
          <p:nvPr>
            <p:ph sz="quarter" idx="14" hasCustomPrompt="1"/>
          </p:nvPr>
        </p:nvSpPr>
        <p:spPr>
          <a:xfrm>
            <a:off x="414337" y="1227138"/>
            <a:ext cx="3973513" cy="3713162"/>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8" name="Text Placeholder 12"/>
          <p:cNvSpPr>
            <a:spLocks noGrp="1"/>
          </p:cNvSpPr>
          <p:nvPr>
            <p:ph type="body" sz="quarter" idx="15"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endParaRPr lang="en-US" dirty="0"/>
          </a:p>
        </p:txBody>
      </p:sp>
      <p:sp>
        <p:nvSpPr>
          <p:cNvPr id="19" name="Picture Placeholder 16"/>
          <p:cNvSpPr>
            <a:spLocks noGrp="1"/>
          </p:cNvSpPr>
          <p:nvPr>
            <p:ph type="pic" sz="quarter" idx="16"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0"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4" name="Picture Placeholder 16"/>
          <p:cNvSpPr>
            <a:spLocks noGrp="1"/>
          </p:cNvSpPr>
          <p:nvPr>
            <p:ph type="pic" sz="quarter" idx="18"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4" name="Title 3"/>
          <p:cNvSpPr>
            <a:spLocks noGrp="1"/>
          </p:cNvSpPr>
          <p:nvPr>
            <p:ph type="title" hasCustomPrompt="1"/>
          </p:nvPr>
        </p:nvSpPr>
        <p:spPr/>
        <p:txBody>
          <a:bodyPr/>
          <a:lstStyle/>
          <a:p>
            <a:r>
              <a:rPr lang="en-US" dirty="0" smtClean="0"/>
              <a:t>Click to edit Header</a:t>
            </a:r>
            <a:endParaRPr lang="en-US" dirty="0"/>
          </a:p>
        </p:txBody>
      </p:sp>
      <p:sp>
        <p:nvSpPr>
          <p:cNvPr id="13" name="Content Placeholder 13"/>
          <p:cNvSpPr>
            <a:spLocks noGrp="1"/>
          </p:cNvSpPr>
          <p:nvPr>
            <p:ph sz="quarter" idx="19" hasCustomPrompt="1"/>
          </p:nvPr>
        </p:nvSpPr>
        <p:spPr>
          <a:xfrm>
            <a:off x="4754563" y="3157220"/>
            <a:ext cx="3975100" cy="1783080"/>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831320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eference: Title and 2 Content Left">
    <p:spTree>
      <p:nvGrpSpPr>
        <p:cNvPr id="1" name=""/>
        <p:cNvGrpSpPr/>
        <p:nvPr/>
      </p:nvGrpSpPr>
      <p:grpSpPr>
        <a:xfrm>
          <a:off x="0" y="0"/>
          <a:ext cx="0" cy="0"/>
          <a:chOff x="0" y="0"/>
          <a:chExt cx="0" cy="0"/>
        </a:xfrm>
      </p:grpSpPr>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14"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21" name="Content Placeholder 13"/>
          <p:cNvSpPr>
            <a:spLocks noGrp="1"/>
          </p:cNvSpPr>
          <p:nvPr>
            <p:ph sz="quarter" idx="13" hasCustomPrompt="1"/>
          </p:nvPr>
        </p:nvSpPr>
        <p:spPr>
          <a:xfrm>
            <a:off x="411163" y="1220788"/>
            <a:ext cx="3976687" cy="1783080"/>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2" name="Content Placeholder 13"/>
          <p:cNvSpPr>
            <a:spLocks noGrp="1"/>
          </p:cNvSpPr>
          <p:nvPr>
            <p:ph sz="quarter" idx="14" hasCustomPrompt="1"/>
          </p:nvPr>
        </p:nvSpPr>
        <p:spPr>
          <a:xfrm>
            <a:off x="4754563" y="1220789"/>
            <a:ext cx="3975100" cy="3713162"/>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8" name="Text Placeholder 12"/>
          <p:cNvSpPr>
            <a:spLocks noGrp="1"/>
          </p:cNvSpPr>
          <p:nvPr>
            <p:ph type="body" sz="quarter" idx="15"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endParaRPr lang="en-US" dirty="0"/>
          </a:p>
        </p:txBody>
      </p:sp>
      <p:sp>
        <p:nvSpPr>
          <p:cNvPr id="19" name="Picture Placeholder 16"/>
          <p:cNvSpPr>
            <a:spLocks noGrp="1"/>
          </p:cNvSpPr>
          <p:nvPr>
            <p:ph type="pic" sz="quarter" idx="16"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0"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4" name="Picture Placeholder 16"/>
          <p:cNvSpPr>
            <a:spLocks noGrp="1"/>
          </p:cNvSpPr>
          <p:nvPr>
            <p:ph type="pic" sz="quarter" idx="18"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4" name="Title 3"/>
          <p:cNvSpPr>
            <a:spLocks noGrp="1"/>
          </p:cNvSpPr>
          <p:nvPr>
            <p:ph type="title" hasCustomPrompt="1"/>
          </p:nvPr>
        </p:nvSpPr>
        <p:spPr/>
        <p:txBody>
          <a:bodyPr/>
          <a:lstStyle/>
          <a:p>
            <a:r>
              <a:rPr lang="en-US" dirty="0" smtClean="0"/>
              <a:t>Click to edit Header</a:t>
            </a:r>
            <a:endParaRPr lang="en-US" dirty="0"/>
          </a:p>
        </p:txBody>
      </p:sp>
      <p:sp>
        <p:nvSpPr>
          <p:cNvPr id="13" name="Content Placeholder 13"/>
          <p:cNvSpPr>
            <a:spLocks noGrp="1"/>
          </p:cNvSpPr>
          <p:nvPr>
            <p:ph sz="quarter" idx="19" hasCustomPrompt="1"/>
          </p:nvPr>
        </p:nvSpPr>
        <p:spPr>
          <a:xfrm>
            <a:off x="411163" y="3157220"/>
            <a:ext cx="3972613" cy="1783080"/>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08398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eference: Title 4 Content">
    <p:spTree>
      <p:nvGrpSpPr>
        <p:cNvPr id="1" name=""/>
        <p:cNvGrpSpPr/>
        <p:nvPr/>
      </p:nvGrpSpPr>
      <p:grpSpPr>
        <a:xfrm>
          <a:off x="0" y="0"/>
          <a:ext cx="0" cy="0"/>
          <a:chOff x="0" y="0"/>
          <a:chExt cx="0" cy="0"/>
        </a:xfrm>
      </p:grpSpPr>
      <p:sp>
        <p:nvSpPr>
          <p:cNvPr id="11" name="Footer Placeholder 10"/>
          <p:cNvSpPr>
            <a:spLocks noGrp="1" noChangeArrowheads="1"/>
          </p:cNvSpPr>
          <p:nvPr>
            <p:ph type="ftr" sz="quarter" idx="14"/>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15"/>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17"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23" name="Title 22"/>
          <p:cNvSpPr>
            <a:spLocks noGrp="1"/>
          </p:cNvSpPr>
          <p:nvPr>
            <p:ph type="title" hasCustomPrompt="1"/>
          </p:nvPr>
        </p:nvSpPr>
        <p:spPr>
          <a:xfrm>
            <a:off x="411164" y="228600"/>
            <a:ext cx="5988050" cy="914400"/>
          </a:xfrm>
          <a:prstGeom prst="rect">
            <a:avLst/>
          </a:prstGeom>
        </p:spPr>
        <p:txBody>
          <a:bodyPr/>
          <a:lstStyle>
            <a:lvl1pPr>
              <a:defRPr/>
            </a:lvl1pPr>
          </a:lstStyle>
          <a:p>
            <a:r>
              <a:rPr lang="en-US" dirty="0" smtClean="0"/>
              <a:t>Click to edit Header</a:t>
            </a:r>
            <a:endParaRPr lang="en-US" dirty="0"/>
          </a:p>
        </p:txBody>
      </p:sp>
      <p:sp>
        <p:nvSpPr>
          <p:cNvPr id="16" name="Text Placeholder 12"/>
          <p:cNvSpPr>
            <a:spLocks noGrp="1"/>
          </p:cNvSpPr>
          <p:nvPr>
            <p:ph type="body" sz="quarter" idx="21"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endParaRPr lang="en-US" dirty="0"/>
          </a:p>
        </p:txBody>
      </p:sp>
      <p:sp>
        <p:nvSpPr>
          <p:cNvPr id="24" name="Picture Placeholder 16"/>
          <p:cNvSpPr>
            <a:spLocks noGrp="1"/>
          </p:cNvSpPr>
          <p:nvPr>
            <p:ph type="pic" sz="quarter" idx="22"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5" name="Picture Placeholder 16"/>
          <p:cNvSpPr>
            <a:spLocks noGrp="1"/>
          </p:cNvSpPr>
          <p:nvPr>
            <p:ph type="pic" sz="quarter" idx="17"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6" name="Picture Placeholder 16"/>
          <p:cNvSpPr>
            <a:spLocks noGrp="1"/>
          </p:cNvSpPr>
          <p:nvPr>
            <p:ph type="pic" sz="quarter" idx="23"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32" name="Content Placeholder 13"/>
          <p:cNvSpPr>
            <a:spLocks noGrp="1"/>
          </p:cNvSpPr>
          <p:nvPr>
            <p:ph sz="quarter" idx="13" hasCustomPrompt="1"/>
          </p:nvPr>
        </p:nvSpPr>
        <p:spPr>
          <a:xfrm>
            <a:off x="411164" y="1220788"/>
            <a:ext cx="3976686" cy="173736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46175" indent="-228600">
              <a:buFont typeface="Arial" pitchFamily="34" charset="0"/>
              <a:buChar char="•"/>
              <a:defRPr/>
            </a:lvl4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3" name="Content Placeholder 13"/>
          <p:cNvSpPr>
            <a:spLocks noGrp="1"/>
          </p:cNvSpPr>
          <p:nvPr>
            <p:ph sz="quarter" idx="24" hasCustomPrompt="1"/>
          </p:nvPr>
        </p:nvSpPr>
        <p:spPr>
          <a:xfrm>
            <a:off x="411163" y="3157220"/>
            <a:ext cx="3976687" cy="173736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46175" indent="-228600">
              <a:buFont typeface="Arial" pitchFamily="34" charset="0"/>
              <a:buChar char="•"/>
              <a:defRPr/>
            </a:lvl4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4" name="Content Placeholder 13"/>
          <p:cNvSpPr>
            <a:spLocks noGrp="1"/>
          </p:cNvSpPr>
          <p:nvPr>
            <p:ph sz="quarter" idx="25" hasCustomPrompt="1"/>
          </p:nvPr>
        </p:nvSpPr>
        <p:spPr>
          <a:xfrm>
            <a:off x="4754563" y="1220788"/>
            <a:ext cx="3975100" cy="173736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endParaRPr lang="en-US" dirty="0"/>
          </a:p>
        </p:txBody>
      </p:sp>
      <p:sp>
        <p:nvSpPr>
          <p:cNvPr id="35" name="Content Placeholder 13"/>
          <p:cNvSpPr>
            <a:spLocks noGrp="1"/>
          </p:cNvSpPr>
          <p:nvPr>
            <p:ph sz="quarter" idx="26" hasCustomPrompt="1"/>
          </p:nvPr>
        </p:nvSpPr>
        <p:spPr>
          <a:xfrm>
            <a:off x="4754562" y="3150870"/>
            <a:ext cx="3975101" cy="1737360"/>
          </a:xfrm>
          <a:prstGeom prst="rect">
            <a:avLst/>
          </a:prstGeom>
        </p:spPr>
        <p:txBody>
          <a:bodyPr/>
          <a:lstStyle>
            <a:lvl1pPr marL="182563" indent="-182563">
              <a:defRPr lang="en-US" sz="2800" b="1" dirty="0" smtClean="0">
                <a:solidFill>
                  <a:schemeClr val="tx1"/>
                </a:solidFill>
                <a:latin typeface="+mn-lt"/>
                <a:ea typeface="+mn-ea"/>
                <a:cs typeface="Arial" pitchFamily="34" charset="0"/>
              </a:defRPr>
            </a:lvl1pPr>
            <a:lvl3pPr>
              <a:defRPr/>
            </a:lvl3pPr>
            <a:lvl4pPr marL="1188720" indent="-228600">
              <a:buFont typeface="Arial" pitchFamily="34" charset="0"/>
              <a:buChar char="•"/>
              <a:defRPr/>
            </a:lvl4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20972960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imary: Question - Title 1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solidFill>
                  <a:schemeClr val="tx1"/>
                </a:solidFill>
              </a:defRPr>
            </a:lvl1pPr>
          </a:lstStyle>
          <a:p>
            <a:r>
              <a:rPr lang="en-US" smtClean="0"/>
              <a:t>CISR v1.0</a:t>
            </a:r>
            <a:endParaRPr lang="en-US"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pPr>
              <a:defRPr/>
            </a:pPr>
            <a:r>
              <a:rPr lang="en-US" smtClean="0"/>
              <a:t> </a:t>
            </a:r>
            <a:fld id="{1E05A8D5-9D50-4F79-AAB3-D0C9B9E3293E}" type="slidenum">
              <a:rPr lang="en-US" smtClean="0"/>
              <a:pPr>
                <a:defRPr/>
              </a:pPr>
              <a:t>‹#›</a:t>
            </a:fld>
            <a:endParaRPr lang="en-US" dirty="0"/>
          </a:p>
        </p:txBody>
      </p:sp>
      <p:sp>
        <p:nvSpPr>
          <p:cNvPr id="10" name="Footer Placeholder 9"/>
          <p:cNvSpPr>
            <a:spLocks noGrp="1"/>
          </p:cNvSpPr>
          <p:nvPr>
            <p:ph type="ftr" sz="quarter" idx="12"/>
          </p:nvPr>
        </p:nvSpPr>
        <p:spPr/>
        <p:txBody>
          <a:bodyPr/>
          <a:lstStyle>
            <a:lvl1pPr>
              <a:defRPr>
                <a:solidFill>
                  <a:schemeClr val="tx1"/>
                </a:solidFill>
              </a:defRPr>
            </a:lvl1pPr>
          </a:lstStyle>
          <a:p>
            <a:pPr>
              <a:defRPr/>
            </a:pPr>
            <a:r>
              <a:rPr lang="en-US" smtClean="0"/>
              <a:t>Module 6: Critical Infrastructure Assets</a:t>
            </a:r>
            <a:endParaRPr lang="en-US" dirty="0"/>
          </a:p>
        </p:txBody>
      </p:sp>
      <p:sp>
        <p:nvSpPr>
          <p:cNvPr id="14" name="Content Placeholder 13"/>
          <p:cNvSpPr>
            <a:spLocks noGrp="1"/>
          </p:cNvSpPr>
          <p:nvPr>
            <p:ph sz="quarter" idx="13" hasCustomPrompt="1"/>
          </p:nvPr>
        </p:nvSpPr>
        <p:spPr>
          <a:xfrm>
            <a:off x="411163" y="1220788"/>
            <a:ext cx="8318500" cy="3719512"/>
          </a:xfrm>
          <a:prstGeom prst="rect">
            <a:avLst/>
          </a:prstGeom>
        </p:spPr>
        <p:txBody>
          <a:bodyPr/>
          <a:lstStyle>
            <a:lvl1pPr marL="228600" indent="-228600">
              <a:defRPr/>
            </a:lvl1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7" name="Title 26"/>
          <p:cNvSpPr>
            <a:spLocks noGrp="1"/>
          </p:cNvSpPr>
          <p:nvPr>
            <p:ph type="title" hasCustomPrompt="1"/>
          </p:nvPr>
        </p:nvSpPr>
        <p:spPr/>
        <p:txBody>
          <a:bodyPr/>
          <a:lstStyle>
            <a:lvl1pPr>
              <a:defRPr/>
            </a:lvl1pPr>
          </a:lstStyle>
          <a:p>
            <a:r>
              <a:rPr lang="en-US" dirty="0" smtClean="0"/>
              <a:t>Click to edit Header</a:t>
            </a:r>
            <a:endParaRPr lang="en-US" dirty="0"/>
          </a:p>
        </p:txBody>
      </p:sp>
    </p:spTree>
    <p:extLst>
      <p:ext uri="{BB962C8B-B14F-4D97-AF65-F5344CB8AC3E}">
        <p14:creationId xmlns:p14="http://schemas.microsoft.com/office/powerpoint/2010/main" val="1114478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ference: Title">
    <p:spTree>
      <p:nvGrpSpPr>
        <p:cNvPr id="1" name=""/>
        <p:cNvGrpSpPr/>
        <p:nvPr/>
      </p:nvGrpSpPr>
      <p:grpSpPr>
        <a:xfrm>
          <a:off x="0" y="0"/>
          <a:ext cx="0" cy="0"/>
          <a:chOff x="0" y="0"/>
          <a:chExt cx="0" cy="0"/>
        </a:xfrm>
      </p:grpSpPr>
      <p:sp>
        <p:nvSpPr>
          <p:cNvPr id="11" name="Footer Placeholder 10"/>
          <p:cNvSpPr>
            <a:spLocks noGrp="1" noChangeArrowheads="1"/>
          </p:cNvSpPr>
          <p:nvPr>
            <p:ph type="ftr" sz="quarter" idx="14"/>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15"/>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17"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23" name="Title 22"/>
          <p:cNvSpPr>
            <a:spLocks noGrp="1"/>
          </p:cNvSpPr>
          <p:nvPr>
            <p:ph type="title" hasCustomPrompt="1"/>
          </p:nvPr>
        </p:nvSpPr>
        <p:spPr>
          <a:xfrm>
            <a:off x="411164" y="228600"/>
            <a:ext cx="5988050" cy="914400"/>
          </a:xfrm>
          <a:prstGeom prst="rect">
            <a:avLst/>
          </a:prstGeom>
        </p:spPr>
        <p:txBody>
          <a:bodyPr/>
          <a:lstStyle/>
          <a:p>
            <a:r>
              <a:rPr lang="en-US" dirty="0" smtClean="0"/>
              <a:t>Click to edit Header</a:t>
            </a:r>
            <a:endParaRPr lang="en-US" dirty="0"/>
          </a:p>
        </p:txBody>
      </p:sp>
      <p:sp>
        <p:nvSpPr>
          <p:cNvPr id="16" name="Text Placeholder 12"/>
          <p:cNvSpPr>
            <a:spLocks noGrp="1"/>
          </p:cNvSpPr>
          <p:nvPr>
            <p:ph type="body" sz="quarter" idx="16" hasCustomPrompt="1"/>
          </p:nvPr>
        </p:nvSpPr>
        <p:spPr>
          <a:xfrm>
            <a:off x="6399213" y="228600"/>
            <a:ext cx="2330450" cy="914400"/>
          </a:xfrm>
          <a:prstGeom prst="rect">
            <a:avLst/>
          </a:prstGeom>
          <a:solidFill>
            <a:srgbClr val="DDDDDD"/>
          </a:solidFill>
        </p:spPr>
        <p:txBody>
          <a:bodyPr lIns="45720" tIns="91440" rIns="228600" bIns="91440" anchor="ctr">
            <a:normAutofit/>
          </a:bodyPr>
          <a:lstStyle>
            <a:lvl1pPr marL="0" marR="0" indent="0" algn="ctr" defTabSz="914400" rtl="0" eaLnBrk="1" fontAlgn="base" latinLnBrk="0" hangingPunct="1">
              <a:lnSpc>
                <a:spcPct val="100000"/>
              </a:lnSpc>
              <a:spcBef>
                <a:spcPts val="0"/>
              </a:spcBef>
              <a:spcAft>
                <a:spcPts val="0"/>
              </a:spcAft>
              <a:buClrTx/>
              <a:buSzPct val="88000"/>
              <a:buFont typeface="Wingdings" pitchFamily="2" charset="2"/>
              <a:buNone/>
              <a:tabLst/>
              <a:defRPr sz="1600" baseline="0"/>
            </a:lvl1pPr>
          </a:lstStyle>
          <a:p>
            <a:pPr marL="0" marR="0" lvl="0" indent="0" algn="ctr" defTabSz="914400" rtl="0" eaLnBrk="1" fontAlgn="base" latinLnBrk="0" hangingPunct="1">
              <a:lnSpc>
                <a:spcPct val="100000"/>
              </a:lnSpc>
              <a:spcBef>
                <a:spcPts val="0"/>
              </a:spcBef>
              <a:spcAft>
                <a:spcPts val="0"/>
              </a:spcAft>
              <a:buClrTx/>
              <a:buSzPct val="88000"/>
              <a:buFont typeface="Wingdings" pitchFamily="2" charset="2"/>
              <a:buNone/>
              <a:tabLst/>
              <a:defRPr/>
            </a:pPr>
            <a:r>
              <a:rPr lang="en-US" sz="1600" b="1" dirty="0" smtClean="0"/>
              <a:t>Refer To:</a:t>
            </a:r>
          </a:p>
          <a:p>
            <a:pPr lvl="0"/>
            <a:r>
              <a:rPr lang="en-US" dirty="0" smtClean="0"/>
              <a:t>Addendum #.#, Handout #.#, Book</a:t>
            </a:r>
            <a:endParaRPr lang="en-US" dirty="0"/>
          </a:p>
        </p:txBody>
      </p:sp>
      <p:sp>
        <p:nvSpPr>
          <p:cNvPr id="19" name="Picture Placeholder 16"/>
          <p:cNvSpPr>
            <a:spLocks noGrp="1"/>
          </p:cNvSpPr>
          <p:nvPr>
            <p:ph type="pic" sz="quarter" idx="17"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0" name="Picture Placeholder 16"/>
          <p:cNvSpPr>
            <a:spLocks noGrp="1"/>
          </p:cNvSpPr>
          <p:nvPr>
            <p:ph type="pic" sz="quarter" idx="18"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21" name="Picture Placeholder 16"/>
          <p:cNvSpPr>
            <a:spLocks noGrp="1"/>
          </p:cNvSpPr>
          <p:nvPr>
            <p:ph type="pic" sz="quarter" idx="19"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Tree>
    <p:extLst>
      <p:ext uri="{BB962C8B-B14F-4D97-AF65-F5344CB8AC3E}">
        <p14:creationId xmlns:p14="http://schemas.microsoft.com/office/powerpoint/2010/main" val="384362783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Reference: Long Title and 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p:spPr>
        <p:txBody>
          <a:bodyPr/>
          <a:lstStyle>
            <a:lvl1pPr>
              <a:defRPr sz="3200">
                <a:latin typeface="Arial" pitchFamily="34" charset="0"/>
                <a:cs typeface="Arial" pitchFamily="34" charset="0"/>
              </a:defRPr>
            </a:lvl1pPr>
          </a:lstStyle>
          <a:p>
            <a:r>
              <a:rPr lang="en-US" dirty="0" smtClean="0"/>
              <a:t>Click to edit Header</a:t>
            </a:r>
            <a:endParaRPr lang="en-US" dirty="0"/>
          </a:p>
        </p:txBody>
      </p:sp>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tx1"/>
                </a:solidFill>
                <a:latin typeface="Arial" pitchFamily="34" charset="0"/>
                <a:cs typeface="Arial" pitchFamily="34" charset="0"/>
              </a:defRPr>
            </a:lvl1pPr>
          </a:lstStyle>
          <a:p>
            <a:pPr>
              <a:defRPr/>
            </a:pPr>
            <a:r>
              <a:rPr lang="en-US" smtClean="0"/>
              <a:t>Module 6: Critical Infrastructure Assets</a:t>
            </a:r>
            <a:endParaRPr lang="en-US" dirty="0"/>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tx1"/>
                </a:solidFill>
              </a:defRPr>
            </a:lvl1pPr>
          </a:lstStyle>
          <a:p>
            <a:r>
              <a:rPr lang="en-US" smtClean="0"/>
              <a:t>CISR v1.0</a:t>
            </a:r>
            <a:endParaRPr lang="en-US" dirty="0"/>
          </a:p>
        </p:txBody>
      </p:sp>
      <p:sp>
        <p:nvSpPr>
          <p:cNvPr id="8"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tx1"/>
                </a:solidFill>
                <a:latin typeface="Arial" pitchFamily="34" charset="0"/>
                <a:cs typeface="Arial" pitchFamily="34" charset="0"/>
              </a:defRPr>
            </a:lvl1pPr>
          </a:lstStyle>
          <a:p>
            <a:pPr>
              <a:defRPr/>
            </a:pPr>
            <a:r>
              <a:rPr lang="en-US" smtClean="0"/>
              <a:t> </a:t>
            </a:r>
            <a:fld id="{1E05A8D5-9D50-4F79-AAB3-D0C9B9E3293E}" type="slidenum">
              <a:rPr lang="en-US" smtClean="0"/>
              <a:pPr>
                <a:defRPr/>
              </a:pPr>
              <a:t>‹#›</a:t>
            </a:fld>
            <a:endParaRPr lang="en-US" dirty="0"/>
          </a:p>
        </p:txBody>
      </p:sp>
      <p:sp>
        <p:nvSpPr>
          <p:cNvPr id="6" name="Content Placeholder 5"/>
          <p:cNvSpPr>
            <a:spLocks noGrp="1"/>
          </p:cNvSpPr>
          <p:nvPr>
            <p:ph sz="quarter" idx="10" hasCustomPrompt="1"/>
          </p:nvPr>
        </p:nvSpPr>
        <p:spPr>
          <a:xfrm>
            <a:off x="411163" y="1220788"/>
            <a:ext cx="8318500" cy="3713161"/>
          </a:xfrm>
        </p:spPr>
        <p:txBody>
          <a:bodyPr/>
          <a:lstStyle>
            <a:lvl1pPr marL="233363" indent="-233363">
              <a:defRPr lang="en-US" sz="2800" b="1" dirty="0" smtClean="0">
                <a:solidFill>
                  <a:schemeClr val="tx1"/>
                </a:solidFill>
                <a:latin typeface="+mn-lt"/>
                <a:ea typeface="+mn-ea"/>
                <a:cs typeface="Arial" pitchFamily="34" charset="0"/>
              </a:defRPr>
            </a:lvl1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7" name="Picture Placeholder 16"/>
          <p:cNvSpPr>
            <a:spLocks noGrp="1"/>
          </p:cNvSpPr>
          <p:nvPr>
            <p:ph type="pic" sz="quarter" idx="17"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9" name="Picture Placeholder 16"/>
          <p:cNvSpPr>
            <a:spLocks noGrp="1"/>
          </p:cNvSpPr>
          <p:nvPr>
            <p:ph type="pic" sz="quarter" idx="18"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0" name="Picture Placeholder 16"/>
          <p:cNvSpPr>
            <a:spLocks noGrp="1"/>
          </p:cNvSpPr>
          <p:nvPr>
            <p:ph type="pic" sz="quarter" idx="19"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Tree>
    <p:extLst>
      <p:ext uri="{BB962C8B-B14F-4D97-AF65-F5344CB8AC3E}">
        <p14:creationId xmlns:p14="http://schemas.microsoft.com/office/powerpoint/2010/main" val="932848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Reference: Long Title and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p:spPr>
        <p:txBody>
          <a:bodyPr/>
          <a:lstStyle>
            <a:lvl1pPr>
              <a:defRPr sz="3200">
                <a:latin typeface="Arial" pitchFamily="34" charset="0"/>
                <a:cs typeface="Arial" pitchFamily="34" charset="0"/>
              </a:defRPr>
            </a:lvl1pPr>
          </a:lstStyle>
          <a:p>
            <a:r>
              <a:rPr lang="en-US" dirty="0" smtClean="0"/>
              <a:t>Click to edit Header</a:t>
            </a:r>
            <a:endParaRPr lang="en-US" dirty="0"/>
          </a:p>
        </p:txBody>
      </p:sp>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8"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6" name="Content Placeholder 5"/>
          <p:cNvSpPr>
            <a:spLocks noGrp="1"/>
          </p:cNvSpPr>
          <p:nvPr>
            <p:ph sz="quarter" idx="10" hasCustomPrompt="1"/>
          </p:nvPr>
        </p:nvSpPr>
        <p:spPr>
          <a:xfrm>
            <a:off x="411163" y="1220788"/>
            <a:ext cx="3976687" cy="3713161"/>
          </a:xfrm>
        </p:spPr>
        <p:txBody>
          <a:bodyPr/>
          <a:lstStyle>
            <a:lvl1pPr marL="233363" indent="-233363">
              <a:defRPr lang="en-US" sz="2800" b="1" dirty="0" smtClean="0">
                <a:solidFill>
                  <a:schemeClr val="tx1"/>
                </a:solidFill>
                <a:latin typeface="+mn-lt"/>
                <a:ea typeface="+mn-ea"/>
                <a:cs typeface="Arial" pitchFamily="34" charset="0"/>
              </a:defRPr>
            </a:lvl1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7" name="Content Placeholder 5"/>
          <p:cNvSpPr>
            <a:spLocks noGrp="1"/>
          </p:cNvSpPr>
          <p:nvPr>
            <p:ph sz="quarter" idx="11" hasCustomPrompt="1"/>
          </p:nvPr>
        </p:nvSpPr>
        <p:spPr>
          <a:xfrm>
            <a:off x="4754563" y="1220788"/>
            <a:ext cx="3978274" cy="3703320"/>
          </a:xfrm>
        </p:spPr>
        <p:txBody>
          <a:bodyPr/>
          <a:lstStyle>
            <a:lvl1pPr marL="233363" indent="-233363">
              <a:defRPr lang="en-US" sz="2800" b="1" dirty="0" smtClean="0">
                <a:solidFill>
                  <a:schemeClr val="tx1"/>
                </a:solidFill>
                <a:latin typeface="+mn-lt"/>
                <a:ea typeface="+mn-ea"/>
                <a:cs typeface="Arial" pitchFamily="34" charset="0"/>
              </a:defRPr>
            </a:lvl1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9" name="Picture Placeholder 16"/>
          <p:cNvSpPr>
            <a:spLocks noGrp="1"/>
          </p:cNvSpPr>
          <p:nvPr>
            <p:ph type="pic" sz="quarter" idx="17"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0" name="Picture Placeholder 16"/>
          <p:cNvSpPr>
            <a:spLocks noGrp="1"/>
          </p:cNvSpPr>
          <p:nvPr>
            <p:ph type="pic" sz="quarter" idx="18"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3" name="Picture Placeholder 16"/>
          <p:cNvSpPr>
            <a:spLocks noGrp="1"/>
          </p:cNvSpPr>
          <p:nvPr>
            <p:ph type="pic" sz="quarter" idx="19"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Tree>
    <p:extLst>
      <p:ext uri="{BB962C8B-B14F-4D97-AF65-F5344CB8AC3E}">
        <p14:creationId xmlns:p14="http://schemas.microsoft.com/office/powerpoint/2010/main" val="40559301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Reference: Long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p:spPr>
        <p:txBody>
          <a:bodyPr/>
          <a:lstStyle>
            <a:lvl1pPr>
              <a:defRPr sz="3200">
                <a:latin typeface="Arial" pitchFamily="34" charset="0"/>
                <a:cs typeface="Arial" pitchFamily="34" charset="0"/>
              </a:defRPr>
            </a:lvl1pPr>
          </a:lstStyle>
          <a:p>
            <a:r>
              <a:rPr lang="en-US" dirty="0" smtClean="0"/>
              <a:t>Click to edit Header</a:t>
            </a:r>
            <a:endParaRPr lang="en-US" dirty="0"/>
          </a:p>
        </p:txBody>
      </p:sp>
      <p:sp>
        <p:nvSpPr>
          <p:cNvPr id="11" name="Footer Placeholder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8"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9" name="Picture Placeholder 16"/>
          <p:cNvSpPr>
            <a:spLocks noGrp="1"/>
          </p:cNvSpPr>
          <p:nvPr>
            <p:ph type="pic" sz="quarter" idx="17" hasCustomPrompt="1"/>
          </p:nvPr>
        </p:nvSpPr>
        <p:spPr>
          <a:xfrm>
            <a:off x="8503920" y="245852"/>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0" name="Picture Placeholder 16"/>
          <p:cNvSpPr>
            <a:spLocks noGrp="1"/>
          </p:cNvSpPr>
          <p:nvPr>
            <p:ph type="pic" sz="quarter" idx="18" hasCustomPrompt="1"/>
          </p:nvPr>
        </p:nvSpPr>
        <p:spPr>
          <a:xfrm>
            <a:off x="8503920" y="5502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
        <p:nvSpPr>
          <p:cNvPr id="13" name="Picture Placeholder 16"/>
          <p:cNvSpPr>
            <a:spLocks noGrp="1"/>
          </p:cNvSpPr>
          <p:nvPr>
            <p:ph type="pic" sz="quarter" idx="19" hasCustomPrompt="1"/>
          </p:nvPr>
        </p:nvSpPr>
        <p:spPr>
          <a:xfrm>
            <a:off x="8503920" y="851428"/>
            <a:ext cx="274320" cy="274320"/>
          </a:xfrm>
          <a:prstGeom prst="rect">
            <a:avLst/>
          </a:prstGeom>
        </p:spPr>
        <p:txBody>
          <a:bodyPr wrap="none" lIns="0" tIns="0" rIns="0" bIns="0" anchor="ctr">
            <a:noAutofit/>
          </a:bodyPr>
          <a:lstStyle>
            <a:lvl1pPr algn="ctr">
              <a:buNone/>
              <a:defRPr sz="700" b="1">
                <a:solidFill>
                  <a:schemeClr val="tx1">
                    <a:lumMod val="95000"/>
                    <a:lumOff val="5000"/>
                  </a:schemeClr>
                </a:solidFill>
              </a:defRPr>
            </a:lvl1pPr>
          </a:lstStyle>
          <a:p>
            <a:r>
              <a:rPr lang="en-US" dirty="0" smtClean="0"/>
              <a:t>ICON</a:t>
            </a:r>
            <a:endParaRPr lang="en-US" dirty="0"/>
          </a:p>
        </p:txBody>
      </p:sp>
    </p:spTree>
    <p:extLst>
      <p:ext uri="{BB962C8B-B14F-4D97-AF65-F5344CB8AC3E}">
        <p14:creationId xmlns:p14="http://schemas.microsoft.com/office/powerpoint/2010/main" val="25606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imary: Title and 2 Content Stag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3" y="228600"/>
            <a:ext cx="8318500" cy="914400"/>
          </a:xfrm>
        </p:spPr>
        <p:txBody>
          <a:bodyPr/>
          <a:lstStyle>
            <a:lvl1pPr>
              <a:defRPr>
                <a:latin typeface="Arial" pitchFamily="34" charset="0"/>
                <a:cs typeface="Arial" pitchFamily="34" charset="0"/>
              </a:defRPr>
            </a:lvl1pPr>
          </a:lstStyle>
          <a:p>
            <a:r>
              <a:rPr lang="en-US" dirty="0" smtClean="0"/>
              <a:t>Click to edit Header</a:t>
            </a:r>
            <a:endParaRPr lang="en-US" dirty="0"/>
          </a:p>
        </p:txBody>
      </p:sp>
      <p:sp>
        <p:nvSpPr>
          <p:cNvPr id="11" name="Footer Placeholder 10"/>
          <p:cNvSpPr>
            <a:spLocks noGrp="1" noChangeArrowheads="1"/>
          </p:cNvSpPr>
          <p:nvPr>
            <p:ph type="ftr" sz="quarter" idx="14"/>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tx1"/>
                </a:solidFill>
                <a:latin typeface="Arial" pitchFamily="34" charset="0"/>
                <a:cs typeface="Arial" pitchFamily="34" charset="0"/>
              </a:defRPr>
            </a:lvl1pPr>
          </a:lstStyle>
          <a:p>
            <a:pPr>
              <a:defRPr/>
            </a:pPr>
            <a:r>
              <a:rPr lang="en-US" smtClean="0"/>
              <a:t>Module 6: Critical Infrastructure Assets</a:t>
            </a:r>
            <a:endParaRPr lang="en-US" dirty="0"/>
          </a:p>
        </p:txBody>
      </p:sp>
      <p:sp>
        <p:nvSpPr>
          <p:cNvPr id="12" name="Date Placeholder 11"/>
          <p:cNvSpPr>
            <a:spLocks noGrp="1"/>
          </p:cNvSpPr>
          <p:nvPr>
            <p:ph type="dt" sz="half" idx="15"/>
          </p:nvPr>
        </p:nvSpPr>
        <p:spPr>
          <a:xfrm>
            <a:off x="47624" y="6629400"/>
            <a:ext cx="2836864" cy="228600"/>
          </a:xfrm>
          <a:prstGeom prst="rect">
            <a:avLst/>
          </a:prstGeom>
        </p:spPr>
        <p:txBody>
          <a:bodyPr vert="horz" wrap="none" lIns="9144" tIns="9144" rIns="45720" bIns="9144" rtlCol="0" anchor="ctr"/>
          <a:lstStyle>
            <a:lvl1pPr algn="l">
              <a:defRPr sz="1000" b="1">
                <a:solidFill>
                  <a:schemeClr val="tx1"/>
                </a:solidFill>
              </a:defRPr>
            </a:lvl1pPr>
          </a:lstStyle>
          <a:p>
            <a:r>
              <a:rPr lang="en-US" smtClean="0"/>
              <a:t>CISR v1.0</a:t>
            </a:r>
            <a:endParaRPr lang="en-US" dirty="0"/>
          </a:p>
        </p:txBody>
      </p:sp>
      <p:sp>
        <p:nvSpPr>
          <p:cNvPr id="17"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tx1"/>
                </a:solidFill>
                <a:latin typeface="Arial" pitchFamily="34" charset="0"/>
                <a:cs typeface="Arial" pitchFamily="34" charset="0"/>
              </a:defRPr>
            </a:lvl1pPr>
          </a:lstStyle>
          <a:p>
            <a:pPr>
              <a:defRPr/>
            </a:pPr>
            <a:r>
              <a:rPr lang="en-US" smtClean="0"/>
              <a:t> </a:t>
            </a:r>
            <a:fld id="{1E05A8D5-9D50-4F79-AAB3-D0C9B9E3293E}" type="slidenum">
              <a:rPr lang="en-US" smtClean="0"/>
              <a:pPr>
                <a:defRPr/>
              </a:pPr>
              <a:t>‹#›</a:t>
            </a:fld>
            <a:endParaRPr lang="en-US" dirty="0"/>
          </a:p>
        </p:txBody>
      </p:sp>
      <p:sp>
        <p:nvSpPr>
          <p:cNvPr id="19" name="Content Placeholder 6"/>
          <p:cNvSpPr>
            <a:spLocks noGrp="1"/>
          </p:cNvSpPr>
          <p:nvPr>
            <p:ph sz="quarter" idx="16" hasCustomPrompt="1"/>
          </p:nvPr>
        </p:nvSpPr>
        <p:spPr>
          <a:xfrm>
            <a:off x="4705350" y="4162489"/>
            <a:ext cx="4024313" cy="1755648"/>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20" name="Content Placeholder 6"/>
          <p:cNvSpPr>
            <a:spLocks noGrp="1"/>
          </p:cNvSpPr>
          <p:nvPr>
            <p:ph sz="quarter" idx="17" hasCustomPrompt="1"/>
          </p:nvPr>
        </p:nvSpPr>
        <p:spPr>
          <a:xfrm>
            <a:off x="411163" y="1220788"/>
            <a:ext cx="8318500" cy="2743200"/>
          </a:xfrm>
        </p:spPr>
        <p:txBody>
          <a:bodyPr/>
          <a:lstStyle>
            <a:lvl1pPr marL="228600" indent="-228600">
              <a:defRPr lang="en-US" sz="2800" b="1" dirty="0" smtClean="0">
                <a:solidFill>
                  <a:schemeClr val="tx1"/>
                </a:solidFill>
                <a:latin typeface="+mn-lt"/>
                <a:ea typeface="+mn-ea"/>
                <a:cs typeface="Arial" pitchFamily="34" charset="0"/>
              </a:defRPr>
            </a:lvl1pPr>
            <a:lvl4pPr>
              <a:defRPr/>
            </a:lvl4pPr>
          </a:lstStyle>
          <a:p>
            <a:pPr marL="228600" lvl="0" indent="-228600" algn="l" rtl="0" eaLnBrk="1" fontAlgn="base" hangingPunct="1">
              <a:spcBef>
                <a:spcPts val="0"/>
              </a:spcBef>
              <a:spcAft>
                <a:spcPts val="200"/>
              </a:spcAft>
              <a:buSzPct val="88000"/>
              <a:buFont typeface="Wingdings" pitchFamily="2" charset="2"/>
              <a:buChar char="§"/>
            </a:pPr>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7516326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ary: Title and 2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tx1"/>
                </a:solidFill>
              </a:defRPr>
            </a:lvl1pPr>
          </a:lstStyle>
          <a:p>
            <a:pPr>
              <a:defRPr/>
            </a:pPr>
            <a:r>
              <a:rPr lang="en-US" smtClean="0"/>
              <a:t> </a:t>
            </a:r>
            <a:fld id="{1E05A8D5-9D50-4F79-AAB3-D0C9B9E3293E}" type="slidenum">
              <a:rPr lang="en-US" smtClean="0"/>
              <a:pPr>
                <a:defRPr/>
              </a:pPr>
              <a:t>‹#›</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r>
              <a:rPr lang="en-US" smtClean="0"/>
              <a:t>Module 6: Critical Infrastructure Assets</a:t>
            </a:r>
            <a:endParaRPr lang="en-US" dirty="0"/>
          </a:p>
        </p:txBody>
      </p:sp>
      <p:sp>
        <p:nvSpPr>
          <p:cNvPr id="5" name="Date Placeholder 4"/>
          <p:cNvSpPr>
            <a:spLocks noGrp="1"/>
          </p:cNvSpPr>
          <p:nvPr>
            <p:ph type="dt" sz="half" idx="12"/>
          </p:nvPr>
        </p:nvSpPr>
        <p:spPr/>
        <p:txBody>
          <a:bodyPr/>
          <a:lstStyle>
            <a:lvl1pPr>
              <a:defRPr>
                <a:solidFill>
                  <a:schemeClr val="tx1"/>
                </a:solidFill>
              </a:defRPr>
            </a:lvl1pPr>
          </a:lstStyle>
          <a:p>
            <a:r>
              <a:rPr lang="en-US" smtClean="0"/>
              <a:t>CISR v1.0</a:t>
            </a:r>
            <a:endParaRPr lang="en-US" dirty="0" smtClean="0"/>
          </a:p>
        </p:txBody>
      </p:sp>
      <p:sp>
        <p:nvSpPr>
          <p:cNvPr id="6" name="Content Placeholder 13"/>
          <p:cNvSpPr>
            <a:spLocks noGrp="1"/>
          </p:cNvSpPr>
          <p:nvPr>
            <p:ph sz="quarter" idx="13" hasCustomPrompt="1"/>
          </p:nvPr>
        </p:nvSpPr>
        <p:spPr>
          <a:xfrm>
            <a:off x="411163" y="1219200"/>
            <a:ext cx="3976687" cy="3721099"/>
          </a:xfrm>
          <a:prstGeom prst="rect">
            <a:avLst/>
          </a:prstGeom>
        </p:spPr>
        <p:txBody>
          <a:bodyPr/>
          <a:lstStyle>
            <a:lvl1pPr>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7" name="Content Placeholder 13"/>
          <p:cNvSpPr>
            <a:spLocks noGrp="1"/>
          </p:cNvSpPr>
          <p:nvPr>
            <p:ph sz="quarter" idx="14" hasCustomPrompt="1"/>
          </p:nvPr>
        </p:nvSpPr>
        <p:spPr>
          <a:xfrm>
            <a:off x="4754563" y="1220787"/>
            <a:ext cx="3975100" cy="3721099"/>
          </a:xfrm>
          <a:prstGeom prst="rect">
            <a:avLst/>
          </a:prstGeom>
        </p:spPr>
        <p:txBody>
          <a:bodyPr/>
          <a:lstStyle>
            <a:lvl1pPr>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87976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rimary: Question - Title and 2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4" name="Footer Placeholder 3"/>
          <p:cNvSpPr>
            <a:spLocks noGrp="1"/>
          </p:cNvSpPr>
          <p:nvPr>
            <p:ph type="ftr" sz="quarter" idx="11"/>
          </p:nvPr>
        </p:nvSpPr>
        <p:spPr/>
        <p:txBody>
          <a:bodyPr/>
          <a:lstStyle/>
          <a:p>
            <a:pPr>
              <a:defRPr/>
            </a:pPr>
            <a:r>
              <a:rPr lang="en-US" dirty="0" smtClean="0">
                <a:solidFill>
                  <a:srgbClr val="FFFFFF"/>
                </a:solidFill>
              </a:rPr>
              <a:t>Module 6: Critical Infrastructure Assets</a:t>
            </a:r>
            <a:endParaRPr lang="en-US" dirty="0">
              <a:solidFill>
                <a:srgbClr val="FFFFFF"/>
              </a:solidFill>
            </a:endParaRPr>
          </a:p>
        </p:txBody>
      </p:sp>
      <p:sp>
        <p:nvSpPr>
          <p:cNvPr id="5" name="Date Placeholder 4"/>
          <p:cNvSpPr>
            <a:spLocks noGrp="1"/>
          </p:cNvSpPr>
          <p:nvPr>
            <p:ph type="dt" sz="half" idx="12"/>
          </p:nvPr>
        </p:nvSpPr>
        <p:spPr/>
        <p:txBody>
          <a:bodyPr/>
          <a:lstStyle/>
          <a:p>
            <a:r>
              <a:rPr lang="en-US" smtClean="0">
                <a:solidFill>
                  <a:srgbClr val="FFFFFF">
                    <a:lumMod val="85000"/>
                  </a:srgbClr>
                </a:solidFill>
              </a:rPr>
              <a:t>CISR v1.0</a:t>
            </a:r>
            <a:endParaRPr lang="en-US" dirty="0" smtClean="0">
              <a:solidFill>
                <a:srgbClr val="FFFFFF">
                  <a:lumMod val="85000"/>
                </a:srgbClr>
              </a:solidFill>
            </a:endParaRPr>
          </a:p>
        </p:txBody>
      </p:sp>
      <p:sp>
        <p:nvSpPr>
          <p:cNvPr id="6" name="Content Placeholder 13"/>
          <p:cNvSpPr>
            <a:spLocks noGrp="1"/>
          </p:cNvSpPr>
          <p:nvPr>
            <p:ph sz="quarter" idx="13" hasCustomPrompt="1"/>
          </p:nvPr>
        </p:nvSpPr>
        <p:spPr>
          <a:xfrm>
            <a:off x="411163" y="1219201"/>
            <a:ext cx="3976687" cy="3719512"/>
          </a:xfrm>
          <a:prstGeom prst="rect">
            <a:avLst/>
          </a:prstGeom>
        </p:spPr>
        <p:txBody>
          <a:bodyPr/>
          <a:lstStyle>
            <a:lvl1pPr>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7" name="Content Placeholder 13"/>
          <p:cNvSpPr>
            <a:spLocks noGrp="1"/>
          </p:cNvSpPr>
          <p:nvPr>
            <p:ph sz="quarter" idx="14" hasCustomPrompt="1"/>
          </p:nvPr>
        </p:nvSpPr>
        <p:spPr>
          <a:xfrm>
            <a:off x="4754563" y="1220788"/>
            <a:ext cx="3975100" cy="3719512"/>
          </a:xfrm>
          <a:prstGeom prst="rect">
            <a:avLst/>
          </a:prstGeom>
        </p:spPr>
        <p:txBody>
          <a:bodyPr/>
          <a:lstStyle>
            <a:lvl1pPr>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7572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imary: Title, 1 Content, and 2 Conten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2" y="228600"/>
            <a:ext cx="8318501" cy="914400"/>
          </a:xfrm>
        </p:spPr>
        <p:txBody>
          <a:bodyPr/>
          <a:lstStyle>
            <a:lvl1pPr>
              <a:defRPr>
                <a:latin typeface="Arial" pitchFamily="34" charset="0"/>
                <a:cs typeface="Arial" pitchFamily="34" charset="0"/>
              </a:defRPr>
            </a:lvl1pPr>
          </a:lstStyle>
          <a:p>
            <a:r>
              <a:rPr lang="en-US" dirty="0" smtClean="0"/>
              <a:t>Click to edit Header</a:t>
            </a:r>
            <a:endParaRPr lang="en-US" dirty="0"/>
          </a:p>
        </p:txBody>
      </p:sp>
      <p:sp>
        <p:nvSpPr>
          <p:cNvPr id="10" name="Rectangle 10"/>
          <p:cNvSpPr>
            <a:spLocks noGrp="1" noChangeArrowheads="1"/>
          </p:cNvSpPr>
          <p:nvPr>
            <p:ph type="ftr" sz="quarter" idx="10"/>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4" name="Date Placeholder 11"/>
          <p:cNvSpPr>
            <a:spLocks noGrp="1"/>
          </p:cNvSpPr>
          <p:nvPr>
            <p:ph type="dt" sz="half" idx="11"/>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a:solidFill>
                <a:srgbClr val="FFFFFF">
                  <a:lumMod val="85000"/>
                </a:srgbClr>
              </a:solidFill>
            </a:endParaRPr>
          </a:p>
        </p:txBody>
      </p:sp>
      <p:sp>
        <p:nvSpPr>
          <p:cNvPr id="15"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9" name="Content Placeholder 6"/>
          <p:cNvSpPr>
            <a:spLocks noGrp="1"/>
          </p:cNvSpPr>
          <p:nvPr>
            <p:ph sz="quarter" idx="12" hasCustomPrompt="1"/>
          </p:nvPr>
        </p:nvSpPr>
        <p:spPr>
          <a:xfrm>
            <a:off x="411163" y="1220790"/>
            <a:ext cx="3976687" cy="3719509"/>
          </a:xfrm>
        </p:spPr>
        <p:txBody>
          <a:bodyPr/>
          <a:lstStyle>
            <a:lvl1pPr marL="228600" indent="-228600">
              <a:defRPr baseline="0"/>
            </a:lvl1pPr>
            <a:lvl4pPr>
              <a:defRPr/>
            </a:lvl4pPr>
          </a:lstStyle>
          <a:p>
            <a:pPr lvl="0"/>
            <a:r>
              <a:rPr lang="en-US" dirty="0" smtClean="0"/>
              <a:t>Click to edit Layout </a:t>
            </a:r>
          </a:p>
          <a:p>
            <a:pPr lvl="1"/>
            <a:r>
              <a:rPr lang="en-US" dirty="0" smtClean="0"/>
              <a:t>Second level</a:t>
            </a:r>
          </a:p>
          <a:p>
            <a:pPr lvl="2"/>
            <a:r>
              <a:rPr lang="en-US" dirty="0" smtClean="0"/>
              <a:t>Third level</a:t>
            </a:r>
          </a:p>
          <a:p>
            <a:pPr lvl="3"/>
            <a:r>
              <a:rPr lang="en-US" dirty="0" smtClean="0"/>
              <a:t>Fourth level</a:t>
            </a:r>
          </a:p>
        </p:txBody>
      </p:sp>
      <p:sp>
        <p:nvSpPr>
          <p:cNvPr id="16" name="Content Placeholder 6"/>
          <p:cNvSpPr>
            <a:spLocks noGrp="1"/>
          </p:cNvSpPr>
          <p:nvPr>
            <p:ph sz="quarter" idx="13" hasCustomPrompt="1"/>
          </p:nvPr>
        </p:nvSpPr>
        <p:spPr>
          <a:xfrm>
            <a:off x="4754563" y="1220788"/>
            <a:ext cx="3975100"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7" name="Content Placeholder 6"/>
          <p:cNvSpPr>
            <a:spLocks noGrp="1"/>
          </p:cNvSpPr>
          <p:nvPr>
            <p:ph sz="quarter" idx="14" hasCustomPrompt="1"/>
          </p:nvPr>
        </p:nvSpPr>
        <p:spPr>
          <a:xfrm>
            <a:off x="4754563" y="3202940"/>
            <a:ext cx="3975100"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282768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imary: Title Content and 2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1162" y="228600"/>
            <a:ext cx="8318501" cy="914400"/>
          </a:xfrm>
        </p:spPr>
        <p:txBody>
          <a:bodyPr/>
          <a:lstStyle>
            <a:lvl1pPr>
              <a:defRPr>
                <a:latin typeface="Arial" pitchFamily="34" charset="0"/>
                <a:cs typeface="Arial" pitchFamily="34" charset="0"/>
              </a:defRPr>
            </a:lvl1pPr>
          </a:lstStyle>
          <a:p>
            <a:r>
              <a:rPr lang="en-US" dirty="0" smtClean="0"/>
              <a:t>Click to edit Header</a:t>
            </a:r>
            <a:endParaRPr lang="en-US" dirty="0"/>
          </a:p>
        </p:txBody>
      </p:sp>
      <p:sp>
        <p:nvSpPr>
          <p:cNvPr id="10" name="Rectangle 10"/>
          <p:cNvSpPr>
            <a:spLocks noGrp="1" noChangeArrowheads="1"/>
          </p:cNvSpPr>
          <p:nvPr>
            <p:ph type="ftr" sz="quarter" idx="10"/>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bg1"/>
                </a:solidFill>
                <a:latin typeface="Arial" pitchFamily="34" charset="0"/>
                <a:cs typeface="Arial" pitchFamily="34" charset="0"/>
              </a:defRPr>
            </a:lvl1pPr>
          </a:lstStyle>
          <a:p>
            <a:pPr>
              <a:defRPr/>
            </a:pPr>
            <a:r>
              <a:rPr lang="en-US" dirty="0" smtClean="0">
                <a:solidFill>
                  <a:srgbClr val="FFFFFF"/>
                </a:solidFill>
              </a:rPr>
              <a:t>Module 6: Critical Infrastructure Assets</a:t>
            </a:r>
            <a:endParaRPr lang="en-US" dirty="0">
              <a:solidFill>
                <a:srgbClr val="FFFFFF"/>
              </a:solidFill>
            </a:endParaRPr>
          </a:p>
        </p:txBody>
      </p:sp>
      <p:sp>
        <p:nvSpPr>
          <p:cNvPr id="14" name="Date Placeholder 11"/>
          <p:cNvSpPr>
            <a:spLocks noGrp="1"/>
          </p:cNvSpPr>
          <p:nvPr>
            <p:ph type="dt" sz="half" idx="11"/>
          </p:nvPr>
        </p:nvSpPr>
        <p:spPr>
          <a:xfrm>
            <a:off x="47624" y="6629400"/>
            <a:ext cx="2836864" cy="228600"/>
          </a:xfrm>
          <a:prstGeom prst="rect">
            <a:avLst/>
          </a:prstGeom>
        </p:spPr>
        <p:txBody>
          <a:bodyPr vert="horz" wrap="none" lIns="9144" tIns="9144" rIns="45720" bIns="9144" rtlCol="0" anchor="ctr"/>
          <a:lstStyle>
            <a:lvl1pPr algn="l">
              <a:defRPr sz="1000" b="1">
                <a:solidFill>
                  <a:schemeClr val="bg1">
                    <a:lumMod val="85000"/>
                  </a:schemeClr>
                </a:solidFill>
              </a:defRPr>
            </a:lvl1pPr>
          </a:lstStyle>
          <a:p>
            <a:r>
              <a:rPr lang="en-US" smtClean="0">
                <a:solidFill>
                  <a:srgbClr val="FFFFFF">
                    <a:lumMod val="85000"/>
                  </a:srgbClr>
                </a:solidFill>
              </a:rPr>
              <a:t>CISR v1.0</a:t>
            </a:r>
            <a:endParaRPr lang="en-US" dirty="0" smtClean="0">
              <a:solidFill>
                <a:srgbClr val="FFFFFF">
                  <a:lumMod val="85000"/>
                </a:srgbClr>
              </a:solidFill>
            </a:endParaRPr>
          </a:p>
        </p:txBody>
      </p:sp>
      <p:sp>
        <p:nvSpPr>
          <p:cNvPr id="15"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bg1"/>
                </a:solidFill>
                <a:latin typeface="Arial" pitchFamily="34" charset="0"/>
                <a:cs typeface="Arial" pitchFamily="34" charset="0"/>
              </a:defRPr>
            </a:lvl1pPr>
          </a:lstStyle>
          <a:p>
            <a:pPr>
              <a:defRPr/>
            </a:pPr>
            <a:r>
              <a:rPr lang="en-US" dirty="0" smtClean="0">
                <a:solidFill>
                  <a:srgbClr val="FFFFFF"/>
                </a:solidFill>
              </a:rPr>
              <a:t> </a:t>
            </a:r>
            <a:fld id="{1E05A8D5-9D50-4F79-AAB3-D0C9B9E3293E}" type="slidenum">
              <a:rPr lang="en-US" smtClean="0">
                <a:solidFill>
                  <a:srgbClr val="FFFFFF"/>
                </a:solidFill>
              </a:rPr>
              <a:pPr>
                <a:defRPr/>
              </a:pPr>
              <a:t>‹#›</a:t>
            </a:fld>
            <a:endParaRPr lang="en-US" dirty="0">
              <a:solidFill>
                <a:srgbClr val="FFFFFF"/>
              </a:solidFill>
            </a:endParaRPr>
          </a:p>
        </p:txBody>
      </p:sp>
      <p:sp>
        <p:nvSpPr>
          <p:cNvPr id="9" name="Content Placeholder 6"/>
          <p:cNvSpPr>
            <a:spLocks noGrp="1"/>
          </p:cNvSpPr>
          <p:nvPr>
            <p:ph sz="quarter" idx="12" hasCustomPrompt="1"/>
          </p:nvPr>
        </p:nvSpPr>
        <p:spPr>
          <a:xfrm>
            <a:off x="4754563" y="1220788"/>
            <a:ext cx="3975100" cy="3719511"/>
          </a:xfrm>
        </p:spPr>
        <p:txBody>
          <a:bodyPr/>
          <a:lstStyle>
            <a:lvl1pPr marL="228600" indent="-228600">
              <a:defRPr baseline="0"/>
            </a:lvl1pPr>
            <a:lvl4pPr>
              <a:defRPr/>
            </a:lvl4pPr>
          </a:lstStyle>
          <a:p>
            <a:pPr lvl="0"/>
            <a:r>
              <a:rPr lang="en-US" dirty="0" smtClean="0"/>
              <a:t>Click to edit Layout </a:t>
            </a:r>
          </a:p>
          <a:p>
            <a:pPr lvl="1"/>
            <a:r>
              <a:rPr lang="en-US" dirty="0" smtClean="0"/>
              <a:t>Second level</a:t>
            </a:r>
          </a:p>
          <a:p>
            <a:pPr lvl="2"/>
            <a:r>
              <a:rPr lang="en-US" dirty="0" smtClean="0"/>
              <a:t>Third level</a:t>
            </a:r>
          </a:p>
          <a:p>
            <a:pPr lvl="3"/>
            <a:r>
              <a:rPr lang="en-US" dirty="0" smtClean="0"/>
              <a:t>Fourth level</a:t>
            </a:r>
          </a:p>
        </p:txBody>
      </p:sp>
      <p:sp>
        <p:nvSpPr>
          <p:cNvPr id="16" name="Content Placeholder 6"/>
          <p:cNvSpPr>
            <a:spLocks noGrp="1"/>
          </p:cNvSpPr>
          <p:nvPr>
            <p:ph sz="quarter" idx="13" hasCustomPrompt="1"/>
          </p:nvPr>
        </p:nvSpPr>
        <p:spPr>
          <a:xfrm>
            <a:off x="411163" y="1222376"/>
            <a:ext cx="3976687"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7" name="Content Placeholder 6"/>
          <p:cNvSpPr>
            <a:spLocks noGrp="1"/>
          </p:cNvSpPr>
          <p:nvPr>
            <p:ph sz="quarter" idx="14" hasCustomPrompt="1"/>
          </p:nvPr>
        </p:nvSpPr>
        <p:spPr>
          <a:xfrm>
            <a:off x="411163" y="3202940"/>
            <a:ext cx="3976687" cy="1737360"/>
          </a:xfrm>
        </p:spPr>
        <p:txBody>
          <a:bodyPr/>
          <a:lstStyle>
            <a:lvl1pPr marL="228600" indent="-228600">
              <a:defRPr/>
            </a:lvl1pPr>
            <a:lvl4pPr>
              <a:defRPr/>
            </a:lvl4p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19336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image" Target="../media/image1.jp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title"/>
          </p:nvPr>
        </p:nvSpPr>
        <p:spPr bwMode="auto">
          <a:xfrm>
            <a:off x="411163" y="228600"/>
            <a:ext cx="8318500" cy="914400"/>
          </a:xfrm>
          <a:prstGeom prst="rect">
            <a:avLst/>
          </a:prstGeom>
          <a:noFill/>
          <a:ln w="9525">
            <a:noFill/>
            <a:miter lim="800000"/>
            <a:headEnd/>
            <a:tailEnd/>
          </a:ln>
          <a:effectLst/>
        </p:spPr>
        <p:txBody>
          <a:bodyPr vert="horz" wrap="square" lIns="9144" tIns="9144" rIns="9144" bIns="9144" numCol="1" anchor="ctr" anchorCtr="0" compatLnSpc="1">
            <a:prstTxWarp prst="textNoShape">
              <a:avLst/>
            </a:prstTxWarp>
          </a:bodyPr>
          <a:lstStyle/>
          <a:p>
            <a:pPr lvl="0"/>
            <a:r>
              <a:rPr lang="en-US" dirty="0" smtClean="0"/>
              <a:t>Click to edit Header</a:t>
            </a:r>
          </a:p>
        </p:txBody>
      </p:sp>
      <p:sp>
        <p:nvSpPr>
          <p:cNvPr id="1027" name="Rectangle 8"/>
          <p:cNvSpPr>
            <a:spLocks noGrp="1" noChangeArrowheads="1"/>
          </p:cNvSpPr>
          <p:nvPr>
            <p:ph type="body" idx="1"/>
          </p:nvPr>
        </p:nvSpPr>
        <p:spPr bwMode="auto">
          <a:xfrm>
            <a:off x="411163" y="1220788"/>
            <a:ext cx="8318500" cy="3716972"/>
          </a:xfrm>
          <a:prstGeom prst="rect">
            <a:avLst/>
          </a:prstGeom>
          <a:noFill/>
          <a:ln w="9525">
            <a:noFill/>
            <a:miter lim="800000"/>
            <a:headEnd/>
            <a:tailEnd/>
          </a:ln>
        </p:spPr>
        <p:txBody>
          <a:bodyPr vert="horz" wrap="square" lIns="9144" tIns="9144" rIns="9144" bIns="9144" numCol="1" anchor="t" anchorCtr="0" compatLnSpc="1">
            <a:prstTxWarp prst="textNoShape">
              <a:avLst/>
            </a:prstTxWarp>
          </a:body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
        <p:nvSpPr>
          <p:cNvPr id="1033"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tx1"/>
                </a:solidFill>
                <a:latin typeface="Arial" pitchFamily="34" charset="0"/>
                <a:cs typeface="Arial" pitchFamily="34" charset="0"/>
              </a:defRPr>
            </a:lvl1pPr>
          </a:lstStyle>
          <a:p>
            <a:pPr>
              <a:defRPr/>
            </a:pPr>
            <a:r>
              <a:rPr lang="en-US" smtClean="0"/>
              <a:t> </a:t>
            </a:r>
            <a:fld id="{1E05A8D5-9D50-4F79-AAB3-D0C9B9E3293E}" type="slidenum">
              <a:rPr lang="en-US" smtClean="0"/>
              <a:pPr>
                <a:defRPr/>
              </a:pPr>
              <a:t>‹#›</a:t>
            </a:fld>
            <a:endParaRPr lang="en-US" dirty="0"/>
          </a:p>
        </p:txBody>
      </p:sp>
      <p:sp>
        <p:nvSpPr>
          <p:cNvPr id="1034" name="Rectangle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tx1"/>
                </a:solidFill>
                <a:latin typeface="Arial" pitchFamily="34" charset="0"/>
                <a:cs typeface="Arial" pitchFamily="34" charset="0"/>
              </a:defRPr>
            </a:lvl1pPr>
          </a:lstStyle>
          <a:p>
            <a:pPr>
              <a:defRPr/>
            </a:pPr>
            <a:r>
              <a:rPr lang="en-US" smtClean="0"/>
              <a:t>Module 6: Critical Infrastructure Assets</a:t>
            </a:r>
            <a:endParaRPr lang="en-US" dirty="0"/>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tx1"/>
                </a:solidFill>
              </a:defRPr>
            </a:lvl1pPr>
          </a:lstStyle>
          <a:p>
            <a:r>
              <a:rPr lang="en-US" smtClean="0"/>
              <a:t>CISR v1.0</a:t>
            </a:r>
            <a:endParaRPr lang="en-US" dirty="0" smtClean="0"/>
          </a:p>
        </p:txBody>
      </p:sp>
    </p:spTree>
    <p:extLst>
      <p:ext uri="{BB962C8B-B14F-4D97-AF65-F5344CB8AC3E}">
        <p14:creationId xmlns:p14="http://schemas.microsoft.com/office/powerpoint/2010/main" val="352187016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hf hdr="0"/>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p:titleStyle>
    <p:body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776" userDrawn="1">
          <p15:clr>
            <a:srgbClr val="F26B43"/>
          </p15:clr>
        </p15:guide>
        <p15:guide id="4" orient="horz" pos="720" userDrawn="1">
          <p15:clr>
            <a:srgbClr val="F26B43"/>
          </p15:clr>
        </p15:guide>
        <p15:guide id="5" pos="2763" userDrawn="1">
          <p15:clr>
            <a:srgbClr val="F26B43"/>
          </p15:clr>
        </p15:guide>
        <p15:guide id="6" pos="299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1033" name="Rectangle 9"/>
          <p:cNvSpPr>
            <a:spLocks noGrp="1" noChangeArrowheads="1"/>
          </p:cNvSpPr>
          <p:nvPr>
            <p:ph type="sldNum" sz="quarter" idx="4"/>
          </p:nvPr>
        </p:nvSpPr>
        <p:spPr bwMode="auto">
          <a:xfrm>
            <a:off x="8729662" y="6629400"/>
            <a:ext cx="405861"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r" eaLnBrk="0" hangingPunct="0">
              <a:defRPr sz="1100" b="1">
                <a:solidFill>
                  <a:schemeClr val="tx1"/>
                </a:solidFill>
                <a:latin typeface="Arial" pitchFamily="34" charset="0"/>
                <a:cs typeface="Arial" pitchFamily="34" charset="0"/>
              </a:defRPr>
            </a:lvl1pPr>
          </a:lstStyle>
          <a:p>
            <a:pPr>
              <a:defRPr/>
            </a:pPr>
            <a:r>
              <a:rPr lang="en-US" smtClean="0"/>
              <a:t> </a:t>
            </a:r>
            <a:fld id="{1E05A8D5-9D50-4F79-AAB3-D0C9B9E3293E}" type="slidenum">
              <a:rPr lang="en-US" smtClean="0"/>
              <a:pPr>
                <a:defRPr/>
              </a:pPr>
              <a:t>‹#›</a:t>
            </a:fld>
            <a:endParaRPr lang="en-US" dirty="0"/>
          </a:p>
        </p:txBody>
      </p:sp>
      <p:sp>
        <p:nvSpPr>
          <p:cNvPr id="1034" name="Rectangle 10"/>
          <p:cNvSpPr>
            <a:spLocks noGrp="1" noChangeArrowheads="1"/>
          </p:cNvSpPr>
          <p:nvPr>
            <p:ph type="ftr" sz="quarter" idx="3"/>
          </p:nvPr>
        </p:nvSpPr>
        <p:spPr bwMode="auto">
          <a:xfrm>
            <a:off x="2971800" y="6629400"/>
            <a:ext cx="3200400" cy="228600"/>
          </a:xfrm>
          <a:prstGeom prst="rect">
            <a:avLst/>
          </a:prstGeom>
          <a:noFill/>
          <a:ln w="9525">
            <a:noFill/>
            <a:miter lim="800000"/>
            <a:headEnd/>
            <a:tailEnd/>
          </a:ln>
          <a:effectLst/>
        </p:spPr>
        <p:txBody>
          <a:bodyPr vert="horz" wrap="none" lIns="91440" tIns="9144" rIns="91440" bIns="9144" numCol="1" anchor="ctr" anchorCtr="0" compatLnSpc="1">
            <a:prstTxWarp prst="textNoShape">
              <a:avLst/>
            </a:prstTxWarp>
          </a:bodyPr>
          <a:lstStyle>
            <a:lvl1pPr algn="ctr" eaLnBrk="0" hangingPunct="0">
              <a:defRPr sz="1100" b="1" smtClean="0">
                <a:solidFill>
                  <a:schemeClr val="tx1"/>
                </a:solidFill>
                <a:latin typeface="Arial" pitchFamily="34" charset="0"/>
                <a:cs typeface="Arial" pitchFamily="34" charset="0"/>
              </a:defRPr>
            </a:lvl1pPr>
          </a:lstStyle>
          <a:p>
            <a:pPr>
              <a:defRPr/>
            </a:pPr>
            <a:r>
              <a:rPr lang="en-US" smtClean="0"/>
              <a:t>Module 6: Critical Infrastructure Assets</a:t>
            </a:r>
            <a:endParaRPr lang="en-US" dirty="0"/>
          </a:p>
        </p:txBody>
      </p:sp>
      <p:sp>
        <p:nvSpPr>
          <p:cNvPr id="12" name="Date Placeholder 11"/>
          <p:cNvSpPr>
            <a:spLocks noGrp="1"/>
          </p:cNvSpPr>
          <p:nvPr>
            <p:ph type="dt" sz="half" idx="2"/>
          </p:nvPr>
        </p:nvSpPr>
        <p:spPr>
          <a:xfrm>
            <a:off x="47624" y="6629400"/>
            <a:ext cx="2836864" cy="228600"/>
          </a:xfrm>
          <a:prstGeom prst="rect">
            <a:avLst/>
          </a:prstGeom>
        </p:spPr>
        <p:txBody>
          <a:bodyPr vert="horz" wrap="none" lIns="9144" tIns="9144" rIns="45720" bIns="9144" rtlCol="0" anchor="ctr"/>
          <a:lstStyle>
            <a:lvl1pPr algn="l">
              <a:defRPr sz="1000" b="1">
                <a:solidFill>
                  <a:schemeClr val="tx1"/>
                </a:solidFill>
              </a:defRPr>
            </a:lvl1pPr>
          </a:lstStyle>
          <a:p>
            <a:r>
              <a:rPr lang="en-US" smtClean="0"/>
              <a:t>CISR v1.0</a:t>
            </a:r>
            <a:endParaRPr lang="en-US" dirty="0"/>
          </a:p>
        </p:txBody>
      </p:sp>
      <p:sp>
        <p:nvSpPr>
          <p:cNvPr id="16" name="Title Placeholder 15"/>
          <p:cNvSpPr>
            <a:spLocks noGrp="1"/>
          </p:cNvSpPr>
          <p:nvPr>
            <p:ph type="title"/>
          </p:nvPr>
        </p:nvSpPr>
        <p:spPr>
          <a:xfrm>
            <a:off x="411164" y="228600"/>
            <a:ext cx="5988050" cy="914400"/>
          </a:xfrm>
          <a:prstGeom prst="rect">
            <a:avLst/>
          </a:prstGeom>
          <a:solidFill>
            <a:schemeClr val="bg2">
              <a:lumMod val="60000"/>
              <a:lumOff val="40000"/>
            </a:schemeClr>
          </a:solidFill>
        </p:spPr>
        <p:txBody>
          <a:bodyPr vert="horz" lIns="91440" tIns="45720" rIns="91440" bIns="45720" rtlCol="0" anchor="ctr">
            <a:normAutofit/>
          </a:bodyPr>
          <a:lstStyle/>
          <a:p>
            <a:r>
              <a:rPr lang="en-US" dirty="0" smtClean="0"/>
              <a:t>Click to edit Header</a:t>
            </a:r>
            <a:endParaRPr lang="en-US" dirty="0"/>
          </a:p>
        </p:txBody>
      </p:sp>
      <p:sp>
        <p:nvSpPr>
          <p:cNvPr id="11" name="Rectangle 8"/>
          <p:cNvSpPr>
            <a:spLocks noGrp="1" noChangeArrowheads="1"/>
          </p:cNvSpPr>
          <p:nvPr>
            <p:ph type="body" idx="1"/>
          </p:nvPr>
        </p:nvSpPr>
        <p:spPr bwMode="auto">
          <a:xfrm>
            <a:off x="411163" y="1220788"/>
            <a:ext cx="8318500" cy="3713162"/>
          </a:xfrm>
          <a:prstGeom prst="rect">
            <a:avLst/>
          </a:prstGeom>
          <a:noFill/>
          <a:ln w="9525">
            <a:noFill/>
            <a:miter lim="800000"/>
            <a:headEnd/>
            <a:tailEnd/>
          </a:ln>
        </p:spPr>
        <p:txBody>
          <a:bodyPr vert="horz" wrap="square" lIns="9144" tIns="9144" rIns="9144" bIns="9144" numCol="1" anchor="t" anchorCtr="0" compatLnSpc="1">
            <a:prstTxWarp prst="textNoShape">
              <a:avLst/>
            </a:prstTxWarp>
          </a:bodyPr>
          <a:lstStyle/>
          <a:p>
            <a:pPr lvl="0"/>
            <a:r>
              <a:rPr lang="en-US" dirty="0" smtClean="0"/>
              <a:t>Click to edit Layout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270805390"/>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Lst>
  <p:hf hdr="0"/>
  <p:txStyles>
    <p:title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p:titleStyle>
    <p:body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pspi.gdit.com/opsnafs/NAFSWTS/ATA/ATA%20Image%20Library/IDII%20Graphics/467665039.jpg"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Critical Infrastructure Assets</a:t>
            </a:r>
            <a:endParaRPr lang="en-US" dirty="0"/>
          </a:p>
        </p:txBody>
      </p:sp>
      <p:sp>
        <p:nvSpPr>
          <p:cNvPr id="5" name="Text Placeholder 4"/>
          <p:cNvSpPr>
            <a:spLocks noGrp="1"/>
          </p:cNvSpPr>
          <p:nvPr>
            <p:ph type="body" sz="quarter" idx="10"/>
          </p:nvPr>
        </p:nvSpPr>
        <p:spPr/>
        <p:txBody>
          <a:bodyPr/>
          <a:lstStyle/>
          <a:p>
            <a:r>
              <a:rPr lang="en-US" smtClean="0"/>
              <a:t>Module 6</a:t>
            </a:r>
            <a:endParaRPr lang="en-US" dirty="0"/>
          </a:p>
        </p:txBody>
      </p:sp>
      <p:sp>
        <p:nvSpPr>
          <p:cNvPr id="4" name="Date Placeholder 3"/>
          <p:cNvSpPr>
            <a:spLocks noGrp="1"/>
          </p:cNvSpPr>
          <p:nvPr>
            <p:ph type="dt" sz="half" idx="11"/>
          </p:nvPr>
        </p:nvSpPr>
        <p:spPr/>
        <p:txBody>
          <a:bodyPr/>
          <a:lstStyle/>
          <a:p>
            <a:r>
              <a:rPr lang="en-US" smtClean="0"/>
              <a:t>CISR v1.0</a:t>
            </a:r>
            <a:endParaRPr lang="en-US" dirty="0"/>
          </a:p>
        </p:txBody>
      </p:sp>
      <p:sp>
        <p:nvSpPr>
          <p:cNvPr id="6" name="Footer Placeholder 5"/>
          <p:cNvSpPr>
            <a:spLocks noGrp="1"/>
          </p:cNvSpPr>
          <p:nvPr>
            <p:ph type="ftr" sz="quarter" idx="12"/>
          </p:nvPr>
        </p:nvSpPr>
        <p:spPr>
          <a:xfrm>
            <a:off x="2902800" y="6579000"/>
            <a:ext cx="3352800" cy="228600"/>
          </a:xfrm>
        </p:spPr>
        <p:txBody>
          <a:bodyPr/>
          <a:lstStyle/>
          <a:p>
            <a:r>
              <a:rPr lang="en-US" dirty="0" smtClean="0"/>
              <a:t>Module 6: Critical Infrastructure Assets</a:t>
            </a:r>
            <a:endParaRPr lang="en-US" dirty="0"/>
          </a:p>
        </p:txBody>
      </p:sp>
      <p:sp>
        <p:nvSpPr>
          <p:cNvPr id="3" name="Slide Number Placeholder 2"/>
          <p:cNvSpPr>
            <a:spLocks noGrp="1"/>
          </p:cNvSpPr>
          <p:nvPr>
            <p:ph type="sldNum" sz="quarter" idx="13"/>
          </p:nvPr>
        </p:nvSpPr>
        <p:spPr/>
        <p:txBody>
          <a:bodyPr/>
          <a:lstStyle/>
          <a:p>
            <a:r>
              <a:rPr lang="en-US" smtClean="0"/>
              <a:t> </a:t>
            </a:r>
            <a:fld id="{1E05A8D5-9D50-4F79-AAB3-D0C9B9E3293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Protecting Critical Assets</a:t>
            </a:r>
            <a:endParaRPr lang="en-US" dirty="0"/>
          </a:p>
        </p:txBody>
      </p:sp>
      <p:sp>
        <p:nvSpPr>
          <p:cNvPr id="2" name="Footer Placeholder 1"/>
          <p:cNvSpPr>
            <a:spLocks noGrp="1"/>
          </p:cNvSpPr>
          <p:nvPr>
            <p:ph type="ftr" sz="quarter" idx="3"/>
          </p:nvPr>
        </p:nvSpPr>
        <p:spPr/>
        <p:txBody>
          <a:bodyPr/>
          <a:lstStyle/>
          <a:p>
            <a:r>
              <a:rPr lang="en-US" smtClean="0"/>
              <a:t>Module 6: Critical Infrastructure Assets</a:t>
            </a:r>
            <a:endParaRPr lang="en-US" dirty="0"/>
          </a:p>
        </p:txBody>
      </p:sp>
      <p:sp>
        <p:nvSpPr>
          <p:cNvPr id="6" name="Date Placeholder 5"/>
          <p:cNvSpPr>
            <a:spLocks noGrp="1"/>
          </p:cNvSpPr>
          <p:nvPr>
            <p:ph type="dt" sz="half" idx="2"/>
          </p:nvPr>
        </p:nvSpPr>
        <p:spPr/>
        <p:txBody>
          <a:bodyPr/>
          <a:lstStyle/>
          <a:p>
            <a:r>
              <a:rPr lang="en-US" smtClean="0"/>
              <a:t>CISR v1.0</a:t>
            </a:r>
            <a:endParaRPr lang="en-US" dirty="0"/>
          </a:p>
        </p:txBody>
      </p:sp>
      <p:sp>
        <p:nvSpPr>
          <p:cNvPr id="4" name="Slide Number Placeholder 3"/>
          <p:cNvSpPr>
            <a:spLocks noGrp="1"/>
          </p:cNvSpPr>
          <p:nvPr>
            <p:ph type="sldNum" sz="quarter" idx="4"/>
          </p:nvPr>
        </p:nvSpPr>
        <p:spPr/>
        <p:txBody>
          <a:bodyPr/>
          <a:lstStyle/>
          <a:p>
            <a:r>
              <a:rPr lang="en-US" smtClean="0"/>
              <a:t> </a:t>
            </a:r>
            <a:fld id="{1E05A8D5-9D50-4F79-AAB3-D0C9B9E3293E}" type="slidenum">
              <a:rPr lang="en-US" smtClean="0"/>
              <a:pPr/>
              <a:t>10</a:t>
            </a:fld>
            <a:endParaRPr lang="en-US" dirty="0"/>
          </a:p>
        </p:txBody>
      </p:sp>
      <p:sp>
        <p:nvSpPr>
          <p:cNvPr id="8" name="Content Placeholder 7"/>
          <p:cNvSpPr>
            <a:spLocks noGrp="1"/>
          </p:cNvSpPr>
          <p:nvPr>
            <p:ph sz="quarter" idx="10"/>
          </p:nvPr>
        </p:nvSpPr>
        <p:spPr/>
        <p:txBody>
          <a:bodyPr/>
          <a:lstStyle/>
          <a:p>
            <a:pPr lvl="0"/>
            <a:r>
              <a:rPr lang="en-US" smtClean="0"/>
              <a:t>Cannot protect all critical infrastructure assets</a:t>
            </a:r>
          </a:p>
          <a:p>
            <a:pPr lvl="0"/>
            <a:r>
              <a:rPr lang="en-US" smtClean="0"/>
              <a:t>Prioritize all critical assets according to their importance</a:t>
            </a:r>
          </a:p>
          <a:p>
            <a:r>
              <a:rPr lang="en-US" smtClean="0"/>
              <a:t>Analyze critical assets to determine which to protect</a:t>
            </a:r>
            <a:endParaRPr lang="en-US" dirty="0"/>
          </a:p>
        </p:txBody>
      </p:sp>
      <p:sp>
        <p:nvSpPr>
          <p:cNvPr id="11"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Protecting Critical Assets</a:t>
            </a:r>
            <a:endParaRPr lang="en-US" sz="1000" b="0" dirty="0"/>
          </a:p>
        </p:txBody>
      </p:sp>
      <p:sp>
        <p:nvSpPr>
          <p:cNvPr id="12"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Cannot protect all critical infrastructure assets</a:t>
            </a:r>
          </a:p>
          <a:p>
            <a:pPr marL="114300" indent="-114300">
              <a:spcAft>
                <a:spcPts val="0"/>
              </a:spcAft>
            </a:pPr>
            <a:r>
              <a:rPr lang="en-US" sz="1000" b="0" smtClean="0"/>
              <a:t>Prioritize all critical assets according to their importance</a:t>
            </a:r>
          </a:p>
          <a:p>
            <a:pPr marL="114300" indent="-114300">
              <a:spcAft>
                <a:spcPts val="0"/>
              </a:spcAft>
            </a:pPr>
            <a:r>
              <a:rPr lang="en-US" sz="1000" b="0" smtClean="0"/>
              <a:t>Analyze critical assets to determine which to protect</a:t>
            </a:r>
            <a:endParaRPr lang="en-US" sz="1000"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30"/>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28"/>
          </p:nvPr>
        </p:nvSpPr>
        <p:spPr/>
        <p:txBody>
          <a:bodyPr>
            <a:normAutofit/>
          </a:bodyPr>
          <a:lstStyle/>
          <a:p>
            <a:r>
              <a:rPr lang="en-US" dirty="0" smtClean="0"/>
              <a:t>Workbook 6.1</a:t>
            </a:r>
            <a:endParaRPr lang="en-US" dirty="0"/>
          </a:p>
        </p:txBody>
      </p:sp>
      <p:sp>
        <p:nvSpPr>
          <p:cNvPr id="4" name="Slide Number Placeholder 3"/>
          <p:cNvSpPr>
            <a:spLocks noGrp="1"/>
          </p:cNvSpPr>
          <p:nvPr>
            <p:ph type="sldNum" sz="quarter" idx="36"/>
          </p:nvPr>
        </p:nvSpPr>
        <p:spPr/>
        <p:txBody>
          <a:bodyPr/>
          <a:lstStyle/>
          <a:p>
            <a:r>
              <a:rPr lang="en-US" dirty="0" smtClean="0"/>
              <a:t> </a:t>
            </a:r>
            <a:fld id="{1E05A8D5-9D50-4F79-AAB3-D0C9B9E3293E}" type="slidenum">
              <a:rPr lang="en-US" smtClean="0"/>
              <a:pPr/>
              <a:t>11</a:t>
            </a:fld>
            <a:endParaRPr lang="en-US" dirty="0"/>
          </a:p>
        </p:txBody>
      </p:sp>
      <p:sp>
        <p:nvSpPr>
          <p:cNvPr id="5" name="Footer Placeholder 4"/>
          <p:cNvSpPr>
            <a:spLocks noGrp="1"/>
          </p:cNvSpPr>
          <p:nvPr>
            <p:ph type="ftr" sz="quarter" idx="35"/>
          </p:nvPr>
        </p:nvSpPr>
        <p:spPr/>
        <p:txBody>
          <a:bodyPr/>
          <a:lstStyle/>
          <a:p>
            <a:r>
              <a:rPr lang="en-US" dirty="0" smtClean="0"/>
              <a:t>Module 6: Critical Infrastructure Assets</a:t>
            </a:r>
            <a:endParaRPr lang="en-US" dirty="0"/>
          </a:p>
        </p:txBody>
      </p:sp>
      <p:sp>
        <p:nvSpPr>
          <p:cNvPr id="6" name="Date Placeholder 5"/>
          <p:cNvSpPr>
            <a:spLocks noGrp="1"/>
          </p:cNvSpPr>
          <p:nvPr>
            <p:ph type="dt" sz="half" idx="34"/>
          </p:nvPr>
        </p:nvSpPr>
        <p:spPr/>
        <p:txBody>
          <a:bodyPr/>
          <a:lstStyle/>
          <a:p>
            <a:r>
              <a:rPr lang="en-US" smtClean="0"/>
              <a:t>CISR v1.0</a:t>
            </a:r>
            <a:endParaRPr lang="en-US" dirty="0"/>
          </a:p>
        </p:txBody>
      </p:sp>
      <p:sp>
        <p:nvSpPr>
          <p:cNvPr id="8" name="Content Placeholder 7"/>
          <p:cNvSpPr>
            <a:spLocks noGrp="1"/>
          </p:cNvSpPr>
          <p:nvPr>
            <p:ph sz="quarter" idx="13"/>
          </p:nvPr>
        </p:nvSpPr>
        <p:spPr/>
        <p:txBody>
          <a:bodyPr/>
          <a:lstStyle/>
          <a:p>
            <a:pPr lvl="0"/>
            <a:r>
              <a:rPr lang="en-US" dirty="0" smtClean="0"/>
              <a:t>The steps are</a:t>
            </a:r>
            <a:r>
              <a:rPr lang="en-US" dirty="0"/>
              <a:t>:</a:t>
            </a:r>
          </a:p>
          <a:p>
            <a:pPr marL="834390" lvl="1" indent="-514350">
              <a:buFont typeface="+mj-lt"/>
              <a:buAutoNum type="arabicPeriod"/>
            </a:pPr>
            <a:r>
              <a:rPr lang="en-US" dirty="0"/>
              <a:t>Specify the undesirable consequences of loss for each critical asset</a:t>
            </a:r>
          </a:p>
          <a:p>
            <a:pPr marL="834390" lvl="1" indent="-514350">
              <a:buFont typeface="+mj-lt"/>
              <a:buAutoNum type="arabicPeriod"/>
            </a:pPr>
            <a:r>
              <a:rPr lang="en-US" dirty="0"/>
              <a:t>Determine the levels (high, medium, low) of the undesirable consequences of loss for each asset</a:t>
            </a:r>
          </a:p>
          <a:p>
            <a:pPr marL="834390" lvl="1" indent="-514350">
              <a:buFont typeface="+mj-lt"/>
              <a:buAutoNum type="arabicPeriod"/>
            </a:pPr>
            <a:r>
              <a:rPr lang="en-US" dirty="0"/>
              <a:t>Determine the probability of occurrence of undesirable events</a:t>
            </a:r>
          </a:p>
        </p:txBody>
      </p:sp>
      <p:sp>
        <p:nvSpPr>
          <p:cNvPr id="2" name="Title 1"/>
          <p:cNvSpPr>
            <a:spLocks noGrp="1"/>
          </p:cNvSpPr>
          <p:nvPr>
            <p:ph type="title"/>
          </p:nvPr>
        </p:nvSpPr>
        <p:spPr/>
        <p:txBody>
          <a:bodyPr>
            <a:normAutofit fontScale="90000"/>
          </a:bodyPr>
          <a:lstStyle/>
          <a:p>
            <a:r>
              <a:rPr lang="en-US" dirty="0"/>
              <a:t>Undesirable Consequences of Critical Asset Loss </a:t>
            </a:r>
            <a:r>
              <a:rPr lang="en-US" dirty="0" smtClean="0"/>
              <a:t>Analysis</a:t>
            </a:r>
            <a:endParaRPr lang="en-US" dirty="0"/>
          </a:p>
        </p:txBody>
      </p:sp>
      <p:sp>
        <p:nvSpPr>
          <p:cNvPr id="3" name="Text Placeholder 2"/>
          <p:cNvSpPr>
            <a:spLocks noGrp="1"/>
          </p:cNvSpPr>
          <p:nvPr>
            <p:ph type="body" sz="quarter" idx="31"/>
          </p:nvPr>
        </p:nvSpPr>
        <p:spPr/>
        <p:txBody>
          <a:bodyPr/>
          <a:lstStyle/>
          <a:p>
            <a:r>
              <a:rPr lang="en-US" dirty="0"/>
              <a:t>Refer To</a:t>
            </a:r>
            <a:r>
              <a:rPr lang="en-US" dirty="0" smtClean="0"/>
              <a:t>:</a:t>
            </a:r>
          </a:p>
        </p:txBody>
      </p:sp>
      <p:sp>
        <p:nvSpPr>
          <p:cNvPr id="11" name="Content Placeholder 23"/>
          <p:cNvSpPr txBox="1">
            <a:spLocks/>
          </p:cNvSpPr>
          <p:nvPr/>
        </p:nvSpPr>
        <p:spPr>
          <a:xfrm>
            <a:off x="4173538" y="5039301"/>
            <a:ext cx="4023360" cy="1737360"/>
          </a:xfrm>
          <a:prstGeom prst="rect">
            <a:avLst/>
          </a:prstGeom>
        </p:spPr>
        <p:txBody>
          <a:bodyPr/>
          <a:lstStyle>
            <a:lvl1pPr marL="182563" indent="-182563"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457200" indent="-180975" algn="l" rtl="0" eaLnBrk="1" fontAlgn="base" hangingPunct="1">
              <a:spcBef>
                <a:spcPts val="0"/>
              </a:spcBef>
              <a:spcAft>
                <a:spcPts val="100"/>
              </a:spcAft>
              <a:buChar char="•"/>
              <a:defRPr sz="2400" b="1">
                <a:solidFill>
                  <a:schemeClr val="tx1"/>
                </a:solidFill>
                <a:latin typeface="+mn-lt"/>
                <a:cs typeface="Arial" pitchFamily="34" charset="0"/>
              </a:defRPr>
            </a:lvl2pPr>
            <a:lvl3pPr marL="731520" indent="-180975" algn="l" rtl="0" eaLnBrk="1" fontAlgn="base" hangingPunct="1">
              <a:spcBef>
                <a:spcPts val="0"/>
              </a:spcBef>
              <a:spcAft>
                <a:spcPts val="100"/>
              </a:spcAft>
              <a:buChar char="•"/>
              <a:defRPr sz="2000" b="1">
                <a:solidFill>
                  <a:schemeClr val="tx1"/>
                </a:solidFill>
                <a:latin typeface="+mn-lt"/>
                <a:cs typeface="Arial" pitchFamily="34" charset="0"/>
              </a:defRPr>
            </a:lvl3pPr>
            <a:lvl4pPr marL="1005840" indent="-182880" algn="l" rtl="0" eaLnBrk="1" fontAlgn="base" hangingPunct="1">
              <a:spcBef>
                <a:spcPts val="0"/>
              </a:spcBef>
              <a:spcAft>
                <a:spcPts val="10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endParaRPr lang="en-US" dirty="0"/>
          </a:p>
        </p:txBody>
      </p:sp>
      <p:sp>
        <p:nvSpPr>
          <p:cNvPr id="19"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The steps are:</a:t>
            </a:r>
          </a:p>
          <a:p>
            <a:pPr marL="228600" lvl="1" indent="-114300">
              <a:spcAft>
                <a:spcPct val="0"/>
              </a:spcAft>
              <a:buFont typeface="+mj-lt"/>
              <a:buAutoNum type="arabicPeriod"/>
            </a:pPr>
            <a:r>
              <a:rPr lang="en-US" sz="1000" b="0" smtClean="0"/>
              <a:t>Specify the undesirable consequences of loss for each critical asset</a:t>
            </a:r>
          </a:p>
          <a:p>
            <a:pPr marL="228600" lvl="1" indent="-114300">
              <a:spcAft>
                <a:spcPct val="0"/>
              </a:spcAft>
              <a:buFont typeface="+mj-lt"/>
              <a:buAutoNum type="arabicPeriod"/>
            </a:pPr>
            <a:r>
              <a:rPr lang="en-US" sz="1000" b="0" smtClean="0"/>
              <a:t>Determine the levels (high, medium, low) of the undesirable consequences of loss for each asset</a:t>
            </a:r>
          </a:p>
          <a:p>
            <a:pPr marL="228600" lvl="1" indent="-114300">
              <a:spcAft>
                <a:spcPct val="0"/>
              </a:spcAft>
              <a:buFont typeface="+mj-lt"/>
              <a:buAutoNum type="arabicPeriod"/>
            </a:pPr>
            <a:r>
              <a:rPr lang="en-US" sz="1000" b="0" smtClean="0"/>
              <a:t>Determine the probability of occurrence of undesirable events</a:t>
            </a:r>
            <a:endParaRPr lang="en-US" sz="1000" b="0" dirty="0"/>
          </a:p>
        </p:txBody>
      </p:sp>
      <p:sp>
        <p:nvSpPr>
          <p:cNvPr id="21"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900" b="0" dirty="0" smtClean="0"/>
              <a:t>Undesirable Consequences of Critical Asset Loss Analysis</a:t>
            </a:r>
            <a:endParaRPr lang="en-US" sz="900" b="0" dirty="0"/>
          </a:p>
        </p:txBody>
      </p:sp>
      <p:sp>
        <p:nvSpPr>
          <p:cNvPr id="16"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17"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6.1</a:t>
            </a:r>
            <a:endParaRPr lang="en-US" sz="800" b="0" dirty="0"/>
          </a:p>
        </p:txBody>
      </p:sp>
    </p:spTree>
    <p:extLst>
      <p:ext uri="{BB962C8B-B14F-4D97-AF65-F5344CB8AC3E}">
        <p14:creationId xmlns:p14="http://schemas.microsoft.com/office/powerpoint/2010/main" val="2334873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 the Undesirable Consequences </a:t>
            </a:r>
            <a:br>
              <a:rPr lang="en-US" dirty="0" smtClean="0"/>
            </a:br>
            <a:r>
              <a:rPr lang="en-US" dirty="0" smtClean="0"/>
              <a:t>of Loss for each Critical Asset (1 of 2)</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12</a:t>
            </a:fld>
            <a:endParaRPr lang="en-US" dirty="0"/>
          </a:p>
        </p:txBody>
      </p:sp>
      <p:pic>
        <p:nvPicPr>
          <p:cNvPr id="4099" name="Picture 3"/>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5344776" y="3156803"/>
            <a:ext cx="2399049" cy="2024797"/>
          </a:xfrm>
        </p:spPr>
      </p:pic>
      <p:sp>
        <p:nvSpPr>
          <p:cNvPr id="8" name="Content Placeholder 7"/>
          <p:cNvSpPr>
            <a:spLocks noGrp="1"/>
          </p:cNvSpPr>
          <p:nvPr>
            <p:ph sz="quarter" idx="17"/>
          </p:nvPr>
        </p:nvSpPr>
        <p:spPr/>
        <p:txBody>
          <a:bodyPr/>
          <a:lstStyle/>
          <a:p>
            <a:pPr lvl="0"/>
            <a:r>
              <a:rPr lang="en-US" smtClean="0"/>
              <a:t>Define the anticipated negative effects resulting from a specific type of threat:</a:t>
            </a:r>
          </a:p>
          <a:p>
            <a:pPr lvl="1"/>
            <a:r>
              <a:rPr lang="en-US" smtClean="0"/>
              <a:t>Terrorist attack</a:t>
            </a:r>
          </a:p>
          <a:p>
            <a:pPr lvl="1"/>
            <a:r>
              <a:rPr lang="en-US" smtClean="0"/>
              <a:t>Natural disaster</a:t>
            </a:r>
          </a:p>
          <a:p>
            <a:pPr lvl="1"/>
            <a:r>
              <a:rPr lang="en-US" smtClean="0"/>
              <a:t>Biochemical attack</a:t>
            </a:r>
          </a:p>
          <a:p>
            <a:pPr lvl="1"/>
            <a:r>
              <a:rPr lang="en-US" smtClean="0"/>
              <a:t>Other threat</a:t>
            </a:r>
          </a:p>
          <a:p>
            <a:endParaRPr lang="en-US" dirty="0"/>
          </a:p>
        </p:txBody>
      </p:sp>
      <p:sp>
        <p:nvSpPr>
          <p:cNvPr id="11" name="TextBox 10"/>
          <p:cNvSpPr txBox="1"/>
          <p:nvPr/>
        </p:nvSpPr>
        <p:spPr>
          <a:xfrm>
            <a:off x="6026028" y="4950678"/>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2"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Specify the Undesirable Consequences </a:t>
            </a:r>
          </a:p>
          <a:p>
            <a:r>
              <a:rPr lang="en-US" sz="1000" b="0" dirty="0" smtClean="0"/>
              <a:t>of Loss for each Critical Asset (1 of 2)</a:t>
            </a:r>
            <a:endParaRPr lang="en-US" sz="1000" b="0" dirty="0"/>
          </a:p>
        </p:txBody>
      </p:sp>
      <p:sp>
        <p:nvSpPr>
          <p:cNvPr id="13"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Define the anticipated negative effects resulting from a specific type of threat:</a:t>
            </a:r>
          </a:p>
          <a:p>
            <a:pPr marL="228600" lvl="1" indent="-114300">
              <a:spcAft>
                <a:spcPct val="0"/>
              </a:spcAft>
            </a:pPr>
            <a:r>
              <a:rPr lang="en-US" sz="1000" b="0" smtClean="0"/>
              <a:t>Terrorist attack</a:t>
            </a:r>
          </a:p>
          <a:p>
            <a:pPr marL="228600" lvl="1" indent="-114300">
              <a:spcAft>
                <a:spcPct val="0"/>
              </a:spcAft>
            </a:pPr>
            <a:r>
              <a:rPr lang="en-US" sz="1000" b="0" smtClean="0"/>
              <a:t>Natural disaster</a:t>
            </a:r>
          </a:p>
          <a:p>
            <a:pPr marL="228600" lvl="1" indent="-114300">
              <a:spcAft>
                <a:spcPct val="0"/>
              </a:spcAft>
            </a:pPr>
            <a:r>
              <a:rPr lang="en-US" sz="1000" b="0" smtClean="0"/>
              <a:t>Biochemical attack</a:t>
            </a:r>
          </a:p>
          <a:p>
            <a:pPr marL="228600" lvl="1" indent="-114300">
              <a:spcAft>
                <a:spcPct val="0"/>
              </a:spcAft>
            </a:pPr>
            <a:r>
              <a:rPr lang="en-US" sz="1000" b="0" smtClean="0"/>
              <a:t>Other threat</a:t>
            </a:r>
          </a:p>
          <a:p>
            <a:pPr>
              <a:spcAft>
                <a:spcPct val="0"/>
              </a:spcAft>
            </a:pPr>
            <a:endParaRPr lang="en-US" sz="1000" b="0"/>
          </a:p>
        </p:txBody>
      </p:sp>
    </p:spTree>
    <p:extLst>
      <p:ext uri="{BB962C8B-B14F-4D97-AF65-F5344CB8AC3E}">
        <p14:creationId xmlns:p14="http://schemas.microsoft.com/office/powerpoint/2010/main" val="377620648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 the Undesirable Consequences </a:t>
            </a:r>
            <a:br>
              <a:rPr lang="en-US" dirty="0" smtClean="0"/>
            </a:br>
            <a:r>
              <a:rPr lang="en-US" dirty="0" smtClean="0"/>
              <a:t>of Loss for each Critical Asset (2 of 2)</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13</a:t>
            </a:fld>
            <a:endParaRPr lang="en-US" dirty="0"/>
          </a:p>
        </p:txBody>
      </p:sp>
      <p:sp>
        <p:nvSpPr>
          <p:cNvPr id="6" name="Content Placeholder 5"/>
          <p:cNvSpPr>
            <a:spLocks noGrp="1"/>
          </p:cNvSpPr>
          <p:nvPr>
            <p:ph sz="quarter" idx="10"/>
          </p:nvPr>
        </p:nvSpPr>
        <p:spPr/>
        <p:txBody>
          <a:bodyPr/>
          <a:lstStyle/>
          <a:p>
            <a:pPr lvl="0"/>
            <a:r>
              <a:rPr lang="en-US" smtClean="0"/>
              <a:t>Consequence measure may be classified as a:</a:t>
            </a:r>
          </a:p>
          <a:p>
            <a:pPr lvl="1"/>
            <a:r>
              <a:rPr lang="en-US" smtClean="0"/>
              <a:t>Loss of tangibles (revenue, life, or property)</a:t>
            </a:r>
          </a:p>
          <a:p>
            <a:pPr lvl="1"/>
            <a:r>
              <a:rPr lang="en-US" smtClean="0"/>
              <a:t>Loss of intangibles (reputation)</a:t>
            </a:r>
          </a:p>
          <a:p>
            <a:pPr lvl="1"/>
            <a:r>
              <a:rPr lang="en-US" smtClean="0"/>
              <a:t>Combination of tangibles and intangibles</a:t>
            </a:r>
          </a:p>
          <a:p>
            <a:pPr lvl="0"/>
            <a:r>
              <a:rPr lang="en-US" smtClean="0"/>
              <a:t>Identify sets of critical assets</a:t>
            </a:r>
          </a:p>
          <a:p>
            <a:r>
              <a:rPr lang="en-US" smtClean="0"/>
              <a:t>Consequence measure establishes consistency among assets</a:t>
            </a:r>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Specify the Undesirable Consequences</a:t>
            </a:r>
          </a:p>
          <a:p>
            <a:r>
              <a:rPr lang="en-US" sz="1000" b="0" dirty="0" smtClean="0"/>
              <a:t> of Loss for each Critical Asset (2 of 2)</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Consequence measure may be classified as a:</a:t>
            </a:r>
          </a:p>
          <a:p>
            <a:pPr marL="228600" lvl="1" indent="-114300">
              <a:spcAft>
                <a:spcPct val="0"/>
              </a:spcAft>
            </a:pPr>
            <a:r>
              <a:rPr lang="en-US" sz="1000" b="0" smtClean="0"/>
              <a:t>Loss of tangibles (revenue, life, or property)</a:t>
            </a:r>
          </a:p>
          <a:p>
            <a:pPr marL="228600" lvl="1" indent="-114300">
              <a:spcAft>
                <a:spcPct val="0"/>
              </a:spcAft>
            </a:pPr>
            <a:r>
              <a:rPr lang="en-US" sz="1000" b="0" smtClean="0"/>
              <a:t>Loss of intangibles (reputation)</a:t>
            </a:r>
          </a:p>
          <a:p>
            <a:pPr marL="228600" lvl="1" indent="-114300">
              <a:spcAft>
                <a:spcPct val="0"/>
              </a:spcAft>
            </a:pPr>
            <a:r>
              <a:rPr lang="en-US" sz="1000" b="0" smtClean="0"/>
              <a:t>Combination of tangibles and intangibles</a:t>
            </a:r>
          </a:p>
          <a:p>
            <a:pPr marL="114300" indent="-114300">
              <a:spcAft>
                <a:spcPct val="0"/>
              </a:spcAft>
            </a:pPr>
            <a:r>
              <a:rPr lang="en-US" sz="1000" b="0" smtClean="0"/>
              <a:t>Identify sets of critical assets</a:t>
            </a:r>
          </a:p>
          <a:p>
            <a:pPr marL="114300" indent="-114300">
              <a:spcAft>
                <a:spcPct val="0"/>
              </a:spcAft>
            </a:pPr>
            <a:r>
              <a:rPr lang="en-US" sz="1000" b="0" smtClean="0"/>
              <a:t>Consequence measure establishes consistency among assets</a:t>
            </a:r>
            <a:endParaRPr lang="en-US" sz="1000" b="0" dirty="0"/>
          </a:p>
        </p:txBody>
      </p:sp>
    </p:spTree>
    <p:extLst>
      <p:ext uri="{BB962C8B-B14F-4D97-AF65-F5344CB8AC3E}">
        <p14:creationId xmlns:p14="http://schemas.microsoft.com/office/powerpoint/2010/main" val="1320418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Undesirable Consequences </a:t>
            </a:r>
            <a:br>
              <a:rPr lang="en-US" dirty="0" smtClean="0"/>
            </a:br>
            <a:r>
              <a:rPr lang="en-US" dirty="0" smtClean="0"/>
              <a:t>of Loss Examples (1 of 2)</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14</a:t>
            </a:fld>
            <a:endParaRPr lang="en-US" dirty="0"/>
          </a:p>
        </p:txBody>
      </p:sp>
      <p:pic>
        <p:nvPicPr>
          <p:cNvPr id="10"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5444504" y="4188720"/>
            <a:ext cx="2647604" cy="1753985"/>
          </a:xfrm>
          <a:ln>
            <a:solidFill>
              <a:schemeClr val="tx1"/>
            </a:solidFill>
          </a:ln>
        </p:spPr>
      </p:pic>
      <p:sp>
        <p:nvSpPr>
          <p:cNvPr id="8" name="Content Placeholder 7"/>
          <p:cNvSpPr>
            <a:spLocks noGrp="1"/>
          </p:cNvSpPr>
          <p:nvPr>
            <p:ph sz="quarter" idx="17"/>
          </p:nvPr>
        </p:nvSpPr>
        <p:spPr/>
        <p:txBody>
          <a:bodyPr/>
          <a:lstStyle/>
          <a:p>
            <a:pPr lvl="0"/>
            <a:r>
              <a:rPr lang="en-US" dirty="0" smtClean="0"/>
              <a:t>Loss of life</a:t>
            </a:r>
          </a:p>
          <a:p>
            <a:pPr lvl="0"/>
            <a:r>
              <a:rPr lang="en-US" dirty="0" smtClean="0"/>
              <a:t>Theft of material or information</a:t>
            </a:r>
          </a:p>
          <a:p>
            <a:pPr lvl="0"/>
            <a:r>
              <a:rPr lang="en-US" dirty="0" smtClean="0"/>
              <a:t>Environmental damage</a:t>
            </a:r>
          </a:p>
          <a:p>
            <a:pPr lvl="0"/>
            <a:r>
              <a:rPr lang="en-US" dirty="0" smtClean="0"/>
              <a:t>Interruption of critical utilities</a:t>
            </a:r>
          </a:p>
          <a:p>
            <a:pPr lvl="0"/>
            <a:r>
              <a:rPr lang="en-US" dirty="0" smtClean="0"/>
              <a:t>Degraded business operations</a:t>
            </a:r>
          </a:p>
          <a:p>
            <a:r>
              <a:rPr lang="en-US" dirty="0" smtClean="0"/>
              <a:t>Workplace violence</a:t>
            </a:r>
          </a:p>
        </p:txBody>
      </p:sp>
      <p:sp>
        <p:nvSpPr>
          <p:cNvPr id="11" name="TextBox 10"/>
          <p:cNvSpPr txBox="1"/>
          <p:nvPr/>
        </p:nvSpPr>
        <p:spPr>
          <a:xfrm>
            <a:off x="6334125" y="5686425"/>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3"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Undesirable Consequences </a:t>
            </a:r>
            <a:br>
              <a:rPr lang="en-US" sz="1000" b="0" smtClean="0"/>
            </a:br>
            <a:r>
              <a:rPr lang="en-US" sz="1000" b="0" smtClean="0"/>
              <a:t>of Loss Examples (1 of 2)</a:t>
            </a:r>
            <a:endParaRPr lang="en-US" sz="1000" b="0" dirty="0"/>
          </a:p>
        </p:txBody>
      </p:sp>
      <p:sp>
        <p:nvSpPr>
          <p:cNvPr id="14"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Loss of life</a:t>
            </a:r>
          </a:p>
          <a:p>
            <a:pPr marL="114300" indent="-114300">
              <a:spcAft>
                <a:spcPts val="0"/>
              </a:spcAft>
            </a:pPr>
            <a:r>
              <a:rPr lang="en-US" sz="1000" b="0" smtClean="0"/>
              <a:t>Theft of material or information</a:t>
            </a:r>
          </a:p>
          <a:p>
            <a:pPr marL="114300" indent="-114300">
              <a:spcAft>
                <a:spcPts val="0"/>
              </a:spcAft>
            </a:pPr>
            <a:r>
              <a:rPr lang="en-US" sz="1000" b="0" smtClean="0"/>
              <a:t>Environmental damage</a:t>
            </a:r>
          </a:p>
          <a:p>
            <a:pPr marL="114300" indent="-114300">
              <a:spcAft>
                <a:spcPts val="0"/>
              </a:spcAft>
            </a:pPr>
            <a:r>
              <a:rPr lang="en-US" sz="1000" b="0" smtClean="0"/>
              <a:t>Interruption of critical utilities</a:t>
            </a:r>
          </a:p>
          <a:p>
            <a:pPr marL="114300" indent="-114300">
              <a:spcAft>
                <a:spcPts val="0"/>
              </a:spcAft>
            </a:pPr>
            <a:r>
              <a:rPr lang="en-US" sz="1000" b="0" smtClean="0"/>
              <a:t>Degraded business operations</a:t>
            </a:r>
          </a:p>
          <a:p>
            <a:pPr marL="114300" indent="-114300">
              <a:spcAft>
                <a:spcPts val="0"/>
              </a:spcAft>
            </a:pPr>
            <a:r>
              <a:rPr lang="en-US" sz="1000" b="0" smtClean="0"/>
              <a:t>Workplace violence</a:t>
            </a:r>
            <a:endParaRPr lang="en-US" sz="1000" b="0"/>
          </a:p>
        </p:txBody>
      </p:sp>
    </p:spTree>
    <p:extLst>
      <p:ext uri="{BB962C8B-B14F-4D97-AF65-F5344CB8AC3E}">
        <p14:creationId xmlns:p14="http://schemas.microsoft.com/office/powerpoint/2010/main" val="220073794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Undesirable Consequences </a:t>
            </a:r>
            <a:br>
              <a:rPr lang="en-US" dirty="0" smtClean="0"/>
            </a:br>
            <a:r>
              <a:rPr lang="en-US" dirty="0" smtClean="0"/>
              <a:t>of Loss Examples (2 of 2)</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15</a:t>
            </a:fld>
            <a:endParaRPr lang="en-US" dirty="0"/>
          </a:p>
        </p:txBody>
      </p:sp>
      <p:pic>
        <p:nvPicPr>
          <p:cNvPr id="10"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5399939" y="4163320"/>
            <a:ext cx="2635135" cy="1753985"/>
          </a:xfrm>
          <a:ln>
            <a:solidFill>
              <a:schemeClr val="tx1"/>
            </a:solidFill>
          </a:ln>
        </p:spPr>
      </p:pic>
      <p:sp>
        <p:nvSpPr>
          <p:cNvPr id="8" name="Content Placeholder 7"/>
          <p:cNvSpPr>
            <a:spLocks noGrp="1"/>
          </p:cNvSpPr>
          <p:nvPr>
            <p:ph sz="quarter" idx="17"/>
          </p:nvPr>
        </p:nvSpPr>
        <p:spPr/>
        <p:txBody>
          <a:bodyPr/>
          <a:lstStyle/>
          <a:p>
            <a:pPr lvl="0"/>
            <a:r>
              <a:rPr lang="en-US" smtClean="0"/>
              <a:t>Building damage or collapse</a:t>
            </a:r>
          </a:p>
          <a:p>
            <a:pPr lvl="0"/>
            <a:r>
              <a:rPr lang="en-US" smtClean="0"/>
              <a:t>Equipment damage or destruction</a:t>
            </a:r>
          </a:p>
          <a:p>
            <a:pPr lvl="0"/>
            <a:r>
              <a:rPr lang="en-US" smtClean="0"/>
              <a:t>Damage to reputation </a:t>
            </a:r>
          </a:p>
          <a:p>
            <a:pPr lvl="0"/>
            <a:r>
              <a:rPr lang="en-US" smtClean="0"/>
              <a:t>Damage to national security</a:t>
            </a:r>
          </a:p>
          <a:p>
            <a:pPr lvl="0"/>
            <a:r>
              <a:rPr lang="en-US" smtClean="0"/>
              <a:t>Legal liability</a:t>
            </a:r>
          </a:p>
          <a:p>
            <a:r>
              <a:rPr lang="en-US" smtClean="0"/>
              <a:t>Disruption to economy</a:t>
            </a:r>
          </a:p>
          <a:p>
            <a:endParaRPr lang="en-US" dirty="0"/>
          </a:p>
        </p:txBody>
      </p:sp>
      <p:sp>
        <p:nvSpPr>
          <p:cNvPr id="12" name="TextBox 11"/>
          <p:cNvSpPr txBox="1"/>
          <p:nvPr/>
        </p:nvSpPr>
        <p:spPr>
          <a:xfrm>
            <a:off x="6334125" y="5686425"/>
            <a:ext cx="1704975" cy="230832"/>
          </a:xfrm>
          <a:prstGeom prst="rect">
            <a:avLst/>
          </a:prstGeom>
          <a:noFill/>
        </p:spPr>
        <p:txBody>
          <a:bodyPr wrap="square" rtlCol="0">
            <a:spAutoFit/>
          </a:bodyPr>
          <a:lstStyle/>
          <a:p>
            <a:pPr algn="r"/>
            <a:r>
              <a:rPr lang="en-US" sz="900" b="1" dirty="0" smtClean="0"/>
              <a:t>Source: Getty Images</a:t>
            </a:r>
            <a:endParaRPr lang="en-US" sz="900" b="1" dirty="0"/>
          </a:p>
        </p:txBody>
      </p:sp>
      <p:sp>
        <p:nvSpPr>
          <p:cNvPr id="13"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Undesirable Consequences </a:t>
            </a:r>
            <a:br>
              <a:rPr lang="en-US" sz="1000" b="0" smtClean="0"/>
            </a:br>
            <a:r>
              <a:rPr lang="en-US" sz="1000" b="0" smtClean="0"/>
              <a:t>of Loss Examples (2 of 2)</a:t>
            </a:r>
            <a:endParaRPr lang="en-US" sz="1000" b="0" dirty="0"/>
          </a:p>
        </p:txBody>
      </p:sp>
      <p:sp>
        <p:nvSpPr>
          <p:cNvPr id="14"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Building damage or collapse</a:t>
            </a:r>
          </a:p>
          <a:p>
            <a:pPr marL="114300" indent="-114300">
              <a:spcAft>
                <a:spcPts val="0"/>
              </a:spcAft>
            </a:pPr>
            <a:r>
              <a:rPr lang="en-US" sz="1000" b="0" smtClean="0"/>
              <a:t>Equipment damage or destruction</a:t>
            </a:r>
          </a:p>
          <a:p>
            <a:pPr marL="114300" indent="-114300">
              <a:spcAft>
                <a:spcPts val="0"/>
              </a:spcAft>
            </a:pPr>
            <a:r>
              <a:rPr lang="en-US" sz="1000" b="0" smtClean="0"/>
              <a:t>Damage to reputation </a:t>
            </a:r>
          </a:p>
          <a:p>
            <a:pPr marL="114300" indent="-114300">
              <a:spcAft>
                <a:spcPts val="0"/>
              </a:spcAft>
            </a:pPr>
            <a:r>
              <a:rPr lang="en-US" sz="1000" b="0" smtClean="0"/>
              <a:t>Damage to national security</a:t>
            </a:r>
          </a:p>
          <a:p>
            <a:pPr marL="114300" indent="-114300">
              <a:spcAft>
                <a:spcPts val="0"/>
              </a:spcAft>
            </a:pPr>
            <a:r>
              <a:rPr lang="en-US" sz="1000" b="0" smtClean="0"/>
              <a:t>Legal liability</a:t>
            </a:r>
          </a:p>
          <a:p>
            <a:pPr marL="114300" indent="-114300">
              <a:spcAft>
                <a:spcPts val="0"/>
              </a:spcAft>
            </a:pPr>
            <a:r>
              <a:rPr lang="en-US" sz="1000" b="0" smtClean="0"/>
              <a:t>Disruption to economy</a:t>
            </a:r>
          </a:p>
          <a:p>
            <a:pPr>
              <a:spcAft>
                <a:spcPts val="0"/>
              </a:spcAft>
            </a:pPr>
            <a:endParaRPr lang="en-US" sz="1000" b="0"/>
          </a:p>
        </p:txBody>
      </p:sp>
    </p:spTree>
    <p:extLst>
      <p:ext uri="{BB962C8B-B14F-4D97-AF65-F5344CB8AC3E}">
        <p14:creationId xmlns:p14="http://schemas.microsoft.com/office/powerpoint/2010/main" val="261048028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Determine Levels of Undesirable Consequences (1 of 5)</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16</a:t>
            </a:fld>
            <a:endParaRPr lang="en-US" dirty="0"/>
          </a:p>
        </p:txBody>
      </p:sp>
      <p:sp>
        <p:nvSpPr>
          <p:cNvPr id="6" name="Content Placeholder 5"/>
          <p:cNvSpPr>
            <a:spLocks noGrp="1"/>
          </p:cNvSpPr>
          <p:nvPr>
            <p:ph sz="quarter" idx="10"/>
          </p:nvPr>
        </p:nvSpPr>
        <p:spPr/>
        <p:txBody>
          <a:bodyPr/>
          <a:lstStyle/>
          <a:p>
            <a:pPr lvl="0"/>
            <a:r>
              <a:rPr lang="en-US" smtClean="0"/>
              <a:t>A decision-making process that relies on knowledge about the importance of each critical asset</a:t>
            </a:r>
          </a:p>
          <a:p>
            <a:pPr lvl="0"/>
            <a:r>
              <a:rPr lang="en-US" smtClean="0"/>
              <a:t>When evaluating: </a:t>
            </a:r>
          </a:p>
          <a:p>
            <a:pPr lvl="1"/>
            <a:r>
              <a:rPr lang="en-US" smtClean="0"/>
              <a:t>People assets: know the number of people and their expertise and skills</a:t>
            </a:r>
          </a:p>
          <a:p>
            <a:pPr lvl="1"/>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Determine Levels of </a:t>
            </a:r>
          </a:p>
          <a:p>
            <a:r>
              <a:rPr lang="en-US" sz="1000" b="0" dirty="0" smtClean="0"/>
              <a:t>Undesirable Consequences (1 of 5)</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A decision-making process that relies on knowledge about the importance of each critical asset</a:t>
            </a:r>
          </a:p>
          <a:p>
            <a:pPr marL="114300" indent="-114300">
              <a:spcAft>
                <a:spcPct val="0"/>
              </a:spcAft>
            </a:pPr>
            <a:r>
              <a:rPr lang="en-US" sz="1000" b="0" smtClean="0"/>
              <a:t>When evaluating: </a:t>
            </a:r>
          </a:p>
          <a:p>
            <a:pPr marL="228600" lvl="1" indent="-114300">
              <a:spcAft>
                <a:spcPct val="0"/>
              </a:spcAft>
            </a:pPr>
            <a:r>
              <a:rPr lang="en-US" sz="1000" b="0" smtClean="0"/>
              <a:t>People assets: know the number of people and their expertise and skills</a:t>
            </a:r>
          </a:p>
          <a:p>
            <a:pPr lvl="1">
              <a:spcAft>
                <a:spcPct val="0"/>
              </a:spcAft>
            </a:pPr>
            <a:endParaRPr lang="en-US" sz="1000" b="0" dirty="0"/>
          </a:p>
        </p:txBody>
      </p:sp>
    </p:spTree>
    <p:extLst>
      <p:ext uri="{BB962C8B-B14F-4D97-AF65-F5344CB8AC3E}">
        <p14:creationId xmlns:p14="http://schemas.microsoft.com/office/powerpoint/2010/main" val="203560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Determine Levels of Undesirable Consequences (2 of 5)</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17</a:t>
            </a:fld>
            <a:endParaRPr lang="en-US" dirty="0"/>
          </a:p>
        </p:txBody>
      </p:sp>
      <p:pic>
        <p:nvPicPr>
          <p:cNvPr id="10"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4306861" y="3467100"/>
            <a:ext cx="2879751" cy="1916805"/>
          </a:xfrm>
          <a:ln>
            <a:solidFill>
              <a:schemeClr val="tx1"/>
            </a:solidFill>
          </a:ln>
        </p:spPr>
      </p:pic>
      <p:sp>
        <p:nvSpPr>
          <p:cNvPr id="8" name="Content Placeholder 7"/>
          <p:cNvSpPr>
            <a:spLocks noGrp="1"/>
          </p:cNvSpPr>
          <p:nvPr>
            <p:ph sz="quarter" idx="17"/>
          </p:nvPr>
        </p:nvSpPr>
        <p:spPr/>
        <p:txBody>
          <a:bodyPr/>
          <a:lstStyle/>
          <a:p>
            <a:pPr lvl="1"/>
            <a:r>
              <a:rPr lang="en-US" smtClean="0"/>
              <a:t>Equipment and process assets:</a:t>
            </a:r>
          </a:p>
          <a:p>
            <a:pPr lvl="2"/>
            <a:r>
              <a:rPr lang="en-US" smtClean="0"/>
              <a:t>Know criticality of specific pieces of equipment and processes</a:t>
            </a:r>
          </a:p>
          <a:p>
            <a:pPr lvl="2"/>
            <a:r>
              <a:rPr lang="en-US" smtClean="0"/>
              <a:t>Know about availability of backup equipment, processes, and systems</a:t>
            </a:r>
          </a:p>
          <a:p>
            <a:endParaRPr lang="en-US" dirty="0"/>
          </a:p>
        </p:txBody>
      </p:sp>
      <p:sp>
        <p:nvSpPr>
          <p:cNvPr id="11" name="TextBox 10"/>
          <p:cNvSpPr txBox="1"/>
          <p:nvPr/>
        </p:nvSpPr>
        <p:spPr>
          <a:xfrm>
            <a:off x="5485663" y="5153025"/>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3"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Determine Levels of </a:t>
            </a:r>
          </a:p>
          <a:p>
            <a:r>
              <a:rPr lang="en-US" sz="1000" b="0" dirty="0" smtClean="0"/>
              <a:t>Undesirable Consequences (2 of 5)</a:t>
            </a:r>
            <a:endParaRPr lang="en-US" sz="1000" b="0" dirty="0"/>
          </a:p>
        </p:txBody>
      </p:sp>
      <p:sp>
        <p:nvSpPr>
          <p:cNvPr id="14"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228600" lvl="1" indent="-114300">
              <a:spcAft>
                <a:spcPct val="0"/>
              </a:spcAft>
            </a:pPr>
            <a:r>
              <a:rPr lang="en-US" sz="1000" b="0" smtClean="0"/>
              <a:t>Equipment and process assets:</a:t>
            </a:r>
          </a:p>
          <a:p>
            <a:pPr marL="342900" lvl="2" indent="-114300">
              <a:spcAft>
                <a:spcPct val="0"/>
              </a:spcAft>
            </a:pPr>
            <a:r>
              <a:rPr lang="en-US" sz="1000" b="0" smtClean="0"/>
              <a:t>Know criticality of specific pieces of equipment and processes</a:t>
            </a:r>
          </a:p>
          <a:p>
            <a:pPr marL="342900" lvl="2" indent="-114300">
              <a:spcAft>
                <a:spcPct val="0"/>
              </a:spcAft>
            </a:pPr>
            <a:r>
              <a:rPr lang="en-US" sz="1000" b="0" smtClean="0"/>
              <a:t>Know about availability of backup equipment, processes, and systems</a:t>
            </a:r>
          </a:p>
          <a:p>
            <a:pPr>
              <a:spcAft>
                <a:spcPct val="0"/>
              </a:spcAft>
            </a:pPr>
            <a:endParaRPr lang="en-US" sz="1000" b="0"/>
          </a:p>
        </p:txBody>
      </p:sp>
    </p:spTree>
    <p:extLst>
      <p:ext uri="{BB962C8B-B14F-4D97-AF65-F5344CB8AC3E}">
        <p14:creationId xmlns:p14="http://schemas.microsoft.com/office/powerpoint/2010/main" val="281198259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Determine Levels of Undesirable Consequences (3 of 5)</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18</a:t>
            </a:fld>
            <a:endParaRPr lang="en-US" dirty="0"/>
          </a:p>
        </p:txBody>
      </p:sp>
      <p:sp>
        <p:nvSpPr>
          <p:cNvPr id="6" name="Content Placeholder 5"/>
          <p:cNvSpPr>
            <a:spLocks noGrp="1"/>
          </p:cNvSpPr>
          <p:nvPr>
            <p:ph sz="quarter" idx="10"/>
          </p:nvPr>
        </p:nvSpPr>
        <p:spPr/>
        <p:txBody>
          <a:bodyPr/>
          <a:lstStyle/>
          <a:p>
            <a:pPr lvl="0"/>
            <a:r>
              <a:rPr lang="en-US" smtClean="0"/>
              <a:t>To make decisions about consequences:</a:t>
            </a:r>
          </a:p>
          <a:p>
            <a:pPr lvl="1"/>
            <a:r>
              <a:rPr lang="en-US" smtClean="0"/>
              <a:t>Define all the negative effects of a specific threat’s occurrence </a:t>
            </a:r>
          </a:p>
          <a:p>
            <a:pPr lvl="1"/>
            <a:r>
              <a:rPr lang="en-US" smtClean="0"/>
              <a:t>Compare negative effects with all identified consequences of loss</a:t>
            </a:r>
          </a:p>
          <a:p>
            <a:pPr lvl="1"/>
            <a:r>
              <a:rPr lang="en-US" smtClean="0"/>
              <a:t>Assign levels to the undesirable consequences of loss </a:t>
            </a:r>
          </a:p>
          <a:p>
            <a:pPr lvl="1"/>
            <a:r>
              <a:rPr lang="en-US" smtClean="0"/>
              <a:t>Compare all loss levels to each other</a:t>
            </a:r>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Determine Levels of </a:t>
            </a:r>
          </a:p>
          <a:p>
            <a:r>
              <a:rPr lang="en-US" sz="1000" b="0" dirty="0" smtClean="0"/>
              <a:t>Undesirable Consequences (3 of 5)</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To make decisions about consequences:</a:t>
            </a:r>
          </a:p>
          <a:p>
            <a:pPr marL="228600" lvl="1" indent="-114300">
              <a:spcAft>
                <a:spcPct val="0"/>
              </a:spcAft>
            </a:pPr>
            <a:r>
              <a:rPr lang="en-US" sz="1000" b="0" smtClean="0"/>
              <a:t>Define all the negative effects of a specific threat’s occurrence </a:t>
            </a:r>
          </a:p>
          <a:p>
            <a:pPr marL="228600" lvl="1" indent="-114300">
              <a:spcAft>
                <a:spcPct val="0"/>
              </a:spcAft>
            </a:pPr>
            <a:r>
              <a:rPr lang="en-US" sz="1000" b="0" smtClean="0"/>
              <a:t>Compare negative effects with all identified consequences of loss</a:t>
            </a:r>
          </a:p>
          <a:p>
            <a:pPr marL="228600" lvl="1" indent="-114300">
              <a:spcAft>
                <a:spcPct val="0"/>
              </a:spcAft>
            </a:pPr>
            <a:r>
              <a:rPr lang="en-US" sz="1000" b="0" smtClean="0"/>
              <a:t>Assign levels to the undesirable consequences of loss </a:t>
            </a:r>
          </a:p>
          <a:p>
            <a:pPr marL="228600" lvl="1" indent="-114300">
              <a:spcAft>
                <a:spcPct val="0"/>
              </a:spcAft>
            </a:pPr>
            <a:r>
              <a:rPr lang="en-US" sz="1000" b="0" smtClean="0"/>
              <a:t>Compare all loss levels to each other</a:t>
            </a:r>
            <a:endParaRPr lang="en-US" sz="1000" b="0" dirty="0"/>
          </a:p>
        </p:txBody>
      </p:sp>
    </p:spTree>
    <p:extLst>
      <p:ext uri="{BB962C8B-B14F-4D97-AF65-F5344CB8AC3E}">
        <p14:creationId xmlns:p14="http://schemas.microsoft.com/office/powerpoint/2010/main" val="1726493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Determine Levels of Undesirable Consequences (4 of 5)</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19</a:t>
            </a:fld>
            <a:endParaRPr lang="en-US" dirty="0"/>
          </a:p>
        </p:txBody>
      </p:sp>
      <p:sp>
        <p:nvSpPr>
          <p:cNvPr id="6" name="Content Placeholder 5"/>
          <p:cNvSpPr>
            <a:spLocks noGrp="1"/>
          </p:cNvSpPr>
          <p:nvPr>
            <p:ph sz="quarter" idx="10"/>
          </p:nvPr>
        </p:nvSpPr>
        <p:spPr/>
        <p:txBody>
          <a:bodyPr/>
          <a:lstStyle/>
          <a:p>
            <a:pPr lvl="0"/>
            <a:r>
              <a:rPr lang="en-US" smtClean="0"/>
              <a:t>Establish consequence levels by using a qualitative scale to determine undesirable consequences of loss as:</a:t>
            </a:r>
          </a:p>
          <a:p>
            <a:pPr lvl="1"/>
            <a:r>
              <a:rPr lang="en-US" smtClean="0"/>
              <a:t>High — example: loss of life</a:t>
            </a:r>
          </a:p>
          <a:p>
            <a:pPr lvl="1"/>
            <a:r>
              <a:rPr lang="en-US" smtClean="0"/>
              <a:t>Medium — example: moderate financial loss due to industrial espionage</a:t>
            </a:r>
          </a:p>
          <a:p>
            <a:pPr lvl="1"/>
            <a:r>
              <a:rPr lang="en-US" smtClean="0"/>
              <a:t>Low — example: damage to a critical asset’s reputation</a:t>
            </a:r>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Determine Levels of </a:t>
            </a:r>
          </a:p>
          <a:p>
            <a:r>
              <a:rPr lang="en-US" sz="1000" b="0" dirty="0" smtClean="0"/>
              <a:t>Undesirable Consequences (4 of 5)</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Establish consequence levels by using a qualitative scale to determine undesirable consequences of loss as:</a:t>
            </a:r>
          </a:p>
          <a:p>
            <a:pPr marL="228600" lvl="1" indent="-114300">
              <a:spcAft>
                <a:spcPct val="0"/>
              </a:spcAft>
            </a:pPr>
            <a:r>
              <a:rPr lang="en-US" sz="1000" b="0" smtClean="0"/>
              <a:t>High — example: loss of life</a:t>
            </a:r>
          </a:p>
          <a:p>
            <a:pPr marL="228600" lvl="1" indent="-114300">
              <a:spcAft>
                <a:spcPct val="0"/>
              </a:spcAft>
            </a:pPr>
            <a:r>
              <a:rPr lang="en-US" sz="1000" b="0" smtClean="0"/>
              <a:t>Medium — example: moderate financial loss due to industrial espionage</a:t>
            </a:r>
          </a:p>
          <a:p>
            <a:pPr marL="228600" lvl="1" indent="-114300">
              <a:spcAft>
                <a:spcPct val="0"/>
              </a:spcAft>
            </a:pPr>
            <a:r>
              <a:rPr lang="en-US" sz="1000" b="0" smtClean="0"/>
              <a:t>Low — example: damage to a critical asset’s reputation</a:t>
            </a:r>
            <a:endParaRPr lang="en-US" sz="1000" b="0" dirty="0"/>
          </a:p>
        </p:txBody>
      </p:sp>
    </p:spTree>
    <p:extLst>
      <p:ext uri="{BB962C8B-B14F-4D97-AF65-F5344CB8AC3E}">
        <p14:creationId xmlns:p14="http://schemas.microsoft.com/office/powerpoint/2010/main" val="218745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Module Objective</a:t>
            </a:r>
            <a:endParaRPr lang="en-US" dirty="0"/>
          </a:p>
        </p:txBody>
      </p:sp>
      <p:sp>
        <p:nvSpPr>
          <p:cNvPr id="2" name="Footer Placeholder 1"/>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a:p>
        </p:txBody>
      </p:sp>
      <p:sp>
        <p:nvSpPr>
          <p:cNvPr id="3" name="Slide Number Placeholder 2"/>
          <p:cNvSpPr>
            <a:spLocks noGrp="1"/>
          </p:cNvSpPr>
          <p:nvPr>
            <p:ph type="sldNum" sz="quarter" idx="4"/>
          </p:nvPr>
        </p:nvSpPr>
        <p:spPr/>
        <p:txBody>
          <a:bodyPr/>
          <a:lstStyle/>
          <a:p>
            <a:r>
              <a:rPr lang="en-US" smtClean="0"/>
              <a:t> </a:t>
            </a:r>
            <a:fld id="{1E05A8D5-9D50-4F79-AAB3-D0C9B9E3293E}" type="slidenum">
              <a:rPr lang="en-US" smtClean="0"/>
              <a:pPr/>
              <a:t>2</a:t>
            </a:fld>
            <a:endParaRPr lang="en-US" dirty="0"/>
          </a:p>
        </p:txBody>
      </p:sp>
      <p:sp>
        <p:nvSpPr>
          <p:cNvPr id="6" name="Content Placeholder 5"/>
          <p:cNvSpPr>
            <a:spLocks noGrp="1"/>
          </p:cNvSpPr>
          <p:nvPr>
            <p:ph sz="quarter" idx="10"/>
          </p:nvPr>
        </p:nvSpPr>
        <p:spPr/>
        <p:txBody>
          <a:bodyPr/>
          <a:lstStyle/>
          <a:p>
            <a:r>
              <a:rPr lang="en-US" smtClean="0"/>
              <a:t>By the end of this module, you will be able to analyze critical infrastructure assets in order to prioritize them for protection</a:t>
            </a:r>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Module Objective</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By the end of this module, you will be able to analyze critical infrastructure assets in order to prioritize them for protection</a:t>
            </a:r>
            <a:endParaRPr lang="en-US" sz="1000" b="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CISR v1.0</a:t>
            </a:r>
            <a:endParaRPr lang="en-US" dirty="0" smtClean="0"/>
          </a:p>
        </p:txBody>
      </p:sp>
      <p:sp>
        <p:nvSpPr>
          <p:cNvPr id="5" name="Slide Number Placeholder 4"/>
          <p:cNvSpPr>
            <a:spLocks noGrp="1"/>
          </p:cNvSpPr>
          <p:nvPr>
            <p:ph type="sldNum" sz="quarter" idx="11"/>
          </p:nvPr>
        </p:nvSpPr>
        <p:spPr/>
        <p:txBody>
          <a:bodyPr/>
          <a:lstStyle/>
          <a:p>
            <a:r>
              <a:rPr lang="en-US" smtClean="0"/>
              <a:t> </a:t>
            </a:r>
            <a:fld id="{1E05A8D5-9D50-4F79-AAB3-D0C9B9E3293E}" type="slidenum">
              <a:rPr lang="en-US" smtClean="0"/>
              <a:pPr/>
              <a:t>20</a:t>
            </a:fld>
            <a:endParaRPr lang="en-US" dirty="0"/>
          </a:p>
        </p:txBody>
      </p:sp>
      <p:sp>
        <p:nvSpPr>
          <p:cNvPr id="3" name="Footer Placeholder 2"/>
          <p:cNvSpPr>
            <a:spLocks noGrp="1"/>
          </p:cNvSpPr>
          <p:nvPr>
            <p:ph type="ftr" sz="quarter" idx="12"/>
          </p:nvPr>
        </p:nvSpPr>
        <p:spPr/>
        <p:txBody>
          <a:bodyPr/>
          <a:lstStyle/>
          <a:p>
            <a:r>
              <a:rPr lang="en-US" smtClean="0"/>
              <a:t>Module 6: Critical Infrastructure Assets</a:t>
            </a:r>
            <a:endParaRPr lang="en-US" dirty="0"/>
          </a:p>
        </p:txBody>
      </p:sp>
      <p:sp>
        <p:nvSpPr>
          <p:cNvPr id="6" name="Content Placeholder 5"/>
          <p:cNvSpPr>
            <a:spLocks noGrp="1"/>
          </p:cNvSpPr>
          <p:nvPr>
            <p:ph sz="quarter" idx="13"/>
          </p:nvPr>
        </p:nvSpPr>
        <p:spPr/>
        <p:txBody>
          <a:bodyPr/>
          <a:lstStyle/>
          <a:p>
            <a:pPr lvl="0"/>
            <a:r>
              <a:rPr lang="en-US" smtClean="0"/>
              <a:t>What are examples of high consequences of loss?</a:t>
            </a:r>
          </a:p>
          <a:p>
            <a:pPr lvl="0"/>
            <a:r>
              <a:rPr lang="en-US" smtClean="0"/>
              <a:t>What are examples of medium consequences of loss?</a:t>
            </a:r>
          </a:p>
          <a:p>
            <a:r>
              <a:rPr lang="en-US" smtClean="0"/>
              <a:t>What are some examples of low consequences of loss?</a:t>
            </a:r>
            <a:endParaRPr lang="en-US" dirty="0"/>
          </a:p>
        </p:txBody>
      </p:sp>
      <p:sp>
        <p:nvSpPr>
          <p:cNvPr id="2" name="Title 1"/>
          <p:cNvSpPr>
            <a:spLocks noGrp="1"/>
          </p:cNvSpPr>
          <p:nvPr>
            <p:ph type="title"/>
          </p:nvPr>
        </p:nvSpPr>
        <p:spPr/>
        <p:txBody>
          <a:bodyPr/>
          <a:lstStyle/>
          <a:p>
            <a:r>
              <a:rPr lang="en-US" smtClean="0"/>
              <a:t>Discussion Questions</a:t>
            </a:r>
            <a:endParaRPr lang="en-US" dirty="0"/>
          </a:p>
        </p:txBody>
      </p:sp>
      <p:sp>
        <p:nvSpPr>
          <p:cNvPr id="9"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What are examples of high consequences of loss?</a:t>
            </a:r>
          </a:p>
          <a:p>
            <a:pPr marL="114300" indent="-114300">
              <a:spcAft>
                <a:spcPts val="0"/>
              </a:spcAft>
            </a:pPr>
            <a:r>
              <a:rPr lang="en-US" sz="1000" b="0" smtClean="0"/>
              <a:t>What are examples of medium consequences of loss?</a:t>
            </a:r>
          </a:p>
          <a:p>
            <a:pPr marL="114300" indent="-114300">
              <a:spcAft>
                <a:spcPts val="0"/>
              </a:spcAft>
            </a:pPr>
            <a:r>
              <a:rPr lang="en-US" sz="1000" b="0" smtClean="0"/>
              <a:t>What are some examples of low consequences of loss?</a:t>
            </a:r>
            <a:endParaRPr lang="en-US" sz="1000" b="0" dirty="0"/>
          </a:p>
        </p:txBody>
      </p:sp>
      <p:sp>
        <p:nvSpPr>
          <p:cNvPr id="10"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Discussion Questions</a:t>
            </a:r>
            <a:endParaRPr lang="en-US" sz="1000" b="0" dirty="0"/>
          </a:p>
        </p:txBody>
      </p:sp>
    </p:spTree>
    <p:extLst>
      <p:ext uri="{BB962C8B-B14F-4D97-AF65-F5344CB8AC3E}">
        <p14:creationId xmlns:p14="http://schemas.microsoft.com/office/powerpoint/2010/main" val="4135377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p:cNvPicPr>
            <a:picLocks noGrp="1"/>
          </p:cNvPicPr>
          <p:nvPr>
            <p:ph type="pic" sz="quarter" idx="30"/>
          </p:nvPr>
        </p:nvPicPr>
        <p:blipFill>
          <a:blip r:embed="rId2" cstate="print">
            <a:extLst>
              <a:ext uri="{28A0092B-C50C-407E-A947-70E740481C1C}">
                <a14:useLocalDpi xmlns:a14="http://schemas.microsoft.com/office/drawing/2010/main" val="0"/>
              </a:ext>
            </a:extLst>
          </a:blip>
          <a:srcRect t="757" b="757"/>
          <a:stretch>
            <a:fillRect/>
          </a:stretch>
        </p:blipFill>
        <p:spPr>
          <a:prstGeom prst="rect">
            <a:avLst/>
          </a:prstGeom>
        </p:spPr>
      </p:pic>
      <p:sp>
        <p:nvSpPr>
          <p:cNvPr id="7" name="Text Placeholder 6"/>
          <p:cNvSpPr>
            <a:spLocks noGrp="1"/>
          </p:cNvSpPr>
          <p:nvPr>
            <p:ph type="body" sz="quarter" idx="28"/>
          </p:nvPr>
        </p:nvSpPr>
        <p:spPr/>
        <p:txBody>
          <a:bodyPr>
            <a:normAutofit/>
          </a:bodyPr>
          <a:lstStyle/>
          <a:p>
            <a:r>
              <a:rPr lang="en-US" dirty="0" smtClean="0"/>
              <a:t>Workbook 6.1</a:t>
            </a:r>
            <a:endParaRPr lang="en-US" dirty="0"/>
          </a:p>
        </p:txBody>
      </p:sp>
      <p:sp>
        <p:nvSpPr>
          <p:cNvPr id="4" name="Slide Number Placeholder 3"/>
          <p:cNvSpPr>
            <a:spLocks noGrp="1"/>
          </p:cNvSpPr>
          <p:nvPr>
            <p:ph type="sldNum" sz="quarter" idx="36"/>
          </p:nvPr>
        </p:nvSpPr>
        <p:spPr/>
        <p:txBody>
          <a:bodyPr/>
          <a:lstStyle/>
          <a:p>
            <a:r>
              <a:rPr lang="en-US" smtClean="0"/>
              <a:t> </a:t>
            </a:r>
            <a:fld id="{1E05A8D5-9D50-4F79-AAB3-D0C9B9E3293E}" type="slidenum">
              <a:rPr lang="en-US" smtClean="0"/>
              <a:pPr/>
              <a:t>21</a:t>
            </a:fld>
            <a:endParaRPr lang="en-US" dirty="0"/>
          </a:p>
        </p:txBody>
      </p:sp>
      <p:sp>
        <p:nvSpPr>
          <p:cNvPr id="2" name="Footer Placeholder 1"/>
          <p:cNvSpPr>
            <a:spLocks noGrp="1"/>
          </p:cNvSpPr>
          <p:nvPr>
            <p:ph type="ftr" sz="quarter" idx="35"/>
          </p:nvPr>
        </p:nvSpPr>
        <p:spPr/>
        <p:txBody>
          <a:bodyPr/>
          <a:lstStyle/>
          <a:p>
            <a:r>
              <a:rPr lang="en-US" smtClean="0"/>
              <a:t>Module 6: Critical Infrastructure Assets</a:t>
            </a:r>
            <a:endParaRPr lang="en-US" dirty="0"/>
          </a:p>
        </p:txBody>
      </p:sp>
      <p:sp>
        <p:nvSpPr>
          <p:cNvPr id="3" name="Date Placeholder 2"/>
          <p:cNvSpPr>
            <a:spLocks noGrp="1"/>
          </p:cNvSpPr>
          <p:nvPr>
            <p:ph type="dt" sz="half" idx="34"/>
          </p:nvPr>
        </p:nvSpPr>
        <p:spPr/>
        <p:txBody>
          <a:bodyPr/>
          <a:lstStyle/>
          <a:p>
            <a:r>
              <a:rPr lang="en-US" smtClean="0"/>
              <a:t>CISR v1.0</a:t>
            </a:r>
            <a:endParaRPr lang="en-US" dirty="0"/>
          </a:p>
        </p:txBody>
      </p:sp>
      <p:sp>
        <p:nvSpPr>
          <p:cNvPr id="6" name="Content Placeholder 5"/>
          <p:cNvSpPr>
            <a:spLocks noGrp="1"/>
          </p:cNvSpPr>
          <p:nvPr>
            <p:ph sz="quarter" idx="13"/>
          </p:nvPr>
        </p:nvSpPr>
        <p:spPr/>
        <p:txBody>
          <a:bodyPr/>
          <a:lstStyle/>
          <a:p>
            <a:pPr lvl="0"/>
            <a:r>
              <a:rPr lang="en-US" smtClean="0"/>
              <a:t>Assigning levels:</a:t>
            </a:r>
          </a:p>
          <a:p>
            <a:pPr lvl="1"/>
            <a:r>
              <a:rPr lang="en-US" smtClean="0"/>
              <a:t>Helps determine overall effects</a:t>
            </a:r>
          </a:p>
          <a:p>
            <a:pPr lvl="1"/>
            <a:r>
              <a:rPr lang="en-US" smtClean="0"/>
              <a:t>Requires communication between analysts </a:t>
            </a:r>
          </a:p>
          <a:p>
            <a:pPr lvl="1"/>
            <a:r>
              <a:rPr lang="en-US" smtClean="0"/>
              <a:t>Provides rationale for levels</a:t>
            </a:r>
          </a:p>
          <a:p>
            <a:pPr lvl="0"/>
            <a:r>
              <a:rPr lang="en-US" smtClean="0"/>
              <a:t>Comparing all consequences of loss levels helps prioritize: </a:t>
            </a:r>
          </a:p>
          <a:p>
            <a:pPr lvl="1"/>
            <a:r>
              <a:rPr lang="en-US" smtClean="0"/>
              <a:t>Critical infrastructure</a:t>
            </a:r>
          </a:p>
          <a:p>
            <a:pPr lvl="1"/>
            <a:r>
              <a:rPr lang="en-US" smtClean="0"/>
              <a:t>Security upgrades</a:t>
            </a:r>
            <a:endParaRPr lang="en-US" dirty="0"/>
          </a:p>
        </p:txBody>
      </p:sp>
      <p:sp>
        <p:nvSpPr>
          <p:cNvPr id="11" name="Title 10"/>
          <p:cNvSpPr>
            <a:spLocks noGrp="1"/>
          </p:cNvSpPr>
          <p:nvPr>
            <p:ph type="title"/>
          </p:nvPr>
        </p:nvSpPr>
        <p:spPr/>
        <p:txBody>
          <a:bodyPr>
            <a:normAutofit fontScale="90000"/>
          </a:bodyPr>
          <a:lstStyle/>
          <a:p>
            <a:r>
              <a:rPr lang="en-US" smtClean="0"/>
              <a:t>Determine Levels of Undesirable Consequences (5 of 5)</a:t>
            </a:r>
            <a:endParaRPr lang="en-US" dirty="0"/>
          </a:p>
        </p:txBody>
      </p:sp>
      <p:sp>
        <p:nvSpPr>
          <p:cNvPr id="5" name="Text Placeholder 4"/>
          <p:cNvSpPr>
            <a:spLocks noGrp="1"/>
          </p:cNvSpPr>
          <p:nvPr>
            <p:ph type="body" sz="quarter" idx="31"/>
          </p:nvPr>
        </p:nvSpPr>
        <p:spPr/>
        <p:txBody>
          <a:bodyPr/>
          <a:lstStyle/>
          <a:p>
            <a:r>
              <a:rPr lang="en-US" dirty="0"/>
              <a:t>Refer To:</a:t>
            </a:r>
          </a:p>
        </p:txBody>
      </p:sp>
      <p:sp>
        <p:nvSpPr>
          <p:cNvPr id="16"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Assigning levels:</a:t>
            </a:r>
          </a:p>
          <a:p>
            <a:pPr marL="228600" lvl="1" indent="-114300">
              <a:spcAft>
                <a:spcPct val="0"/>
              </a:spcAft>
            </a:pPr>
            <a:r>
              <a:rPr lang="en-US" sz="1000" b="0" smtClean="0"/>
              <a:t>Helps determine overall effects</a:t>
            </a:r>
          </a:p>
          <a:p>
            <a:pPr marL="228600" lvl="1" indent="-114300">
              <a:spcAft>
                <a:spcPct val="0"/>
              </a:spcAft>
            </a:pPr>
            <a:r>
              <a:rPr lang="en-US" sz="1000" b="0" smtClean="0"/>
              <a:t>Requires communication between analysts </a:t>
            </a:r>
          </a:p>
          <a:p>
            <a:pPr marL="228600" lvl="1" indent="-114300">
              <a:spcAft>
                <a:spcPct val="0"/>
              </a:spcAft>
            </a:pPr>
            <a:r>
              <a:rPr lang="en-US" sz="1000" b="0" smtClean="0"/>
              <a:t>Provides rationale for levels</a:t>
            </a:r>
          </a:p>
          <a:p>
            <a:pPr marL="114300" indent="-114300">
              <a:spcAft>
                <a:spcPct val="0"/>
              </a:spcAft>
            </a:pPr>
            <a:r>
              <a:rPr lang="en-US" sz="1000" b="0" smtClean="0"/>
              <a:t>Comparing all consequences of loss levels helps prioritize: </a:t>
            </a:r>
          </a:p>
          <a:p>
            <a:pPr marL="228600" lvl="1" indent="-114300">
              <a:spcAft>
                <a:spcPct val="0"/>
              </a:spcAft>
            </a:pPr>
            <a:r>
              <a:rPr lang="en-US" sz="1000" b="0" smtClean="0"/>
              <a:t>Critical infrastructure</a:t>
            </a:r>
          </a:p>
          <a:p>
            <a:pPr marL="228600" lvl="1" indent="-114300">
              <a:spcAft>
                <a:spcPct val="0"/>
              </a:spcAft>
            </a:pPr>
            <a:r>
              <a:rPr lang="en-US" sz="1000" b="0" smtClean="0"/>
              <a:t>Security upgrades</a:t>
            </a:r>
            <a:endParaRPr lang="en-US" sz="1000" b="0" dirty="0"/>
          </a:p>
        </p:txBody>
      </p:sp>
      <p:sp>
        <p:nvSpPr>
          <p:cNvPr id="20"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800" b="0" dirty="0" smtClean="0"/>
              <a:t>Determine Levels of Undesirable Consequences (5 of 5)</a:t>
            </a:r>
            <a:endParaRPr lang="en-US" sz="800" b="0" dirty="0"/>
          </a:p>
        </p:txBody>
      </p:sp>
      <p:sp>
        <p:nvSpPr>
          <p:cNvPr id="15"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1"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6.1</a:t>
            </a:r>
            <a:endParaRPr lang="en-US" sz="800" b="0" dirty="0"/>
          </a:p>
        </p:txBody>
      </p:sp>
    </p:spTree>
    <p:extLst>
      <p:ext uri="{BB962C8B-B14F-4D97-AF65-F5344CB8AC3E}">
        <p14:creationId xmlns:p14="http://schemas.microsoft.com/office/powerpoint/2010/main" val="163823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Probability </a:t>
            </a:r>
            <a:br>
              <a:rPr lang="en-US" dirty="0" smtClean="0"/>
            </a:br>
            <a:r>
              <a:rPr lang="en-US" dirty="0" smtClean="0"/>
              <a:t>of Occurrence (1 of 2)</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22</a:t>
            </a:fld>
            <a:endParaRPr lang="en-US" dirty="0"/>
          </a:p>
        </p:txBody>
      </p:sp>
      <p:sp>
        <p:nvSpPr>
          <p:cNvPr id="6" name="Content Placeholder 5"/>
          <p:cNvSpPr>
            <a:spLocks noGrp="1"/>
          </p:cNvSpPr>
          <p:nvPr>
            <p:ph sz="quarter" idx="10"/>
          </p:nvPr>
        </p:nvSpPr>
        <p:spPr/>
        <p:txBody>
          <a:bodyPr/>
          <a:lstStyle/>
          <a:p>
            <a:pPr lvl="0"/>
            <a:r>
              <a:rPr lang="en-US" smtClean="0"/>
              <a:t>The likelihood that a terrorist will attack or an undesirable event will happen</a:t>
            </a:r>
          </a:p>
          <a:p>
            <a:r>
              <a:rPr lang="en-US" smtClean="0"/>
              <a:t>A complex process that must be conducted in coordination with a complete threat analysis</a:t>
            </a:r>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Determine Probability of Occurrence (1 of 2)</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The likelihood that a terrorist will attack or an undesirable event will happen</a:t>
            </a:r>
          </a:p>
          <a:p>
            <a:pPr marL="114300" indent="-114300">
              <a:spcAft>
                <a:spcPts val="0"/>
              </a:spcAft>
            </a:pPr>
            <a:r>
              <a:rPr lang="en-US" sz="1000" b="0" smtClean="0"/>
              <a:t>A complex process that must be conducted in coordination with a complete threat analysis</a:t>
            </a:r>
            <a:endParaRPr lang="en-US" sz="1000" b="0" dirty="0"/>
          </a:p>
        </p:txBody>
      </p:sp>
    </p:spTree>
    <p:extLst>
      <p:ext uri="{BB962C8B-B14F-4D97-AF65-F5344CB8AC3E}">
        <p14:creationId xmlns:p14="http://schemas.microsoft.com/office/powerpoint/2010/main" val="3641464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p:cNvPicPr>
          <p:nvPr>
            <p:ph type="pic" sz="quarter" idx="30"/>
          </p:nvPr>
        </p:nvPicPr>
        <p:blipFill>
          <a:blip r:embed="rId2" cstate="print">
            <a:extLst>
              <a:ext uri="{28A0092B-C50C-407E-A947-70E740481C1C}">
                <a14:useLocalDpi xmlns:a14="http://schemas.microsoft.com/office/drawing/2010/main" val="0"/>
              </a:ext>
            </a:extLst>
          </a:blip>
          <a:srcRect t="757" b="757"/>
          <a:stretch>
            <a:fillRect/>
          </a:stretch>
        </p:blipFill>
        <p:spPr>
          <a:prstGeom prst="rect">
            <a:avLst/>
          </a:prstGeom>
        </p:spPr>
      </p:pic>
      <p:sp>
        <p:nvSpPr>
          <p:cNvPr id="7" name="Text Placeholder 6"/>
          <p:cNvSpPr>
            <a:spLocks noGrp="1"/>
          </p:cNvSpPr>
          <p:nvPr>
            <p:ph type="body" sz="quarter" idx="28"/>
          </p:nvPr>
        </p:nvSpPr>
        <p:spPr/>
        <p:txBody>
          <a:bodyPr>
            <a:normAutofit/>
          </a:bodyPr>
          <a:lstStyle/>
          <a:p>
            <a:r>
              <a:rPr lang="en-US" dirty="0" smtClean="0"/>
              <a:t>Workbook 6.1</a:t>
            </a:r>
            <a:endParaRPr lang="en-US" dirty="0"/>
          </a:p>
        </p:txBody>
      </p:sp>
      <p:sp>
        <p:nvSpPr>
          <p:cNvPr id="4" name="Slide Number Placeholder 3"/>
          <p:cNvSpPr>
            <a:spLocks noGrp="1"/>
          </p:cNvSpPr>
          <p:nvPr>
            <p:ph type="sldNum" sz="quarter" idx="36"/>
          </p:nvPr>
        </p:nvSpPr>
        <p:spPr/>
        <p:txBody>
          <a:bodyPr/>
          <a:lstStyle/>
          <a:p>
            <a:r>
              <a:rPr lang="en-US" smtClean="0"/>
              <a:t> </a:t>
            </a:r>
            <a:fld id="{1E05A8D5-9D50-4F79-AAB3-D0C9B9E3293E}" type="slidenum">
              <a:rPr lang="en-US" smtClean="0"/>
              <a:pPr/>
              <a:t>23</a:t>
            </a:fld>
            <a:endParaRPr lang="en-US" dirty="0"/>
          </a:p>
        </p:txBody>
      </p:sp>
      <p:sp>
        <p:nvSpPr>
          <p:cNvPr id="2" name="Footer Placeholder 1"/>
          <p:cNvSpPr>
            <a:spLocks noGrp="1"/>
          </p:cNvSpPr>
          <p:nvPr>
            <p:ph type="ftr" sz="quarter" idx="35"/>
          </p:nvPr>
        </p:nvSpPr>
        <p:spPr/>
        <p:txBody>
          <a:bodyPr/>
          <a:lstStyle/>
          <a:p>
            <a:r>
              <a:rPr lang="en-US" smtClean="0"/>
              <a:t>Module 6: Critical Infrastructure Assets</a:t>
            </a:r>
            <a:endParaRPr lang="en-US" dirty="0"/>
          </a:p>
        </p:txBody>
      </p:sp>
      <p:sp>
        <p:nvSpPr>
          <p:cNvPr id="3" name="Date Placeholder 2"/>
          <p:cNvSpPr>
            <a:spLocks noGrp="1"/>
          </p:cNvSpPr>
          <p:nvPr>
            <p:ph type="dt" sz="half" idx="34"/>
          </p:nvPr>
        </p:nvSpPr>
        <p:spPr/>
        <p:txBody>
          <a:bodyPr/>
          <a:lstStyle/>
          <a:p>
            <a:r>
              <a:rPr lang="en-US" smtClean="0"/>
              <a:t>CISR v1.0</a:t>
            </a:r>
            <a:endParaRPr lang="en-US" dirty="0"/>
          </a:p>
        </p:txBody>
      </p:sp>
      <p:sp>
        <p:nvSpPr>
          <p:cNvPr id="9" name="Content Placeholder 8"/>
          <p:cNvSpPr>
            <a:spLocks noGrp="1"/>
          </p:cNvSpPr>
          <p:nvPr>
            <p:ph sz="quarter" idx="13"/>
          </p:nvPr>
        </p:nvSpPr>
        <p:spPr/>
        <p:txBody>
          <a:bodyPr/>
          <a:lstStyle/>
          <a:p>
            <a:pPr lvl="0"/>
            <a:r>
              <a:rPr lang="en-US" smtClean="0"/>
              <a:t>Examine historical records and information obtained during threat analysis: </a:t>
            </a:r>
          </a:p>
          <a:p>
            <a:pPr lvl="1"/>
            <a:r>
              <a:rPr lang="en-US" smtClean="0"/>
              <a:t>Review previous reports regarding attacks against the facility</a:t>
            </a:r>
          </a:p>
          <a:p>
            <a:pPr lvl="1"/>
            <a:r>
              <a:rPr lang="en-US" smtClean="0"/>
              <a:t>Consult terrorist trend experts to gather information about current terrorist attack operations</a:t>
            </a:r>
          </a:p>
          <a:p>
            <a:r>
              <a:rPr lang="en-US" smtClean="0"/>
              <a:t>Determine the level of probability using the scale of high, medium, and low</a:t>
            </a:r>
          </a:p>
          <a:p>
            <a:endParaRPr lang="en-US" dirty="0"/>
          </a:p>
        </p:txBody>
      </p:sp>
      <p:sp>
        <p:nvSpPr>
          <p:cNvPr id="11" name="Title 10"/>
          <p:cNvSpPr>
            <a:spLocks noGrp="1"/>
          </p:cNvSpPr>
          <p:nvPr>
            <p:ph type="title"/>
          </p:nvPr>
        </p:nvSpPr>
        <p:spPr/>
        <p:txBody>
          <a:bodyPr>
            <a:normAutofit fontScale="90000"/>
          </a:bodyPr>
          <a:lstStyle/>
          <a:p>
            <a:r>
              <a:rPr lang="en-US" smtClean="0"/>
              <a:t>Determine Probability of Occurrence (2 of 2)</a:t>
            </a:r>
            <a:endParaRPr lang="en-US" dirty="0"/>
          </a:p>
        </p:txBody>
      </p:sp>
      <p:sp>
        <p:nvSpPr>
          <p:cNvPr id="5" name="Text Placeholder 4"/>
          <p:cNvSpPr>
            <a:spLocks noGrp="1"/>
          </p:cNvSpPr>
          <p:nvPr>
            <p:ph type="body" sz="quarter" idx="31"/>
          </p:nvPr>
        </p:nvSpPr>
        <p:spPr/>
        <p:txBody>
          <a:bodyPr/>
          <a:lstStyle/>
          <a:p>
            <a:r>
              <a:rPr lang="en-US" dirty="0"/>
              <a:t>Refer To</a:t>
            </a:r>
            <a:r>
              <a:rPr lang="en-US" dirty="0" smtClean="0"/>
              <a:t>:</a:t>
            </a:r>
            <a:endParaRPr lang="en-US" dirty="0"/>
          </a:p>
        </p:txBody>
      </p:sp>
      <p:sp>
        <p:nvSpPr>
          <p:cNvPr id="15"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900" b="0" dirty="0" smtClean="0"/>
              <a:t>Examine historical records and information obtained during threat analysis: </a:t>
            </a:r>
          </a:p>
          <a:p>
            <a:pPr marL="228600" lvl="1" indent="-114300">
              <a:spcAft>
                <a:spcPct val="0"/>
              </a:spcAft>
            </a:pPr>
            <a:r>
              <a:rPr lang="en-US" sz="900" b="0" dirty="0" smtClean="0"/>
              <a:t>Review previous reports regarding attacks against the facility</a:t>
            </a:r>
          </a:p>
          <a:p>
            <a:pPr marL="228600" lvl="1" indent="-114300">
              <a:spcAft>
                <a:spcPct val="0"/>
              </a:spcAft>
            </a:pPr>
            <a:r>
              <a:rPr lang="en-US" sz="900" b="0" dirty="0" smtClean="0"/>
              <a:t>Consult terrorist trend experts to gather information about current terrorist attack operations</a:t>
            </a:r>
          </a:p>
          <a:p>
            <a:pPr marL="114300" indent="-114300">
              <a:spcAft>
                <a:spcPct val="0"/>
              </a:spcAft>
            </a:pPr>
            <a:r>
              <a:rPr lang="en-US" sz="900" b="0" dirty="0" smtClean="0"/>
              <a:t>Determine the level of probability using the scale of high, medium, and low</a:t>
            </a:r>
          </a:p>
          <a:p>
            <a:pPr>
              <a:spcAft>
                <a:spcPct val="0"/>
              </a:spcAft>
            </a:pPr>
            <a:endParaRPr lang="en-US" sz="900" b="0" dirty="0"/>
          </a:p>
        </p:txBody>
      </p:sp>
      <p:sp>
        <p:nvSpPr>
          <p:cNvPr id="20"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Determine Probability of Occurrence (2 of 2)</a:t>
            </a:r>
            <a:endParaRPr lang="en-US" sz="1000" b="0" dirty="0"/>
          </a:p>
        </p:txBody>
      </p:sp>
      <p:sp>
        <p:nvSpPr>
          <p:cNvPr id="16"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2"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6.1</a:t>
            </a:r>
            <a:endParaRPr lang="en-US" sz="800" b="0" dirty="0"/>
          </a:p>
        </p:txBody>
      </p:sp>
    </p:spTree>
    <p:extLst>
      <p:ext uri="{BB962C8B-B14F-4D97-AF65-F5344CB8AC3E}">
        <p14:creationId xmlns:p14="http://schemas.microsoft.com/office/powerpoint/2010/main" val="349200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CISR v1.0</a:t>
            </a:r>
            <a:endParaRPr lang="en-US" dirty="0"/>
          </a:p>
        </p:txBody>
      </p:sp>
      <p:sp>
        <p:nvSpPr>
          <p:cNvPr id="3" name="Slide Number Placeholder 2"/>
          <p:cNvSpPr>
            <a:spLocks noGrp="1"/>
          </p:cNvSpPr>
          <p:nvPr>
            <p:ph type="sldNum" sz="quarter" idx="11"/>
          </p:nvPr>
        </p:nvSpPr>
        <p:spPr/>
        <p:txBody>
          <a:bodyPr/>
          <a:lstStyle/>
          <a:p>
            <a:r>
              <a:rPr lang="en-US" smtClean="0"/>
              <a:t> </a:t>
            </a:r>
            <a:fld id="{1E05A8D5-9D50-4F79-AAB3-D0C9B9E3293E}" type="slidenum">
              <a:rPr lang="en-US" smtClean="0"/>
              <a:pPr/>
              <a:t>24</a:t>
            </a:fld>
            <a:endParaRPr lang="en-US" dirty="0"/>
          </a:p>
        </p:txBody>
      </p:sp>
      <p:sp>
        <p:nvSpPr>
          <p:cNvPr id="4" name="Footer Placeholder 3"/>
          <p:cNvSpPr>
            <a:spLocks noGrp="1"/>
          </p:cNvSpPr>
          <p:nvPr>
            <p:ph type="ftr" sz="quarter" idx="12"/>
          </p:nvPr>
        </p:nvSpPr>
        <p:spPr/>
        <p:txBody>
          <a:bodyPr/>
          <a:lstStyle/>
          <a:p>
            <a:r>
              <a:rPr lang="en-US" smtClean="0"/>
              <a:t>Module 6: Critical Infrastructure Assets</a:t>
            </a:r>
            <a:endParaRPr lang="en-US" dirty="0"/>
          </a:p>
        </p:txBody>
      </p:sp>
      <p:sp>
        <p:nvSpPr>
          <p:cNvPr id="12" name="Content Placeholder 11"/>
          <p:cNvSpPr>
            <a:spLocks noGrp="1"/>
          </p:cNvSpPr>
          <p:nvPr>
            <p:ph sz="quarter" idx="13"/>
          </p:nvPr>
        </p:nvSpPr>
        <p:spPr/>
        <p:txBody>
          <a:bodyPr/>
          <a:lstStyle/>
          <a:p>
            <a:r>
              <a:rPr lang="en-US" smtClean="0"/>
              <a:t>Based on Table 4, and what you currently know about the probability of occurrence in your nation today for each undesirable consequence listed in column 2, what probability level determinations can you make?</a:t>
            </a:r>
            <a:endParaRPr lang="en-US" dirty="0"/>
          </a:p>
        </p:txBody>
      </p:sp>
      <p:sp>
        <p:nvSpPr>
          <p:cNvPr id="11" name="Title 10"/>
          <p:cNvSpPr>
            <a:spLocks noGrp="1"/>
          </p:cNvSpPr>
          <p:nvPr>
            <p:ph type="title"/>
          </p:nvPr>
        </p:nvSpPr>
        <p:spPr/>
        <p:txBody>
          <a:bodyPr/>
          <a:lstStyle/>
          <a:p>
            <a:r>
              <a:rPr lang="en-US" smtClean="0"/>
              <a:t>Discussion Question</a:t>
            </a:r>
            <a:endParaRPr lang="en-US" dirty="0"/>
          </a:p>
        </p:txBody>
      </p:sp>
      <p:sp>
        <p:nvSpPr>
          <p:cNvPr id="9"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Based on Table 4, and what you currently know about the probability of occurrence in your nation today for each undesirable consequence listed in column 2, what probability level determinations can you make?</a:t>
            </a:r>
            <a:endParaRPr lang="en-US" sz="1000" b="0" dirty="0"/>
          </a:p>
        </p:txBody>
      </p:sp>
      <p:sp>
        <p:nvSpPr>
          <p:cNvPr id="10"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Discussion Question</a:t>
            </a:r>
            <a:endParaRPr lang="en-US" sz="1000" b="0" dirty="0"/>
          </a:p>
        </p:txBody>
      </p:sp>
    </p:spTree>
    <p:extLst>
      <p:ext uri="{BB962C8B-B14F-4D97-AF65-F5344CB8AC3E}">
        <p14:creationId xmlns:p14="http://schemas.microsoft.com/office/powerpoint/2010/main" val="122603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Threat Spectrum Matrix (1 of 6)</a:t>
            </a:r>
            <a:endParaRPr lang="en-US" dirty="0"/>
          </a:p>
        </p:txBody>
      </p:sp>
      <p:sp>
        <p:nvSpPr>
          <p:cNvPr id="4" name="Footer Placeholder 3"/>
          <p:cNvSpPr>
            <a:spLocks noGrp="1"/>
          </p:cNvSpPr>
          <p:nvPr>
            <p:ph type="ftr" sz="quarter" idx="3"/>
          </p:nvPr>
        </p:nvSpPr>
        <p:spPr/>
        <p:txBody>
          <a:bodyPr/>
          <a:lstStyle/>
          <a:p>
            <a:r>
              <a:rPr lang="en-US" smtClean="0"/>
              <a:t>Module 6: Critical Infrastructure Assets</a:t>
            </a:r>
            <a:endParaRPr lang="en-US" dirty="0"/>
          </a:p>
        </p:txBody>
      </p:sp>
      <p:sp>
        <p:nvSpPr>
          <p:cNvPr id="2" name="Date Placeholder 1"/>
          <p:cNvSpPr>
            <a:spLocks noGrp="1"/>
          </p:cNvSpPr>
          <p:nvPr>
            <p:ph type="dt" sz="half" idx="2"/>
          </p:nvPr>
        </p:nvSpPr>
        <p:spPr/>
        <p:txBody>
          <a:bodyPr/>
          <a:lstStyle/>
          <a:p>
            <a:r>
              <a:rPr lang="en-US" smtClean="0"/>
              <a:t>CISR v1.0</a:t>
            </a:r>
            <a:endParaRPr lang="en-US" dirty="0"/>
          </a:p>
        </p:txBody>
      </p:sp>
      <p:sp>
        <p:nvSpPr>
          <p:cNvPr id="3" name="Slide Number Placeholder 2"/>
          <p:cNvSpPr>
            <a:spLocks noGrp="1"/>
          </p:cNvSpPr>
          <p:nvPr>
            <p:ph type="sldNum" sz="quarter" idx="4"/>
          </p:nvPr>
        </p:nvSpPr>
        <p:spPr/>
        <p:txBody>
          <a:bodyPr/>
          <a:lstStyle/>
          <a:p>
            <a:r>
              <a:rPr lang="en-US" smtClean="0"/>
              <a:t> </a:t>
            </a:r>
            <a:fld id="{1E05A8D5-9D50-4F79-AAB3-D0C9B9E3293E}" type="slidenum">
              <a:rPr lang="en-US" smtClean="0"/>
              <a:pPr/>
              <a:t>25</a:t>
            </a:fld>
            <a:endParaRPr lang="en-US" dirty="0"/>
          </a:p>
        </p:txBody>
      </p:sp>
      <p:sp>
        <p:nvSpPr>
          <p:cNvPr id="12" name="Content Placeholder 11"/>
          <p:cNvSpPr>
            <a:spLocks noGrp="1"/>
          </p:cNvSpPr>
          <p:nvPr>
            <p:ph sz="quarter" idx="10"/>
          </p:nvPr>
        </p:nvSpPr>
        <p:spPr/>
        <p:txBody>
          <a:bodyPr/>
          <a:lstStyle/>
          <a:p>
            <a:pPr lvl="0"/>
            <a:r>
              <a:rPr lang="en-US" smtClean="0"/>
              <a:t>A table that visually illustrates the relationships between consequence, level of consequence, and probability of occurrence</a:t>
            </a:r>
          </a:p>
          <a:p>
            <a:pPr lvl="0"/>
            <a:r>
              <a:rPr lang="en-US" smtClean="0"/>
              <a:t>A clear format to analyze and quickly see the relationships between collected information</a:t>
            </a:r>
          </a:p>
          <a:p>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Threat Spectrum Matrix (1 of 6)</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A table that visually illustrates the relationships between consequence, level of consequence, and probability of occurrence</a:t>
            </a:r>
          </a:p>
          <a:p>
            <a:pPr marL="114300" indent="-114300">
              <a:spcAft>
                <a:spcPts val="0"/>
              </a:spcAft>
            </a:pPr>
            <a:r>
              <a:rPr lang="en-US" sz="1000" b="0" smtClean="0"/>
              <a:t>A clear format to analyze and quickly see the relationships between collected information</a:t>
            </a:r>
          </a:p>
          <a:p>
            <a:pPr>
              <a:spcAft>
                <a:spcPts val="0"/>
              </a:spcAft>
            </a:pPr>
            <a:endParaRPr lang="en-US" sz="1000" b="0" dirty="0"/>
          </a:p>
        </p:txBody>
      </p:sp>
    </p:spTree>
    <p:extLst>
      <p:ext uri="{BB962C8B-B14F-4D97-AF65-F5344CB8AC3E}">
        <p14:creationId xmlns:p14="http://schemas.microsoft.com/office/powerpoint/2010/main" val="4246512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Threat Spectrum Matrix (2 of 6)</a:t>
            </a:r>
            <a:endParaRPr lang="en-US" dirty="0"/>
          </a:p>
        </p:txBody>
      </p:sp>
      <p:sp>
        <p:nvSpPr>
          <p:cNvPr id="4" name="Footer Placeholder 3"/>
          <p:cNvSpPr>
            <a:spLocks noGrp="1"/>
          </p:cNvSpPr>
          <p:nvPr>
            <p:ph type="ftr" sz="quarter" idx="14"/>
          </p:nvPr>
        </p:nvSpPr>
        <p:spPr/>
        <p:txBody>
          <a:bodyPr/>
          <a:lstStyle/>
          <a:p>
            <a:r>
              <a:rPr lang="en-US" smtClean="0"/>
              <a:t>Module 6: Critical Infrastructure Assets</a:t>
            </a:r>
            <a:endParaRPr lang="en-US" dirty="0"/>
          </a:p>
        </p:txBody>
      </p:sp>
      <p:sp>
        <p:nvSpPr>
          <p:cNvPr id="2" name="Date Placeholder 1"/>
          <p:cNvSpPr>
            <a:spLocks noGrp="1"/>
          </p:cNvSpPr>
          <p:nvPr>
            <p:ph type="dt" sz="half" idx="15"/>
          </p:nvPr>
        </p:nvSpPr>
        <p:spPr/>
        <p:txBody>
          <a:bodyPr/>
          <a:lstStyle/>
          <a:p>
            <a:r>
              <a:rPr lang="en-US" smtClean="0"/>
              <a:t>CISR v1.0</a:t>
            </a:r>
            <a:endParaRPr lang="en-US" dirty="0"/>
          </a:p>
        </p:txBody>
      </p:sp>
      <p:sp>
        <p:nvSpPr>
          <p:cNvPr id="3" name="Slide Number Placeholder 2"/>
          <p:cNvSpPr>
            <a:spLocks noGrp="1"/>
          </p:cNvSpPr>
          <p:nvPr>
            <p:ph type="sldNum" sz="quarter" idx="4"/>
          </p:nvPr>
        </p:nvSpPr>
        <p:spPr/>
        <p:txBody>
          <a:bodyPr/>
          <a:lstStyle/>
          <a:p>
            <a:r>
              <a:rPr lang="en-US" smtClean="0"/>
              <a:t> </a:t>
            </a:r>
            <a:fld id="{1E05A8D5-9D50-4F79-AAB3-D0C9B9E3293E}" type="slidenum">
              <a:rPr lang="en-US" smtClean="0"/>
              <a:pPr/>
              <a:t>26</a:t>
            </a:fld>
            <a:endParaRPr lang="en-US" dirty="0"/>
          </a:p>
        </p:txBody>
      </p:sp>
      <p:pic>
        <p:nvPicPr>
          <p:cNvPr id="10"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3856889" y="4457007"/>
            <a:ext cx="2635135" cy="1753985"/>
          </a:xfrm>
          <a:ln>
            <a:solidFill>
              <a:schemeClr val="tx1"/>
            </a:solidFill>
          </a:ln>
        </p:spPr>
      </p:pic>
      <p:sp>
        <p:nvSpPr>
          <p:cNvPr id="6" name="Content Placeholder 5"/>
          <p:cNvSpPr>
            <a:spLocks noGrp="1"/>
          </p:cNvSpPr>
          <p:nvPr>
            <p:ph sz="quarter" idx="17"/>
          </p:nvPr>
        </p:nvSpPr>
        <p:spPr/>
        <p:txBody>
          <a:bodyPr/>
          <a:lstStyle/>
          <a:p>
            <a:pPr lvl="0"/>
            <a:r>
              <a:rPr lang="en-US" smtClean="0"/>
              <a:t>Presents risks to a facility across a threat spectrum at various consequence levels</a:t>
            </a:r>
          </a:p>
          <a:p>
            <a:pPr lvl="0"/>
            <a:r>
              <a:rPr lang="en-US" smtClean="0"/>
              <a:t>A completed matrix helps asset selection for protection</a:t>
            </a:r>
          </a:p>
          <a:p>
            <a:r>
              <a:rPr lang="en-US" smtClean="0"/>
              <a:t>Any asset with a high consequence and high probability level requires the highest priority for protection</a:t>
            </a:r>
            <a:endParaRPr lang="en-US" dirty="0"/>
          </a:p>
        </p:txBody>
      </p:sp>
      <p:sp>
        <p:nvSpPr>
          <p:cNvPr id="13" name="TextBox 12"/>
          <p:cNvSpPr txBox="1"/>
          <p:nvPr/>
        </p:nvSpPr>
        <p:spPr>
          <a:xfrm>
            <a:off x="4791075" y="5980112"/>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4"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Threat Spectrum Matrix (2 of 6)</a:t>
            </a:r>
            <a:endParaRPr lang="en-US" sz="1000" b="0" dirty="0"/>
          </a:p>
        </p:txBody>
      </p:sp>
      <p:sp>
        <p:nvSpPr>
          <p:cNvPr id="15"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Presents risks to a facility across a threat spectrum at various consequence levels</a:t>
            </a:r>
          </a:p>
          <a:p>
            <a:pPr marL="114300" indent="-114300">
              <a:spcAft>
                <a:spcPts val="0"/>
              </a:spcAft>
            </a:pPr>
            <a:r>
              <a:rPr lang="en-US" sz="1000" b="0" smtClean="0"/>
              <a:t>A completed matrix helps asset selection for protection</a:t>
            </a:r>
          </a:p>
          <a:p>
            <a:pPr marL="114300" indent="-114300">
              <a:spcAft>
                <a:spcPts val="0"/>
              </a:spcAft>
            </a:pPr>
            <a:r>
              <a:rPr lang="en-US" sz="1000" b="0" smtClean="0"/>
              <a:t>Any asset with a high consequence and high probability level requires the highest priority for protection</a:t>
            </a:r>
            <a:endParaRPr lang="en-US" sz="1000" b="0"/>
          </a:p>
        </p:txBody>
      </p:sp>
    </p:spTree>
    <p:extLst>
      <p:ext uri="{BB962C8B-B14F-4D97-AF65-F5344CB8AC3E}">
        <p14:creationId xmlns:p14="http://schemas.microsoft.com/office/powerpoint/2010/main" val="373881959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Threat Spectrum Matrix (3 of 6)</a:t>
            </a:r>
            <a:endParaRPr lang="en-US" dirty="0"/>
          </a:p>
        </p:txBody>
      </p:sp>
      <p:sp>
        <p:nvSpPr>
          <p:cNvPr id="4" name="Footer Placeholder 3"/>
          <p:cNvSpPr>
            <a:spLocks noGrp="1"/>
          </p:cNvSpPr>
          <p:nvPr>
            <p:ph type="ftr" sz="quarter" idx="3"/>
          </p:nvPr>
        </p:nvSpPr>
        <p:spPr/>
        <p:txBody>
          <a:bodyPr/>
          <a:lstStyle/>
          <a:p>
            <a:r>
              <a:rPr lang="en-US" smtClean="0"/>
              <a:t>Module 6: Critical Infrastructure Assets</a:t>
            </a:r>
            <a:endParaRPr lang="en-US" dirty="0"/>
          </a:p>
        </p:txBody>
      </p:sp>
      <p:sp>
        <p:nvSpPr>
          <p:cNvPr id="2" name="Date Placeholder 1"/>
          <p:cNvSpPr>
            <a:spLocks noGrp="1"/>
          </p:cNvSpPr>
          <p:nvPr>
            <p:ph type="dt" sz="half" idx="2"/>
          </p:nvPr>
        </p:nvSpPr>
        <p:spPr/>
        <p:txBody>
          <a:bodyPr/>
          <a:lstStyle/>
          <a:p>
            <a:r>
              <a:rPr lang="en-US" smtClean="0"/>
              <a:t>CISR v1.0</a:t>
            </a:r>
            <a:endParaRPr lang="en-US" dirty="0"/>
          </a:p>
        </p:txBody>
      </p:sp>
      <p:sp>
        <p:nvSpPr>
          <p:cNvPr id="3" name="Slide Number Placeholder 2"/>
          <p:cNvSpPr>
            <a:spLocks noGrp="1"/>
          </p:cNvSpPr>
          <p:nvPr>
            <p:ph type="sldNum" sz="quarter" idx="4"/>
          </p:nvPr>
        </p:nvSpPr>
        <p:spPr/>
        <p:txBody>
          <a:bodyPr/>
          <a:lstStyle/>
          <a:p>
            <a:r>
              <a:rPr lang="en-US" smtClean="0"/>
              <a:t> </a:t>
            </a:r>
            <a:fld id="{1E05A8D5-9D50-4F79-AAB3-D0C9B9E3293E}" type="slidenum">
              <a:rPr lang="en-US" smtClean="0"/>
              <a:pPr/>
              <a:t>27</a:t>
            </a:fld>
            <a:endParaRPr lang="en-US" dirty="0"/>
          </a:p>
        </p:txBody>
      </p:sp>
      <p:sp>
        <p:nvSpPr>
          <p:cNvPr id="12" name="Content Placeholder 11"/>
          <p:cNvSpPr>
            <a:spLocks noGrp="1"/>
          </p:cNvSpPr>
          <p:nvPr>
            <p:ph sz="quarter" idx="10"/>
          </p:nvPr>
        </p:nvSpPr>
        <p:spPr/>
        <p:txBody>
          <a:bodyPr/>
          <a:lstStyle/>
          <a:p>
            <a:pPr lvl="0"/>
            <a:r>
              <a:rPr lang="en-US" smtClean="0"/>
              <a:t>Any asset with a low consequence and low probability level requires the lowest priority for protection</a:t>
            </a:r>
          </a:p>
          <a:p>
            <a:r>
              <a:rPr lang="en-US" smtClean="0"/>
              <a:t>The completed matrix may be used later in physical protection system design, when determining the allocation of resources</a:t>
            </a:r>
            <a:endParaRPr lang="en-US" dirty="0"/>
          </a:p>
        </p:txBody>
      </p:sp>
      <p:sp>
        <p:nvSpPr>
          <p:cNvPr id="9"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Threat Spectrum Matrix (3 of 6)</a:t>
            </a:r>
            <a:endParaRPr lang="en-US" sz="1000" b="0"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Any asset with a low consequence and low probability level requires the lowest priority for protection</a:t>
            </a:r>
          </a:p>
          <a:p>
            <a:pPr marL="114300" indent="-114300">
              <a:spcAft>
                <a:spcPts val="0"/>
              </a:spcAft>
            </a:pPr>
            <a:r>
              <a:rPr lang="en-US" sz="1000" b="0" smtClean="0"/>
              <a:t>The completed matrix may be used later in physical protection system design, when determining the allocation of resources</a:t>
            </a:r>
            <a:endParaRPr lang="en-US" sz="1000" b="0" dirty="0"/>
          </a:p>
        </p:txBody>
      </p:sp>
    </p:spTree>
    <p:extLst>
      <p:ext uri="{BB962C8B-B14F-4D97-AF65-F5344CB8AC3E}">
        <p14:creationId xmlns:p14="http://schemas.microsoft.com/office/powerpoint/2010/main" val="148071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0" indent="0">
              <a:spcAft>
                <a:spcPts val="0"/>
              </a:spcAft>
              <a:buNone/>
            </a:pPr>
            <a:endParaRPr lang="en-US" sz="1000" b="0" dirty="0"/>
          </a:p>
        </p:txBody>
      </p:sp>
      <p:pic>
        <p:nvPicPr>
          <p:cNvPr id="34" name="Picture Placeholder 33"/>
          <p:cNvPicPr>
            <a:picLocks noGrp="1"/>
          </p:cNvPicPr>
          <p:nvPr>
            <p:ph type="pic" sz="quarter" idx="30"/>
          </p:nvPr>
        </p:nvPicPr>
        <p:blipFill>
          <a:blip r:embed="rId2" cstate="print">
            <a:extLst>
              <a:ext uri="{28A0092B-C50C-407E-A947-70E740481C1C}">
                <a14:useLocalDpi xmlns:a14="http://schemas.microsoft.com/office/drawing/2010/main" val="0"/>
              </a:ext>
            </a:extLst>
          </a:blip>
          <a:srcRect t="757" b="757"/>
          <a:stretch>
            <a:fillRect/>
          </a:stretch>
        </p:blipFill>
        <p:spPr>
          <a:prstGeom prst="rect">
            <a:avLst/>
          </a:prstGeom>
        </p:spPr>
      </p:pic>
      <p:sp>
        <p:nvSpPr>
          <p:cNvPr id="7" name="Text Placeholder 6"/>
          <p:cNvSpPr>
            <a:spLocks noGrp="1"/>
          </p:cNvSpPr>
          <p:nvPr>
            <p:ph type="body" sz="quarter" idx="28"/>
          </p:nvPr>
        </p:nvSpPr>
        <p:spPr/>
        <p:txBody>
          <a:bodyPr>
            <a:normAutofit/>
          </a:bodyPr>
          <a:lstStyle/>
          <a:p>
            <a:r>
              <a:rPr lang="en-US" dirty="0" smtClean="0"/>
              <a:t>Workbook 6.2</a:t>
            </a:r>
            <a:endParaRPr lang="en-US" dirty="0"/>
          </a:p>
        </p:txBody>
      </p:sp>
      <p:sp>
        <p:nvSpPr>
          <p:cNvPr id="4" name="Slide Number Placeholder 3"/>
          <p:cNvSpPr>
            <a:spLocks noGrp="1"/>
          </p:cNvSpPr>
          <p:nvPr>
            <p:ph type="sldNum" sz="quarter" idx="36"/>
          </p:nvPr>
        </p:nvSpPr>
        <p:spPr/>
        <p:txBody>
          <a:bodyPr/>
          <a:lstStyle/>
          <a:p>
            <a:r>
              <a:rPr lang="en-US" smtClean="0"/>
              <a:t> </a:t>
            </a:r>
            <a:fld id="{1E05A8D5-9D50-4F79-AAB3-D0C9B9E3293E}" type="slidenum">
              <a:rPr lang="en-US" smtClean="0"/>
              <a:pPr/>
              <a:t>28</a:t>
            </a:fld>
            <a:endParaRPr lang="en-US" dirty="0"/>
          </a:p>
        </p:txBody>
      </p:sp>
      <p:sp>
        <p:nvSpPr>
          <p:cNvPr id="2" name="Footer Placeholder 1"/>
          <p:cNvSpPr>
            <a:spLocks noGrp="1"/>
          </p:cNvSpPr>
          <p:nvPr>
            <p:ph type="ftr" sz="quarter" idx="35"/>
          </p:nvPr>
        </p:nvSpPr>
        <p:spPr/>
        <p:txBody>
          <a:bodyPr/>
          <a:lstStyle/>
          <a:p>
            <a:r>
              <a:rPr lang="en-US" smtClean="0"/>
              <a:t>Module 6: Critical Infrastructure Assets</a:t>
            </a:r>
            <a:endParaRPr lang="en-US" dirty="0"/>
          </a:p>
        </p:txBody>
      </p:sp>
      <p:sp>
        <p:nvSpPr>
          <p:cNvPr id="3" name="Date Placeholder 2"/>
          <p:cNvSpPr>
            <a:spLocks noGrp="1"/>
          </p:cNvSpPr>
          <p:nvPr>
            <p:ph type="dt" sz="half" idx="34"/>
          </p:nvPr>
        </p:nvSpPr>
        <p:spPr/>
        <p:txBody>
          <a:bodyPr/>
          <a:lstStyle/>
          <a:p>
            <a:r>
              <a:rPr lang="en-US" smtClean="0"/>
              <a:t>CISR v1.0</a:t>
            </a:r>
            <a:endParaRPr lang="en-US" dirty="0"/>
          </a:p>
        </p:txBody>
      </p:sp>
      <p:pic>
        <p:nvPicPr>
          <p:cNvPr id="12" name="Content Placeholder 11"/>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1415143" y="1306286"/>
            <a:ext cx="6506936" cy="3718739"/>
          </a:xfrm>
        </p:spPr>
      </p:pic>
      <p:sp>
        <p:nvSpPr>
          <p:cNvPr id="11" name="Title 10"/>
          <p:cNvSpPr>
            <a:spLocks noGrp="1"/>
          </p:cNvSpPr>
          <p:nvPr>
            <p:ph type="title"/>
          </p:nvPr>
        </p:nvSpPr>
        <p:spPr/>
        <p:txBody>
          <a:bodyPr>
            <a:normAutofit fontScale="90000"/>
          </a:bodyPr>
          <a:lstStyle/>
          <a:p>
            <a:r>
              <a:rPr lang="en-US" smtClean="0"/>
              <a:t>Threat Spectrum Matrix (4 of 6)</a:t>
            </a:r>
            <a:endParaRPr lang="en-US" dirty="0"/>
          </a:p>
        </p:txBody>
      </p:sp>
      <p:sp>
        <p:nvSpPr>
          <p:cNvPr id="5" name="Text Placeholder 4"/>
          <p:cNvSpPr>
            <a:spLocks noGrp="1"/>
          </p:cNvSpPr>
          <p:nvPr>
            <p:ph type="body" sz="quarter" idx="31"/>
          </p:nvPr>
        </p:nvSpPr>
        <p:spPr/>
        <p:txBody>
          <a:bodyPr/>
          <a:lstStyle/>
          <a:p>
            <a:r>
              <a:rPr lang="en-US" dirty="0"/>
              <a:t>Refer To</a:t>
            </a:r>
            <a:r>
              <a:rPr lang="en-US" dirty="0" smtClean="0"/>
              <a:t>:</a:t>
            </a:r>
            <a:endParaRPr lang="en-US" dirty="0"/>
          </a:p>
        </p:txBody>
      </p:sp>
      <p:sp>
        <p:nvSpPr>
          <p:cNvPr id="13" name="Text Box 16"/>
          <p:cNvSpPr txBox="1">
            <a:spLocks noChangeArrowheads="1"/>
          </p:cNvSpPr>
          <p:nvPr/>
        </p:nvSpPr>
        <p:spPr bwMode="auto">
          <a:xfrm>
            <a:off x="1499507" y="1428885"/>
            <a:ext cx="6422572"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Facility: Water Treatment Plant</a:t>
            </a:r>
            <a:endParaRPr lang="en-US" sz="1600" dirty="0">
              <a:effectLst/>
              <a:latin typeface="Times New Roman"/>
              <a:ea typeface="Times New Roman"/>
            </a:endParaRPr>
          </a:p>
        </p:txBody>
      </p:sp>
      <p:sp>
        <p:nvSpPr>
          <p:cNvPr id="17" name="Text Box 17"/>
          <p:cNvSpPr txBox="1">
            <a:spLocks noChangeArrowheads="1"/>
          </p:cNvSpPr>
          <p:nvPr/>
        </p:nvSpPr>
        <p:spPr bwMode="auto">
          <a:xfrm>
            <a:off x="1609405" y="1898967"/>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High </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consequence</a:t>
            </a:r>
            <a:endParaRPr lang="en-US" sz="1600" dirty="0">
              <a:effectLst/>
              <a:latin typeface="Times New Roman"/>
              <a:ea typeface="Times New Roman"/>
            </a:endParaRPr>
          </a:p>
        </p:txBody>
      </p:sp>
      <p:sp>
        <p:nvSpPr>
          <p:cNvPr id="18" name="Text Box 21"/>
          <p:cNvSpPr txBox="1">
            <a:spLocks noChangeArrowheads="1"/>
          </p:cNvSpPr>
          <p:nvPr/>
        </p:nvSpPr>
        <p:spPr bwMode="auto">
          <a:xfrm>
            <a:off x="1609405" y="2696210"/>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Medium consequence</a:t>
            </a:r>
            <a:endParaRPr lang="en-US" sz="1600" dirty="0">
              <a:effectLst/>
              <a:latin typeface="Times New Roman"/>
              <a:ea typeface="Times New Roman"/>
            </a:endParaRPr>
          </a:p>
        </p:txBody>
      </p:sp>
      <p:sp>
        <p:nvSpPr>
          <p:cNvPr id="19" name="Text Box 22"/>
          <p:cNvSpPr txBox="1">
            <a:spLocks noChangeArrowheads="1"/>
          </p:cNvSpPr>
          <p:nvPr/>
        </p:nvSpPr>
        <p:spPr bwMode="auto">
          <a:xfrm>
            <a:off x="1609405" y="3500709"/>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Low </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consequence</a:t>
            </a:r>
            <a:endParaRPr lang="en-US" sz="1600" dirty="0">
              <a:effectLst/>
              <a:latin typeface="Times New Roman"/>
              <a:ea typeface="Times New Roman"/>
            </a:endParaRPr>
          </a:p>
        </p:txBody>
      </p:sp>
      <p:sp>
        <p:nvSpPr>
          <p:cNvPr id="20" name="Text Box 20"/>
          <p:cNvSpPr txBox="1">
            <a:spLocks noChangeArrowheads="1"/>
          </p:cNvSpPr>
          <p:nvPr/>
        </p:nvSpPr>
        <p:spPr bwMode="auto">
          <a:xfrm>
            <a:off x="3151454" y="4229832"/>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Low </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probability</a:t>
            </a:r>
            <a:endParaRPr lang="en-US" sz="1600" dirty="0">
              <a:effectLst/>
              <a:latin typeface="Times New Roman"/>
              <a:ea typeface="Times New Roman"/>
            </a:endParaRPr>
          </a:p>
        </p:txBody>
      </p:sp>
      <p:sp>
        <p:nvSpPr>
          <p:cNvPr id="21" name="Text Box 18"/>
          <p:cNvSpPr txBox="1">
            <a:spLocks noChangeArrowheads="1"/>
          </p:cNvSpPr>
          <p:nvPr/>
        </p:nvSpPr>
        <p:spPr bwMode="auto">
          <a:xfrm>
            <a:off x="4802917" y="4233642"/>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Medium</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probability</a:t>
            </a:r>
            <a:endParaRPr lang="en-US" sz="1600" dirty="0">
              <a:effectLst/>
              <a:latin typeface="Times New Roman"/>
              <a:ea typeface="Times New Roman"/>
            </a:endParaRPr>
          </a:p>
        </p:txBody>
      </p:sp>
      <p:sp>
        <p:nvSpPr>
          <p:cNvPr id="22" name="Text Box 19"/>
          <p:cNvSpPr txBox="1">
            <a:spLocks noChangeArrowheads="1"/>
          </p:cNvSpPr>
          <p:nvPr/>
        </p:nvSpPr>
        <p:spPr bwMode="auto">
          <a:xfrm>
            <a:off x="6379270" y="4233642"/>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High</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probability</a:t>
            </a:r>
            <a:endParaRPr lang="en-US" sz="1600" dirty="0">
              <a:effectLst/>
              <a:latin typeface="Times New Roman"/>
              <a:ea typeface="Times New Roman"/>
            </a:endParaRPr>
          </a:p>
        </p:txBody>
      </p:sp>
      <p:sp>
        <p:nvSpPr>
          <p:cNvPr id="23" name="Text Box 14"/>
          <p:cNvSpPr txBox="1"/>
          <p:nvPr/>
        </p:nvSpPr>
        <p:spPr>
          <a:xfrm>
            <a:off x="1639660" y="4263072"/>
            <a:ext cx="1123950" cy="409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Times New Roman"/>
                <a:ea typeface="Times New Roman"/>
              </a:rPr>
              <a:t>Vertical </a:t>
            </a:r>
            <a:endParaRPr lang="en-US" sz="1600" dirty="0">
              <a:effectLst/>
              <a:latin typeface="Times New Roman"/>
              <a:ea typeface="Times New Roman"/>
            </a:endParaRPr>
          </a:p>
          <a:p>
            <a:pPr marL="0" marR="0">
              <a:spcBef>
                <a:spcPts val="0"/>
              </a:spcBef>
              <a:spcAft>
                <a:spcPts val="0"/>
              </a:spcAft>
            </a:pPr>
            <a:r>
              <a:rPr lang="en-US" sz="1600" b="1" dirty="0">
                <a:effectLst/>
                <a:latin typeface="Times New Roman"/>
                <a:ea typeface="Times New Roman"/>
              </a:rPr>
              <a:t>Horizontal </a:t>
            </a:r>
            <a:endParaRPr lang="en-US" sz="1600" dirty="0">
              <a:effectLst/>
              <a:latin typeface="Times New Roman"/>
              <a:ea typeface="Times New Roman"/>
            </a:endParaRPr>
          </a:p>
        </p:txBody>
      </p:sp>
      <p:sp>
        <p:nvSpPr>
          <p:cNvPr id="24" name="Right Arrow 23"/>
          <p:cNvSpPr/>
          <p:nvPr/>
        </p:nvSpPr>
        <p:spPr>
          <a:xfrm>
            <a:off x="2705416" y="4663348"/>
            <a:ext cx="180975" cy="76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25" name="Up Arrow 24"/>
          <p:cNvSpPr/>
          <p:nvPr/>
        </p:nvSpPr>
        <p:spPr>
          <a:xfrm>
            <a:off x="2469697" y="4312330"/>
            <a:ext cx="85725" cy="142875"/>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33" name="CallAddLeft" hidden="1"/>
          <p:cNvSpPr txBox="1">
            <a:spLocks/>
          </p:cNvSpPr>
          <p:nvPr/>
        </p:nvSpPr>
        <p:spPr>
          <a:xfrm>
            <a:off x="50800" y="5025025"/>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Threat Spectrum </a:t>
            </a:r>
          </a:p>
          <a:p>
            <a:r>
              <a:rPr lang="en-US" sz="1000" b="0" dirty="0" smtClean="0"/>
              <a:t>Matrix (4 of 6)</a:t>
            </a:r>
            <a:endParaRPr lang="en-US" sz="1000" b="0" dirty="0"/>
          </a:p>
        </p:txBody>
      </p:sp>
      <p:sp>
        <p:nvSpPr>
          <p:cNvPr id="35" name="CallAddL" hidden="1"/>
          <p:cNvSpPr txBox="1">
            <a:spLocks noChangeArrowheads="1"/>
          </p:cNvSpPr>
          <p:nvPr/>
        </p:nvSpPr>
        <p:spPr bwMode="auto">
          <a:xfrm>
            <a:off x="619578" y="5391150"/>
            <a:ext cx="1707243" cy="2032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Facility: Water Treatment Plant</a:t>
            </a:r>
          </a:p>
        </p:txBody>
      </p:sp>
      <p:sp>
        <p:nvSpPr>
          <p:cNvPr id="36" name="CallAddL" hidden="1"/>
          <p:cNvSpPr txBox="1">
            <a:spLocks noChangeArrowheads="1"/>
          </p:cNvSpPr>
          <p:nvPr/>
        </p:nvSpPr>
        <p:spPr bwMode="auto">
          <a:xfrm>
            <a:off x="50800" y="5537200"/>
            <a:ext cx="9452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High </a:t>
            </a:r>
          </a:p>
          <a:p>
            <a:pPr marL="0" marR="0" algn="ctr">
              <a:spcBef>
                <a:spcPts val="0"/>
              </a:spcBef>
              <a:spcAft>
                <a:spcPts val="0"/>
              </a:spcAft>
            </a:pPr>
            <a:r>
              <a:rPr lang="en-US" sz="800" dirty="0">
                <a:effectLst/>
                <a:latin typeface="+mn-lt"/>
                <a:ea typeface="Times New Roman"/>
              </a:rPr>
              <a:t>consequence</a:t>
            </a:r>
          </a:p>
        </p:txBody>
      </p:sp>
      <p:sp>
        <p:nvSpPr>
          <p:cNvPr id="37" name="CallAddL" hidden="1"/>
          <p:cNvSpPr txBox="1">
            <a:spLocks noChangeArrowheads="1"/>
          </p:cNvSpPr>
          <p:nvPr/>
        </p:nvSpPr>
        <p:spPr bwMode="auto">
          <a:xfrm>
            <a:off x="50800" y="5833533"/>
            <a:ext cx="9452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Medium consequence</a:t>
            </a:r>
          </a:p>
        </p:txBody>
      </p:sp>
      <p:sp>
        <p:nvSpPr>
          <p:cNvPr id="38" name="CallAddL" hidden="1"/>
          <p:cNvSpPr txBox="1">
            <a:spLocks noChangeArrowheads="1"/>
          </p:cNvSpPr>
          <p:nvPr/>
        </p:nvSpPr>
        <p:spPr bwMode="auto">
          <a:xfrm>
            <a:off x="50800" y="6129866"/>
            <a:ext cx="9452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Low </a:t>
            </a:r>
          </a:p>
          <a:p>
            <a:pPr marL="0" marR="0" algn="ctr">
              <a:spcBef>
                <a:spcPts val="0"/>
              </a:spcBef>
              <a:spcAft>
                <a:spcPts val="0"/>
              </a:spcAft>
            </a:pPr>
            <a:r>
              <a:rPr lang="en-US" sz="800" dirty="0">
                <a:effectLst/>
                <a:latin typeface="+mn-lt"/>
                <a:ea typeface="Times New Roman"/>
              </a:rPr>
              <a:t>consequence</a:t>
            </a:r>
          </a:p>
        </p:txBody>
      </p:sp>
      <p:sp>
        <p:nvSpPr>
          <p:cNvPr id="39" name="CallAddL" hidden="1"/>
          <p:cNvSpPr txBox="1"/>
          <p:nvPr/>
        </p:nvSpPr>
        <p:spPr>
          <a:xfrm>
            <a:off x="50800" y="6426200"/>
            <a:ext cx="1054100" cy="196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chemeClr val="tx1"/>
                </a:solidFill>
                <a:effectLst/>
                <a:ea typeface="Times New Roman"/>
              </a:rPr>
              <a:t>Vertical </a:t>
            </a:r>
            <a:r>
              <a:rPr lang="en-US" sz="800" dirty="0" smtClean="0">
                <a:solidFill>
                  <a:schemeClr val="tx1"/>
                </a:solidFill>
                <a:effectLst/>
                <a:ea typeface="Times New Roman"/>
              </a:rPr>
              <a:t>Horizontal </a:t>
            </a:r>
            <a:endParaRPr lang="en-US" sz="800" dirty="0">
              <a:solidFill>
                <a:schemeClr val="tx1"/>
              </a:solidFill>
              <a:effectLst/>
              <a:ea typeface="Times New Roman"/>
            </a:endParaRPr>
          </a:p>
        </p:txBody>
      </p:sp>
      <p:sp>
        <p:nvSpPr>
          <p:cNvPr id="40" name="CallAddL" hidden="1"/>
          <p:cNvSpPr txBox="1">
            <a:spLocks noChangeArrowheads="1"/>
          </p:cNvSpPr>
          <p:nvPr/>
        </p:nvSpPr>
        <p:spPr bwMode="auto">
          <a:xfrm>
            <a:off x="996044" y="6295072"/>
            <a:ext cx="65949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Low </a:t>
            </a:r>
          </a:p>
          <a:p>
            <a:pPr marL="0" marR="0" algn="ctr">
              <a:spcBef>
                <a:spcPts val="0"/>
              </a:spcBef>
              <a:spcAft>
                <a:spcPts val="0"/>
              </a:spcAft>
            </a:pPr>
            <a:r>
              <a:rPr lang="en-US" sz="800" dirty="0">
                <a:effectLst/>
                <a:latin typeface="+mn-lt"/>
                <a:ea typeface="Times New Roman"/>
              </a:rPr>
              <a:t>probability</a:t>
            </a:r>
          </a:p>
        </p:txBody>
      </p:sp>
      <p:sp>
        <p:nvSpPr>
          <p:cNvPr id="41" name="CallAddL" hidden="1"/>
          <p:cNvSpPr txBox="1">
            <a:spLocks noChangeArrowheads="1"/>
          </p:cNvSpPr>
          <p:nvPr/>
        </p:nvSpPr>
        <p:spPr bwMode="auto">
          <a:xfrm>
            <a:off x="1575703" y="6295072"/>
            <a:ext cx="7039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Medium</a:t>
            </a:r>
          </a:p>
          <a:p>
            <a:pPr marL="0" marR="0" algn="ctr">
              <a:spcBef>
                <a:spcPts val="0"/>
              </a:spcBef>
              <a:spcAft>
                <a:spcPts val="0"/>
              </a:spcAft>
            </a:pPr>
            <a:r>
              <a:rPr lang="en-US" sz="800" dirty="0">
                <a:effectLst/>
                <a:latin typeface="+mn-lt"/>
                <a:ea typeface="Times New Roman"/>
              </a:rPr>
              <a:t>probability</a:t>
            </a:r>
          </a:p>
        </p:txBody>
      </p:sp>
      <p:sp>
        <p:nvSpPr>
          <p:cNvPr id="42" name="CallAddL" hidden="1"/>
          <p:cNvSpPr txBox="1">
            <a:spLocks noChangeArrowheads="1"/>
          </p:cNvSpPr>
          <p:nvPr/>
        </p:nvSpPr>
        <p:spPr bwMode="auto">
          <a:xfrm>
            <a:off x="2228396" y="6295072"/>
            <a:ext cx="654051"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High</a:t>
            </a:r>
          </a:p>
          <a:p>
            <a:pPr marL="0" marR="0" algn="ctr">
              <a:spcBef>
                <a:spcPts val="0"/>
              </a:spcBef>
              <a:spcAft>
                <a:spcPts val="0"/>
              </a:spcAft>
            </a:pPr>
            <a:r>
              <a:rPr lang="en-US" sz="800" dirty="0">
                <a:effectLst/>
                <a:latin typeface="+mn-lt"/>
                <a:ea typeface="Times New Roman"/>
              </a:rPr>
              <a:t>probability</a:t>
            </a:r>
          </a:p>
        </p:txBody>
      </p:sp>
      <p:sp>
        <p:nvSpPr>
          <p:cNvPr id="44"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45"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6.2</a:t>
            </a:r>
            <a:endParaRPr lang="en-US" sz="800" b="0" dirty="0"/>
          </a:p>
        </p:txBody>
      </p:sp>
    </p:spTree>
    <p:extLst>
      <p:ext uri="{BB962C8B-B14F-4D97-AF65-F5344CB8AC3E}">
        <p14:creationId xmlns:p14="http://schemas.microsoft.com/office/powerpoint/2010/main" val="303107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p:cNvPicPr>
            <a:picLocks noGrp="1"/>
          </p:cNvPicPr>
          <p:nvPr>
            <p:ph type="pic" sz="quarter" idx="30"/>
          </p:nvPr>
        </p:nvPicPr>
        <p:blipFill>
          <a:blip r:embed="rId2" cstate="print">
            <a:extLst>
              <a:ext uri="{28A0092B-C50C-407E-A947-70E740481C1C}">
                <a14:useLocalDpi xmlns:a14="http://schemas.microsoft.com/office/drawing/2010/main" val="0"/>
              </a:ext>
            </a:extLst>
          </a:blip>
          <a:srcRect t="757" b="757"/>
          <a:stretch>
            <a:fillRect/>
          </a:stretch>
        </p:blipFill>
        <p:spPr>
          <a:prstGeom prst="rect">
            <a:avLst/>
          </a:prstGeom>
        </p:spPr>
      </p:pic>
      <p:sp>
        <p:nvSpPr>
          <p:cNvPr id="7" name="Text Placeholder 6"/>
          <p:cNvSpPr>
            <a:spLocks noGrp="1"/>
          </p:cNvSpPr>
          <p:nvPr>
            <p:ph type="body" sz="quarter" idx="28"/>
          </p:nvPr>
        </p:nvSpPr>
        <p:spPr/>
        <p:txBody>
          <a:bodyPr>
            <a:normAutofit/>
          </a:bodyPr>
          <a:lstStyle/>
          <a:p>
            <a:r>
              <a:rPr lang="en-US" dirty="0" smtClean="0"/>
              <a:t>Workbook 6.2</a:t>
            </a:r>
            <a:endParaRPr lang="en-US" dirty="0"/>
          </a:p>
        </p:txBody>
      </p:sp>
      <p:sp>
        <p:nvSpPr>
          <p:cNvPr id="4" name="Slide Number Placeholder 3"/>
          <p:cNvSpPr>
            <a:spLocks noGrp="1"/>
          </p:cNvSpPr>
          <p:nvPr>
            <p:ph type="sldNum" sz="quarter" idx="36"/>
          </p:nvPr>
        </p:nvSpPr>
        <p:spPr/>
        <p:txBody>
          <a:bodyPr/>
          <a:lstStyle/>
          <a:p>
            <a:r>
              <a:rPr lang="en-US" smtClean="0"/>
              <a:t> </a:t>
            </a:r>
            <a:fld id="{1E05A8D5-9D50-4F79-AAB3-D0C9B9E3293E}" type="slidenum">
              <a:rPr lang="en-US" smtClean="0"/>
              <a:pPr/>
              <a:t>29</a:t>
            </a:fld>
            <a:endParaRPr lang="en-US" dirty="0"/>
          </a:p>
        </p:txBody>
      </p:sp>
      <p:sp>
        <p:nvSpPr>
          <p:cNvPr id="2" name="Footer Placeholder 1"/>
          <p:cNvSpPr>
            <a:spLocks noGrp="1"/>
          </p:cNvSpPr>
          <p:nvPr>
            <p:ph type="ftr" sz="quarter" idx="35"/>
          </p:nvPr>
        </p:nvSpPr>
        <p:spPr/>
        <p:txBody>
          <a:bodyPr/>
          <a:lstStyle/>
          <a:p>
            <a:r>
              <a:rPr lang="en-US" smtClean="0"/>
              <a:t>Module 6: Critical Infrastructure Assets</a:t>
            </a:r>
            <a:endParaRPr lang="en-US" dirty="0"/>
          </a:p>
        </p:txBody>
      </p:sp>
      <p:sp>
        <p:nvSpPr>
          <p:cNvPr id="3" name="Date Placeholder 2"/>
          <p:cNvSpPr>
            <a:spLocks noGrp="1"/>
          </p:cNvSpPr>
          <p:nvPr>
            <p:ph type="dt" sz="half" idx="34"/>
          </p:nvPr>
        </p:nvSpPr>
        <p:spPr/>
        <p:txBody>
          <a:bodyPr/>
          <a:lstStyle/>
          <a:p>
            <a:r>
              <a:rPr lang="en-US" smtClean="0"/>
              <a:t>CISR v1.0</a:t>
            </a:r>
            <a:endParaRPr lang="en-US" dirty="0"/>
          </a:p>
        </p:txBody>
      </p:sp>
      <p:sp>
        <p:nvSpPr>
          <p:cNvPr id="9" name="Content Placeholder 8"/>
          <p:cNvSpPr>
            <a:spLocks noGrp="1"/>
          </p:cNvSpPr>
          <p:nvPr>
            <p:ph sz="quarter" idx="13"/>
          </p:nvPr>
        </p:nvSpPr>
        <p:spPr/>
        <p:txBody>
          <a:bodyPr/>
          <a:lstStyle/>
          <a:p>
            <a:pPr lvl="0"/>
            <a:r>
              <a:rPr lang="en-US" smtClean="0"/>
              <a:t>Consequences level scale — vertical axis</a:t>
            </a:r>
          </a:p>
          <a:p>
            <a:pPr lvl="0"/>
            <a:r>
              <a:rPr lang="en-US" smtClean="0"/>
              <a:t>Probability of occurrence scale — horizontal axis</a:t>
            </a:r>
          </a:p>
          <a:p>
            <a:pPr lvl="0"/>
            <a:r>
              <a:rPr lang="en-US" smtClean="0"/>
              <a:t>Parameters remain fixed for critical assets within a specific facility</a:t>
            </a:r>
          </a:p>
          <a:p>
            <a:r>
              <a:rPr lang="en-US" smtClean="0"/>
              <a:t>Qualitative scale must also remain fixed</a:t>
            </a:r>
            <a:endParaRPr lang="en-US" dirty="0"/>
          </a:p>
        </p:txBody>
      </p:sp>
      <p:sp>
        <p:nvSpPr>
          <p:cNvPr id="11" name="Title 10"/>
          <p:cNvSpPr>
            <a:spLocks noGrp="1"/>
          </p:cNvSpPr>
          <p:nvPr>
            <p:ph type="title"/>
          </p:nvPr>
        </p:nvSpPr>
        <p:spPr/>
        <p:txBody>
          <a:bodyPr>
            <a:normAutofit fontScale="90000"/>
          </a:bodyPr>
          <a:lstStyle/>
          <a:p>
            <a:r>
              <a:rPr lang="en-US" smtClean="0"/>
              <a:t>Threat Spectrum Matrix (5 of 6)</a:t>
            </a:r>
            <a:endParaRPr lang="en-US" dirty="0"/>
          </a:p>
        </p:txBody>
      </p:sp>
      <p:sp>
        <p:nvSpPr>
          <p:cNvPr id="5" name="Text Placeholder 4"/>
          <p:cNvSpPr>
            <a:spLocks noGrp="1"/>
          </p:cNvSpPr>
          <p:nvPr>
            <p:ph type="body" sz="quarter" idx="31"/>
          </p:nvPr>
        </p:nvSpPr>
        <p:spPr/>
        <p:txBody>
          <a:bodyPr/>
          <a:lstStyle/>
          <a:p>
            <a:r>
              <a:rPr lang="en-US" dirty="0"/>
              <a:t>Refer To</a:t>
            </a:r>
            <a:r>
              <a:rPr lang="en-US" dirty="0" smtClean="0"/>
              <a:t>:</a:t>
            </a:r>
            <a:endParaRPr lang="en-US" dirty="0"/>
          </a:p>
        </p:txBody>
      </p:sp>
      <p:sp>
        <p:nvSpPr>
          <p:cNvPr id="15"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Consequences level scale — vertical axis</a:t>
            </a:r>
          </a:p>
          <a:p>
            <a:pPr marL="114300" indent="-114300">
              <a:spcAft>
                <a:spcPts val="0"/>
              </a:spcAft>
            </a:pPr>
            <a:r>
              <a:rPr lang="en-US" sz="1000" b="0" smtClean="0"/>
              <a:t>Probability of occurrence scale — horizontal axis</a:t>
            </a:r>
          </a:p>
          <a:p>
            <a:pPr marL="114300" indent="-114300">
              <a:spcAft>
                <a:spcPts val="0"/>
              </a:spcAft>
            </a:pPr>
            <a:r>
              <a:rPr lang="en-US" sz="1000" b="0" smtClean="0"/>
              <a:t>Parameters remain fixed for critical assets within a specific facility</a:t>
            </a:r>
          </a:p>
          <a:p>
            <a:pPr marL="114300" indent="-114300">
              <a:spcAft>
                <a:spcPts val="0"/>
              </a:spcAft>
            </a:pPr>
            <a:r>
              <a:rPr lang="en-US" sz="1000" b="0" smtClean="0"/>
              <a:t>Qualitative scale must also remain fixed</a:t>
            </a:r>
            <a:endParaRPr lang="en-US" sz="1000" b="0" dirty="0"/>
          </a:p>
        </p:txBody>
      </p:sp>
      <p:sp>
        <p:nvSpPr>
          <p:cNvPr id="20"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dirty="0" smtClean="0"/>
              <a:t>Threat Spectrum </a:t>
            </a:r>
          </a:p>
          <a:p>
            <a:r>
              <a:rPr lang="en-US" sz="1000" b="0" dirty="0" smtClean="0"/>
              <a:t>Matrix (5 of 6)</a:t>
            </a:r>
            <a:endParaRPr lang="en-US" sz="1000" b="0" dirty="0"/>
          </a:p>
        </p:txBody>
      </p:sp>
      <p:sp>
        <p:nvSpPr>
          <p:cNvPr id="16"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2"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6.2</a:t>
            </a:r>
            <a:endParaRPr lang="en-US" sz="800" b="0" dirty="0"/>
          </a:p>
        </p:txBody>
      </p:sp>
    </p:spTree>
    <p:extLst>
      <p:ext uri="{BB962C8B-B14F-4D97-AF65-F5344CB8AC3E}">
        <p14:creationId xmlns:p14="http://schemas.microsoft.com/office/powerpoint/2010/main" val="2587574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PPS Diagram</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3</a:t>
            </a:fld>
            <a:endParaRPr lang="en-US" dirty="0"/>
          </a:p>
        </p:txBody>
      </p:sp>
      <p:pic>
        <p:nvPicPr>
          <p:cNvPr id="37" name="Content Placeholder 36"/>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1654993" y="1220788"/>
            <a:ext cx="5830840" cy="3719512"/>
          </a:xfrm>
        </p:spPr>
      </p:pic>
      <p:sp>
        <p:nvSpPr>
          <p:cNvPr id="14" name="Rectangle 13"/>
          <p:cNvSpPr/>
          <p:nvPr/>
        </p:nvSpPr>
        <p:spPr>
          <a:xfrm>
            <a:off x="1879590" y="1724062"/>
            <a:ext cx="1422410" cy="954107"/>
          </a:xfrm>
          <a:prstGeom prst="rect">
            <a:avLst/>
          </a:prstGeom>
        </p:spPr>
        <p:txBody>
          <a:bodyPr wrap="square">
            <a:spAutoFit/>
          </a:bodyPr>
          <a:lstStyle/>
          <a:p>
            <a:pPr algn="ctr"/>
            <a:r>
              <a:rPr lang="en-US" sz="1400" b="1" dirty="0">
                <a:solidFill>
                  <a:schemeClr val="bg1"/>
                </a:solidFill>
              </a:rPr>
              <a:t>Identify Critical Infrastructure</a:t>
            </a:r>
            <a:endParaRPr lang="en-US" sz="1400" dirty="0">
              <a:solidFill>
                <a:schemeClr val="bg1"/>
              </a:solidFill>
            </a:endParaRPr>
          </a:p>
          <a:p>
            <a:pPr algn="ctr"/>
            <a:r>
              <a:rPr lang="en-US" sz="1400" b="1" dirty="0">
                <a:solidFill>
                  <a:schemeClr val="bg1"/>
                </a:solidFill>
              </a:rPr>
              <a:t>Module 2</a:t>
            </a:r>
            <a:endParaRPr lang="en-US" sz="1400" dirty="0">
              <a:solidFill>
                <a:schemeClr val="bg1"/>
              </a:solidFill>
            </a:endParaRPr>
          </a:p>
        </p:txBody>
      </p:sp>
      <p:sp>
        <p:nvSpPr>
          <p:cNvPr id="15" name="Text Box 17"/>
          <p:cNvSpPr txBox="1">
            <a:spLocks noChangeArrowheads="1"/>
          </p:cNvSpPr>
          <p:nvPr/>
        </p:nvSpPr>
        <p:spPr bwMode="auto">
          <a:xfrm>
            <a:off x="3594653" y="1695450"/>
            <a:ext cx="1594160" cy="1253476"/>
          </a:xfrm>
          <a:prstGeom prst="rect">
            <a:avLst/>
          </a:prstGeom>
          <a:noFill/>
          <a:ln w="9525">
            <a:noFill/>
            <a:miter lim="800000"/>
            <a:headEnd/>
            <a:tailEnd/>
          </a:ln>
        </p:spPr>
        <p:txBody>
          <a:bodyPr anchor="ctr"/>
          <a:lstStyle>
            <a:defPPr>
              <a:defRPr lang="en-US"/>
            </a:defPPr>
            <a:lvl1pPr algn="ctr">
              <a:defRPr sz="1600" b="1">
                <a:solidFill>
                  <a:srgbClr val="FFFFFF"/>
                </a:solidFill>
                <a:latin typeface="+mj-lt"/>
                <a:cs typeface="Calibri" pitchFamily="34" charset="0"/>
              </a:defRPr>
            </a:lvl1pPr>
          </a:lstStyle>
          <a:p>
            <a:r>
              <a:rPr lang="en-US" sz="1400" dirty="0"/>
              <a:t>Assess Critical Infrastructure Components</a:t>
            </a:r>
          </a:p>
          <a:p>
            <a:r>
              <a:rPr lang="en-US" sz="1400" dirty="0"/>
              <a:t>Module 5</a:t>
            </a:r>
          </a:p>
        </p:txBody>
      </p:sp>
      <p:sp>
        <p:nvSpPr>
          <p:cNvPr id="16" name="Text Box 17"/>
          <p:cNvSpPr txBox="1">
            <a:spLocks noChangeArrowheads="1"/>
          </p:cNvSpPr>
          <p:nvPr/>
        </p:nvSpPr>
        <p:spPr bwMode="auto">
          <a:xfrm>
            <a:off x="5454649" y="1653016"/>
            <a:ext cx="1549402" cy="1323514"/>
          </a:xfrm>
          <a:prstGeom prst="rect">
            <a:avLst/>
          </a:prstGeom>
          <a:noFill/>
          <a:ln w="9525">
            <a:noFill/>
            <a:miter lim="800000"/>
            <a:headEnd/>
            <a:tailEnd/>
          </a:ln>
          <a:effectLst/>
        </p:spPr>
        <p:txBody>
          <a:bodyPr anchor="ctr"/>
          <a:lstStyle>
            <a:defPPr>
              <a:defRPr lang="en-US"/>
            </a:defPPr>
            <a:lvl1pPr algn="ctr">
              <a:defRPr sz="1600" b="1">
                <a:solidFill>
                  <a:schemeClr val="bg1"/>
                </a:solidFill>
              </a:defRPr>
            </a:lvl1pPr>
          </a:lstStyle>
          <a:p>
            <a:r>
              <a:rPr lang="en-US" sz="1400" dirty="0"/>
              <a:t>Identify Critical Infrastructure Assets</a:t>
            </a:r>
          </a:p>
          <a:p>
            <a:r>
              <a:rPr lang="en-US" sz="1400" dirty="0"/>
              <a:t>Module 6</a:t>
            </a:r>
          </a:p>
        </p:txBody>
      </p:sp>
      <p:sp>
        <p:nvSpPr>
          <p:cNvPr id="17" name="Text Box 17"/>
          <p:cNvSpPr txBox="1">
            <a:spLocks noChangeArrowheads="1"/>
          </p:cNvSpPr>
          <p:nvPr/>
        </p:nvSpPr>
        <p:spPr bwMode="auto">
          <a:xfrm>
            <a:off x="2063248" y="3536748"/>
            <a:ext cx="1568952" cy="1246244"/>
          </a:xfrm>
          <a:prstGeom prst="rect">
            <a:avLst/>
          </a:prstGeom>
          <a:noFill/>
          <a:ln w="9525">
            <a:noFill/>
            <a:miter lim="800000"/>
            <a:headEnd/>
            <a:tailEnd/>
          </a:ln>
        </p:spPr>
        <p:txBody>
          <a:bodyPr anchor="ctr"/>
          <a:lstStyle/>
          <a:p>
            <a:pPr algn="ctr">
              <a:defRPr/>
            </a:pPr>
            <a:r>
              <a:rPr lang="en-US" sz="1400" b="1" dirty="0" smtClean="0">
                <a:solidFill>
                  <a:srgbClr val="FFFFFF"/>
                </a:solidFill>
                <a:latin typeface="+mj-lt"/>
                <a:ea typeface="Calibri" pitchFamily="34" charset="0"/>
                <a:cs typeface="Calibri" pitchFamily="34" charset="0"/>
              </a:rPr>
              <a:t>Analyze the Threat</a:t>
            </a:r>
          </a:p>
          <a:p>
            <a:pPr algn="ctr">
              <a:defRPr/>
            </a:pPr>
            <a:r>
              <a:rPr lang="en-US" sz="1400" b="1" dirty="0" smtClean="0">
                <a:solidFill>
                  <a:srgbClr val="FFFFFF"/>
                </a:solidFill>
                <a:latin typeface="+mj-lt"/>
                <a:cs typeface="Calibri" pitchFamily="34" charset="0"/>
              </a:rPr>
              <a:t>Modules 7-10</a:t>
            </a:r>
            <a:endParaRPr lang="en-US" sz="1400" b="1" dirty="0">
              <a:latin typeface="+mj-lt"/>
              <a:cs typeface="Calibri" pitchFamily="34" charset="0"/>
            </a:endParaRPr>
          </a:p>
        </p:txBody>
      </p:sp>
      <p:sp>
        <p:nvSpPr>
          <p:cNvPr id="18" name="Text Box 17"/>
          <p:cNvSpPr txBox="1">
            <a:spLocks noChangeArrowheads="1"/>
          </p:cNvSpPr>
          <p:nvPr/>
        </p:nvSpPr>
        <p:spPr bwMode="auto">
          <a:xfrm>
            <a:off x="3991290" y="3518008"/>
            <a:ext cx="1463360" cy="1375946"/>
          </a:xfrm>
          <a:prstGeom prst="rect">
            <a:avLst/>
          </a:prstGeom>
          <a:noFill/>
          <a:ln w="9525">
            <a:noFill/>
            <a:miter lim="800000"/>
            <a:headEnd/>
            <a:tailEnd/>
          </a:ln>
        </p:spPr>
        <p:txBody>
          <a:bodyPr anchor="ctr"/>
          <a:lstStyle/>
          <a:p>
            <a:pPr algn="ctr">
              <a:defRPr/>
            </a:pPr>
            <a:r>
              <a:rPr lang="en-US" sz="1400" b="1" dirty="0" smtClean="0">
                <a:solidFill>
                  <a:srgbClr val="FFFFFF"/>
                </a:solidFill>
                <a:latin typeface="+mj-lt"/>
                <a:cs typeface="Calibri" pitchFamily="34" charset="0"/>
              </a:rPr>
              <a:t>Identify </a:t>
            </a:r>
          </a:p>
          <a:p>
            <a:pPr algn="ctr">
              <a:defRPr/>
            </a:pPr>
            <a:r>
              <a:rPr lang="en-US" sz="1400" b="1" dirty="0" smtClean="0">
                <a:solidFill>
                  <a:srgbClr val="FFFFFF"/>
                </a:solidFill>
                <a:latin typeface="+mj-lt"/>
                <a:cs typeface="Calibri" pitchFamily="34" charset="0"/>
              </a:rPr>
              <a:t>Security </a:t>
            </a:r>
          </a:p>
          <a:p>
            <a:pPr algn="ctr">
              <a:defRPr/>
            </a:pPr>
            <a:r>
              <a:rPr lang="en-US" sz="1400" b="1" dirty="0" smtClean="0">
                <a:solidFill>
                  <a:srgbClr val="FFFFFF"/>
                </a:solidFill>
                <a:latin typeface="+mj-lt"/>
                <a:cs typeface="Calibri" pitchFamily="34" charset="0"/>
              </a:rPr>
              <a:t>Counter-</a:t>
            </a:r>
          </a:p>
          <a:p>
            <a:pPr algn="ctr">
              <a:defRPr/>
            </a:pPr>
            <a:r>
              <a:rPr lang="en-US" sz="1400" b="1" dirty="0" smtClean="0">
                <a:solidFill>
                  <a:srgbClr val="FFFFFF"/>
                </a:solidFill>
                <a:latin typeface="+mj-lt"/>
                <a:cs typeface="Calibri" pitchFamily="34" charset="0"/>
              </a:rPr>
              <a:t>Measures </a:t>
            </a:r>
          </a:p>
          <a:p>
            <a:pPr algn="ctr">
              <a:defRPr/>
            </a:pPr>
            <a:r>
              <a:rPr lang="en-US" sz="1400" b="1" smtClean="0">
                <a:solidFill>
                  <a:srgbClr val="FFFFFF"/>
                </a:solidFill>
                <a:latin typeface="+mj-lt"/>
                <a:cs typeface="Calibri" pitchFamily="34" charset="0"/>
              </a:rPr>
              <a:t>Modules 11-14</a:t>
            </a:r>
            <a:endParaRPr lang="en-US" sz="1400" b="1" dirty="0">
              <a:latin typeface="+mj-lt"/>
              <a:cs typeface="Calibri" pitchFamily="34" charset="0"/>
            </a:endParaRPr>
          </a:p>
        </p:txBody>
      </p:sp>
      <p:sp>
        <p:nvSpPr>
          <p:cNvPr id="19" name="Text Box 17"/>
          <p:cNvSpPr txBox="1">
            <a:spLocks noChangeArrowheads="1"/>
          </p:cNvSpPr>
          <p:nvPr/>
        </p:nvSpPr>
        <p:spPr bwMode="auto">
          <a:xfrm>
            <a:off x="5567576" y="3433361"/>
            <a:ext cx="1868576" cy="1468169"/>
          </a:xfrm>
          <a:prstGeom prst="rect">
            <a:avLst/>
          </a:prstGeom>
          <a:noFill/>
          <a:ln w="9525">
            <a:noFill/>
            <a:miter lim="800000"/>
            <a:headEnd/>
            <a:tailEnd/>
          </a:ln>
        </p:spPr>
        <p:txBody>
          <a:bodyPr anchor="ctr"/>
          <a:lstStyle/>
          <a:p>
            <a:pPr algn="ctr">
              <a:defRPr/>
            </a:pPr>
            <a:r>
              <a:rPr lang="en-US" sz="1400" b="1" dirty="0">
                <a:solidFill>
                  <a:srgbClr val="FFFFFF"/>
                </a:solidFill>
                <a:latin typeface="+mj-lt"/>
                <a:cs typeface="Calibri" pitchFamily="34" charset="0"/>
              </a:rPr>
              <a:t>Develop Operational Resilience </a:t>
            </a:r>
          </a:p>
          <a:p>
            <a:pPr algn="ctr">
              <a:defRPr/>
            </a:pPr>
            <a:r>
              <a:rPr lang="en-US" sz="1400" b="1" dirty="0">
                <a:solidFill>
                  <a:srgbClr val="FFFFFF"/>
                </a:solidFill>
                <a:latin typeface="+mj-lt"/>
                <a:cs typeface="Calibri" pitchFamily="34" charset="0"/>
              </a:rPr>
              <a:t>Module 15</a:t>
            </a:r>
          </a:p>
        </p:txBody>
      </p:sp>
      <p:sp>
        <p:nvSpPr>
          <p:cNvPr id="20" name="Rectangle 19"/>
          <p:cNvSpPr/>
          <p:nvPr/>
        </p:nvSpPr>
        <p:spPr>
          <a:xfrm>
            <a:off x="3583403" y="1280779"/>
            <a:ext cx="1616660" cy="369332"/>
          </a:xfrm>
          <a:prstGeom prst="rect">
            <a:avLst/>
          </a:prstGeom>
        </p:spPr>
        <p:txBody>
          <a:bodyPr wrap="none">
            <a:spAutoFit/>
          </a:bodyPr>
          <a:lstStyle/>
          <a:p>
            <a:pPr algn="ctr">
              <a:defRPr/>
            </a:pPr>
            <a:r>
              <a:rPr lang="en-US" b="1" dirty="0">
                <a:ea typeface="Calibri" pitchFamily="34" charset="0"/>
                <a:cs typeface="Calibri" pitchFamily="34" charset="0"/>
              </a:rPr>
              <a:t>VAM Phase 1</a:t>
            </a:r>
            <a:endParaRPr lang="en-US" b="1" dirty="0">
              <a:cs typeface="Calibri" pitchFamily="34" charset="0"/>
            </a:endParaRPr>
          </a:p>
        </p:txBody>
      </p:sp>
      <p:sp>
        <p:nvSpPr>
          <p:cNvPr id="21" name="Rectangle 20"/>
          <p:cNvSpPr/>
          <p:nvPr/>
        </p:nvSpPr>
        <p:spPr>
          <a:xfrm>
            <a:off x="2039394" y="3200154"/>
            <a:ext cx="1616660" cy="369332"/>
          </a:xfrm>
          <a:prstGeom prst="rect">
            <a:avLst/>
          </a:prstGeom>
        </p:spPr>
        <p:txBody>
          <a:bodyPr wrap="none">
            <a:spAutoFit/>
          </a:bodyPr>
          <a:lstStyle/>
          <a:p>
            <a:pPr algn="ctr">
              <a:defRPr/>
            </a:pPr>
            <a:r>
              <a:rPr lang="en-US" b="1" dirty="0">
                <a:ea typeface="Calibri" pitchFamily="34" charset="0"/>
                <a:cs typeface="Calibri" pitchFamily="34" charset="0"/>
              </a:rPr>
              <a:t>VAM Phase </a:t>
            </a:r>
            <a:r>
              <a:rPr lang="en-US" b="1" dirty="0" smtClean="0">
                <a:ea typeface="Calibri" pitchFamily="34" charset="0"/>
                <a:cs typeface="Calibri" pitchFamily="34" charset="0"/>
              </a:rPr>
              <a:t>2</a:t>
            </a:r>
            <a:endParaRPr lang="en-US" b="1" dirty="0">
              <a:cs typeface="Calibri" pitchFamily="34" charset="0"/>
            </a:endParaRPr>
          </a:p>
        </p:txBody>
      </p:sp>
      <p:sp>
        <p:nvSpPr>
          <p:cNvPr id="22" name="Rectangle 21"/>
          <p:cNvSpPr/>
          <p:nvPr/>
        </p:nvSpPr>
        <p:spPr>
          <a:xfrm>
            <a:off x="3847852" y="3200154"/>
            <a:ext cx="1616660" cy="369332"/>
          </a:xfrm>
          <a:prstGeom prst="rect">
            <a:avLst/>
          </a:prstGeom>
        </p:spPr>
        <p:txBody>
          <a:bodyPr wrap="none">
            <a:spAutoFit/>
          </a:bodyPr>
          <a:lstStyle/>
          <a:p>
            <a:pPr algn="ctr">
              <a:defRPr/>
            </a:pPr>
            <a:r>
              <a:rPr lang="en-US" b="1" dirty="0">
                <a:ea typeface="Calibri" pitchFamily="34" charset="0"/>
                <a:cs typeface="Calibri" pitchFamily="34" charset="0"/>
              </a:rPr>
              <a:t>VAM Phase </a:t>
            </a:r>
            <a:r>
              <a:rPr lang="en-US" b="1" dirty="0" smtClean="0">
                <a:ea typeface="Calibri" pitchFamily="34" charset="0"/>
                <a:cs typeface="Calibri" pitchFamily="34" charset="0"/>
              </a:rPr>
              <a:t>3</a:t>
            </a:r>
            <a:endParaRPr lang="en-US" b="1" dirty="0">
              <a:cs typeface="Calibri" pitchFamily="34" charset="0"/>
            </a:endParaRPr>
          </a:p>
        </p:txBody>
      </p:sp>
      <p:sp>
        <p:nvSpPr>
          <p:cNvPr id="23" name="Rectangle 22"/>
          <p:cNvSpPr/>
          <p:nvPr/>
        </p:nvSpPr>
        <p:spPr>
          <a:xfrm>
            <a:off x="5678956" y="3200154"/>
            <a:ext cx="1616660" cy="369332"/>
          </a:xfrm>
          <a:prstGeom prst="rect">
            <a:avLst/>
          </a:prstGeom>
        </p:spPr>
        <p:txBody>
          <a:bodyPr wrap="none">
            <a:spAutoFit/>
          </a:bodyPr>
          <a:lstStyle/>
          <a:p>
            <a:pPr algn="ctr">
              <a:defRPr/>
            </a:pPr>
            <a:r>
              <a:rPr lang="en-US" b="1" dirty="0">
                <a:ea typeface="Calibri" pitchFamily="34" charset="0"/>
                <a:cs typeface="Calibri" pitchFamily="34" charset="0"/>
              </a:rPr>
              <a:t>VAM Phase </a:t>
            </a:r>
            <a:r>
              <a:rPr lang="en-US" b="1" dirty="0" smtClean="0">
                <a:ea typeface="Calibri" pitchFamily="34" charset="0"/>
                <a:cs typeface="Calibri" pitchFamily="34" charset="0"/>
              </a:rPr>
              <a:t>4</a:t>
            </a:r>
            <a:endParaRPr lang="en-US" b="1" dirty="0">
              <a:cs typeface="Calibri" pitchFamily="34" charset="0"/>
            </a:endParaRPr>
          </a:p>
        </p:txBody>
      </p:sp>
      <p:sp>
        <p:nvSpPr>
          <p:cNvPr id="26"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0" indent="0">
              <a:spcAft>
                <a:spcPts val="0"/>
              </a:spcAft>
              <a:buNone/>
            </a:pPr>
            <a:endParaRPr lang="en-US" sz="1000" b="0" dirty="0"/>
          </a:p>
        </p:txBody>
      </p:sp>
      <p:sp>
        <p:nvSpPr>
          <p:cNvPr id="29" name="CallAddL" hidden="1"/>
          <p:cNvSpPr/>
          <p:nvPr/>
        </p:nvSpPr>
        <p:spPr>
          <a:xfrm>
            <a:off x="122101" y="5915019"/>
            <a:ext cx="816249" cy="215444"/>
          </a:xfrm>
          <a:prstGeom prst="rect">
            <a:avLst/>
          </a:prstGeom>
          <a:noFill/>
        </p:spPr>
        <p:txBody>
          <a:bodyPr wrap="none">
            <a:spAutoFit/>
          </a:bodyPr>
          <a:lstStyle/>
          <a:p>
            <a:pPr algn="ctr">
              <a:defRPr/>
            </a:pPr>
            <a:r>
              <a:rPr lang="en-US" sz="800" dirty="0">
                <a:ea typeface="Calibri" pitchFamily="34" charset="0"/>
                <a:cs typeface="Calibri" pitchFamily="34" charset="0"/>
              </a:rPr>
              <a:t>VAM Phase </a:t>
            </a:r>
            <a:r>
              <a:rPr lang="en-US" sz="800" dirty="0" smtClean="0">
                <a:ea typeface="Calibri" pitchFamily="34" charset="0"/>
                <a:cs typeface="Calibri" pitchFamily="34" charset="0"/>
              </a:rPr>
              <a:t>2</a:t>
            </a:r>
            <a:endParaRPr lang="en-US" sz="800" dirty="0">
              <a:cs typeface="Calibri" pitchFamily="34" charset="0"/>
            </a:endParaRPr>
          </a:p>
        </p:txBody>
      </p:sp>
      <p:sp>
        <p:nvSpPr>
          <p:cNvPr id="32" name="CallBottom" hidden="1"/>
          <p:cNvSpPr txBox="1">
            <a:spLocks/>
          </p:cNvSpPr>
          <p:nvPr/>
        </p:nvSpPr>
        <p:spPr bwMode="auto">
          <a:xfrm>
            <a:off x="5715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0" indent="0">
              <a:spcAft>
                <a:spcPts val="0"/>
              </a:spcAft>
              <a:buNone/>
            </a:pPr>
            <a:endParaRPr lang="en-US" sz="1000" b="0" dirty="0"/>
          </a:p>
        </p:txBody>
      </p:sp>
      <p:sp>
        <p:nvSpPr>
          <p:cNvPr id="33" name="CallAddL" hidden="1"/>
          <p:cNvSpPr/>
          <p:nvPr/>
        </p:nvSpPr>
        <p:spPr>
          <a:xfrm>
            <a:off x="0" y="5497204"/>
            <a:ext cx="1060450" cy="369332"/>
          </a:xfrm>
          <a:prstGeom prst="rect">
            <a:avLst/>
          </a:prstGeom>
          <a:noFill/>
        </p:spPr>
        <p:txBody>
          <a:bodyPr wrap="square">
            <a:spAutoFit/>
          </a:bodyPr>
          <a:lstStyle/>
          <a:p>
            <a:pPr algn="ctr"/>
            <a:r>
              <a:rPr lang="en-US" sz="600" dirty="0"/>
              <a:t>Identify Critical Infrastructure</a:t>
            </a:r>
          </a:p>
          <a:p>
            <a:pPr algn="ctr"/>
            <a:r>
              <a:rPr lang="en-US" sz="600" dirty="0"/>
              <a:t>Module 2</a:t>
            </a:r>
          </a:p>
        </p:txBody>
      </p:sp>
      <p:sp>
        <p:nvSpPr>
          <p:cNvPr id="34" name="CallAddL" hidden="1"/>
          <p:cNvSpPr txBox="1">
            <a:spLocks noChangeArrowheads="1"/>
          </p:cNvSpPr>
          <p:nvPr/>
        </p:nvSpPr>
        <p:spPr bwMode="auto">
          <a:xfrm>
            <a:off x="1050925" y="5497204"/>
            <a:ext cx="1028700" cy="453508"/>
          </a:xfrm>
          <a:prstGeom prst="rect">
            <a:avLst/>
          </a:prstGeom>
          <a:noFill/>
          <a:ln w="9525">
            <a:noFill/>
            <a:miter lim="800000"/>
            <a:headEnd/>
            <a:tailEnd/>
          </a:ln>
        </p:spPr>
        <p:txBody>
          <a:bodyPr anchor="ctr"/>
          <a:lstStyle/>
          <a:p>
            <a:pPr algn="ctr"/>
            <a:r>
              <a:rPr lang="en-US" sz="600" dirty="0"/>
              <a:t>Assess Critical Infrastructure Components</a:t>
            </a:r>
          </a:p>
          <a:p>
            <a:pPr algn="ctr"/>
            <a:r>
              <a:rPr lang="en-US" sz="600" dirty="0"/>
              <a:t>Module 5</a:t>
            </a:r>
          </a:p>
        </p:txBody>
      </p:sp>
      <p:sp>
        <p:nvSpPr>
          <p:cNvPr id="35" name="CallAddL" hidden="1"/>
          <p:cNvSpPr txBox="1">
            <a:spLocks noChangeArrowheads="1"/>
          </p:cNvSpPr>
          <p:nvPr/>
        </p:nvSpPr>
        <p:spPr bwMode="auto">
          <a:xfrm>
            <a:off x="1982245" y="5548004"/>
            <a:ext cx="865480" cy="369332"/>
          </a:xfrm>
          <a:prstGeom prst="rect">
            <a:avLst/>
          </a:prstGeom>
          <a:noFill/>
          <a:ln w="9525">
            <a:noFill/>
            <a:miter lim="800000"/>
            <a:headEnd/>
            <a:tailEnd/>
          </a:ln>
        </p:spPr>
        <p:txBody>
          <a:bodyPr anchor="ctr"/>
          <a:lstStyle/>
          <a:p>
            <a:pPr algn="ctr">
              <a:defRPr/>
            </a:pPr>
            <a:r>
              <a:rPr lang="en-US" sz="600" dirty="0" smtClean="0">
                <a:latin typeface="+mj-lt"/>
                <a:ea typeface="Calibri" pitchFamily="34" charset="0"/>
                <a:cs typeface="Calibri" pitchFamily="34" charset="0"/>
              </a:rPr>
              <a:t>Identify Critical Infrastructure Assets</a:t>
            </a:r>
          </a:p>
          <a:p>
            <a:pPr algn="ctr">
              <a:defRPr/>
            </a:pPr>
            <a:r>
              <a:rPr lang="en-US" sz="600" dirty="0" smtClean="0">
                <a:latin typeface="+mj-lt"/>
                <a:cs typeface="Calibri" pitchFamily="34" charset="0"/>
              </a:rPr>
              <a:t>Module 6</a:t>
            </a:r>
            <a:endParaRPr lang="en-US" sz="600" dirty="0">
              <a:latin typeface="+mj-lt"/>
              <a:cs typeface="Calibri" pitchFamily="34" charset="0"/>
            </a:endParaRPr>
          </a:p>
        </p:txBody>
      </p:sp>
      <p:sp>
        <p:nvSpPr>
          <p:cNvPr id="36" name="CallAddL" hidden="1"/>
          <p:cNvSpPr txBox="1">
            <a:spLocks noChangeArrowheads="1"/>
          </p:cNvSpPr>
          <p:nvPr/>
        </p:nvSpPr>
        <p:spPr bwMode="auto">
          <a:xfrm>
            <a:off x="79376" y="6122348"/>
            <a:ext cx="901699" cy="214646"/>
          </a:xfrm>
          <a:prstGeom prst="rect">
            <a:avLst/>
          </a:prstGeom>
          <a:noFill/>
          <a:ln w="9525">
            <a:noFill/>
            <a:miter lim="800000"/>
            <a:headEnd/>
            <a:tailEnd/>
          </a:ln>
        </p:spPr>
        <p:txBody>
          <a:bodyPr anchor="ctr"/>
          <a:lstStyle/>
          <a:p>
            <a:pPr algn="ctr">
              <a:defRPr/>
            </a:pPr>
            <a:r>
              <a:rPr lang="en-US" sz="600" dirty="0" smtClean="0">
                <a:latin typeface="+mj-lt"/>
                <a:ea typeface="Calibri" pitchFamily="34" charset="0"/>
                <a:cs typeface="Calibri" pitchFamily="34" charset="0"/>
              </a:rPr>
              <a:t>Analyze the Threat</a:t>
            </a:r>
          </a:p>
          <a:p>
            <a:pPr algn="ctr">
              <a:defRPr/>
            </a:pPr>
            <a:r>
              <a:rPr lang="en-US" sz="600" dirty="0" smtClean="0">
                <a:latin typeface="+mj-lt"/>
                <a:cs typeface="Calibri" pitchFamily="34" charset="0"/>
              </a:rPr>
              <a:t>Modules 7-10</a:t>
            </a:r>
            <a:endParaRPr lang="en-US" sz="600" dirty="0">
              <a:latin typeface="+mj-lt"/>
              <a:cs typeface="Calibri" pitchFamily="34" charset="0"/>
            </a:endParaRPr>
          </a:p>
        </p:txBody>
      </p:sp>
      <p:sp>
        <p:nvSpPr>
          <p:cNvPr id="38" name="CallAddL" hidden="1"/>
          <p:cNvSpPr txBox="1">
            <a:spLocks noChangeArrowheads="1"/>
          </p:cNvSpPr>
          <p:nvPr/>
        </p:nvSpPr>
        <p:spPr bwMode="auto">
          <a:xfrm>
            <a:off x="1057275" y="6058848"/>
            <a:ext cx="1016000" cy="589480"/>
          </a:xfrm>
          <a:prstGeom prst="rect">
            <a:avLst/>
          </a:prstGeom>
          <a:noFill/>
          <a:ln w="9525">
            <a:noFill/>
            <a:miter lim="800000"/>
            <a:headEnd/>
            <a:tailEnd/>
          </a:ln>
        </p:spPr>
        <p:txBody>
          <a:bodyPr anchor="ctr"/>
          <a:lstStyle/>
          <a:p>
            <a:pPr algn="ctr">
              <a:defRPr/>
            </a:pPr>
            <a:r>
              <a:rPr lang="en-US" sz="600" dirty="0" smtClean="0">
                <a:latin typeface="+mj-lt"/>
                <a:cs typeface="Calibri" pitchFamily="34" charset="0"/>
              </a:rPr>
              <a:t>Identify </a:t>
            </a:r>
          </a:p>
          <a:p>
            <a:pPr algn="ctr">
              <a:defRPr/>
            </a:pPr>
            <a:r>
              <a:rPr lang="en-US" sz="600" dirty="0" smtClean="0">
                <a:latin typeface="+mj-lt"/>
                <a:cs typeface="Calibri" pitchFamily="34" charset="0"/>
              </a:rPr>
              <a:t>Security </a:t>
            </a:r>
          </a:p>
          <a:p>
            <a:pPr algn="ctr">
              <a:defRPr/>
            </a:pPr>
            <a:r>
              <a:rPr lang="en-US" sz="600" dirty="0" smtClean="0">
                <a:latin typeface="+mj-lt"/>
                <a:cs typeface="Calibri" pitchFamily="34" charset="0"/>
              </a:rPr>
              <a:t>Counter-</a:t>
            </a:r>
          </a:p>
          <a:p>
            <a:pPr algn="ctr">
              <a:defRPr/>
            </a:pPr>
            <a:r>
              <a:rPr lang="en-US" sz="600" dirty="0" smtClean="0">
                <a:latin typeface="+mj-lt"/>
                <a:cs typeface="Calibri" pitchFamily="34" charset="0"/>
              </a:rPr>
              <a:t>Measures</a:t>
            </a:r>
          </a:p>
          <a:p>
            <a:pPr algn="ctr">
              <a:defRPr/>
            </a:pPr>
            <a:r>
              <a:rPr lang="en-US" sz="600" dirty="0" smtClean="0">
                <a:latin typeface="+mj-lt"/>
                <a:cs typeface="Calibri" pitchFamily="34" charset="0"/>
              </a:rPr>
              <a:t>Modules 11-14</a:t>
            </a:r>
            <a:endParaRPr lang="en-US" sz="600" dirty="0">
              <a:latin typeface="+mj-lt"/>
              <a:cs typeface="Calibri" pitchFamily="34" charset="0"/>
            </a:endParaRPr>
          </a:p>
        </p:txBody>
      </p:sp>
      <p:sp>
        <p:nvSpPr>
          <p:cNvPr id="39" name="CallAddL" hidden="1"/>
          <p:cNvSpPr txBox="1">
            <a:spLocks noChangeArrowheads="1"/>
          </p:cNvSpPr>
          <p:nvPr/>
        </p:nvSpPr>
        <p:spPr bwMode="auto">
          <a:xfrm>
            <a:off x="2018110" y="6122348"/>
            <a:ext cx="793751" cy="432470"/>
          </a:xfrm>
          <a:prstGeom prst="rect">
            <a:avLst/>
          </a:prstGeom>
          <a:noFill/>
          <a:ln w="9525">
            <a:noFill/>
            <a:miter lim="800000"/>
            <a:headEnd/>
            <a:tailEnd/>
          </a:ln>
        </p:spPr>
        <p:txBody>
          <a:bodyPr anchor="ctr"/>
          <a:lstStyle/>
          <a:p>
            <a:pPr algn="ctr">
              <a:defRPr/>
            </a:pPr>
            <a:r>
              <a:rPr lang="en-US" sz="600" dirty="0">
                <a:latin typeface="+mj-lt"/>
                <a:cs typeface="Calibri" pitchFamily="34" charset="0"/>
              </a:rPr>
              <a:t>Develop Operational Resilience </a:t>
            </a:r>
          </a:p>
          <a:p>
            <a:pPr algn="ctr">
              <a:defRPr/>
            </a:pPr>
            <a:r>
              <a:rPr lang="en-US" sz="600" dirty="0">
                <a:latin typeface="+mj-lt"/>
                <a:cs typeface="Calibri" pitchFamily="34" charset="0"/>
              </a:rPr>
              <a:t>Module 15</a:t>
            </a:r>
          </a:p>
        </p:txBody>
      </p:sp>
      <p:sp>
        <p:nvSpPr>
          <p:cNvPr id="40" name="CallAddL" hidden="1"/>
          <p:cNvSpPr/>
          <p:nvPr/>
        </p:nvSpPr>
        <p:spPr>
          <a:xfrm>
            <a:off x="1157151" y="5345446"/>
            <a:ext cx="816249" cy="215444"/>
          </a:xfrm>
          <a:prstGeom prst="rect">
            <a:avLst/>
          </a:prstGeom>
          <a:noFill/>
        </p:spPr>
        <p:txBody>
          <a:bodyPr wrap="none">
            <a:spAutoFit/>
          </a:bodyPr>
          <a:lstStyle/>
          <a:p>
            <a:pPr algn="ctr">
              <a:defRPr/>
            </a:pPr>
            <a:r>
              <a:rPr lang="en-US" sz="800" dirty="0">
                <a:ea typeface="Calibri" pitchFamily="34" charset="0"/>
                <a:cs typeface="Calibri" pitchFamily="34" charset="0"/>
              </a:rPr>
              <a:t>VAM Phase 1</a:t>
            </a:r>
            <a:endParaRPr lang="en-US" sz="800" dirty="0">
              <a:cs typeface="Calibri" pitchFamily="34" charset="0"/>
            </a:endParaRPr>
          </a:p>
        </p:txBody>
      </p:sp>
      <p:sp>
        <p:nvSpPr>
          <p:cNvPr id="41" name="CallAddL" hidden="1"/>
          <p:cNvSpPr/>
          <p:nvPr/>
        </p:nvSpPr>
        <p:spPr>
          <a:xfrm>
            <a:off x="122101" y="5915019"/>
            <a:ext cx="816249" cy="215444"/>
          </a:xfrm>
          <a:prstGeom prst="rect">
            <a:avLst/>
          </a:prstGeom>
          <a:noFill/>
        </p:spPr>
        <p:txBody>
          <a:bodyPr wrap="none">
            <a:spAutoFit/>
          </a:bodyPr>
          <a:lstStyle/>
          <a:p>
            <a:pPr algn="ctr">
              <a:defRPr/>
            </a:pPr>
            <a:r>
              <a:rPr lang="en-US" sz="800" dirty="0">
                <a:ea typeface="Calibri" pitchFamily="34" charset="0"/>
                <a:cs typeface="Calibri" pitchFamily="34" charset="0"/>
              </a:rPr>
              <a:t>VAM Phase </a:t>
            </a:r>
            <a:r>
              <a:rPr lang="en-US" sz="800" dirty="0" smtClean="0">
                <a:ea typeface="Calibri" pitchFamily="34" charset="0"/>
                <a:cs typeface="Calibri" pitchFamily="34" charset="0"/>
              </a:rPr>
              <a:t>2</a:t>
            </a:r>
            <a:endParaRPr lang="en-US" sz="800" dirty="0">
              <a:cs typeface="Calibri" pitchFamily="34" charset="0"/>
            </a:endParaRPr>
          </a:p>
        </p:txBody>
      </p:sp>
      <p:sp>
        <p:nvSpPr>
          <p:cNvPr id="42" name="CallAddL" hidden="1"/>
          <p:cNvSpPr/>
          <p:nvPr/>
        </p:nvSpPr>
        <p:spPr>
          <a:xfrm>
            <a:off x="1157151" y="5915019"/>
            <a:ext cx="816249" cy="215444"/>
          </a:xfrm>
          <a:prstGeom prst="rect">
            <a:avLst/>
          </a:prstGeom>
          <a:noFill/>
        </p:spPr>
        <p:txBody>
          <a:bodyPr wrap="none">
            <a:spAutoFit/>
          </a:bodyPr>
          <a:lstStyle/>
          <a:p>
            <a:pPr algn="ctr">
              <a:defRPr/>
            </a:pPr>
            <a:r>
              <a:rPr lang="en-US" sz="800" dirty="0">
                <a:ea typeface="Calibri" pitchFamily="34" charset="0"/>
                <a:cs typeface="Calibri" pitchFamily="34" charset="0"/>
              </a:rPr>
              <a:t>VAM Phase </a:t>
            </a:r>
            <a:r>
              <a:rPr lang="en-US" sz="800" dirty="0" smtClean="0">
                <a:ea typeface="Calibri" pitchFamily="34" charset="0"/>
                <a:cs typeface="Calibri" pitchFamily="34" charset="0"/>
              </a:rPr>
              <a:t>3</a:t>
            </a:r>
            <a:endParaRPr lang="en-US" sz="800" dirty="0">
              <a:cs typeface="Calibri" pitchFamily="34" charset="0"/>
            </a:endParaRPr>
          </a:p>
        </p:txBody>
      </p:sp>
      <p:sp>
        <p:nvSpPr>
          <p:cNvPr id="43" name="CallAddL" hidden="1"/>
          <p:cNvSpPr/>
          <p:nvPr/>
        </p:nvSpPr>
        <p:spPr>
          <a:xfrm>
            <a:off x="2006861" y="5915019"/>
            <a:ext cx="816249" cy="215444"/>
          </a:xfrm>
          <a:prstGeom prst="rect">
            <a:avLst/>
          </a:prstGeom>
          <a:noFill/>
        </p:spPr>
        <p:txBody>
          <a:bodyPr wrap="none">
            <a:spAutoFit/>
          </a:bodyPr>
          <a:lstStyle/>
          <a:p>
            <a:pPr algn="ctr">
              <a:defRPr/>
            </a:pPr>
            <a:r>
              <a:rPr lang="en-US" sz="800" dirty="0">
                <a:ea typeface="Calibri" pitchFamily="34" charset="0"/>
                <a:cs typeface="Calibri" pitchFamily="34" charset="0"/>
              </a:rPr>
              <a:t>VAM Phase </a:t>
            </a:r>
            <a:r>
              <a:rPr lang="en-US" sz="800" dirty="0" smtClean="0">
                <a:ea typeface="Calibri" pitchFamily="34" charset="0"/>
                <a:cs typeface="Calibri" pitchFamily="34" charset="0"/>
              </a:rPr>
              <a:t>4</a:t>
            </a:r>
            <a:endParaRPr lang="en-US" sz="800" dirty="0">
              <a:cs typeface="Calibri" pitchFamily="34" charset="0"/>
            </a:endParaRPr>
          </a:p>
        </p:txBody>
      </p:sp>
      <p:sp>
        <p:nvSpPr>
          <p:cNvPr id="44"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PPS Diagram</a:t>
            </a:r>
            <a:endParaRPr lang="en-US" sz="1000" b="0" dirty="0"/>
          </a:p>
        </p:txBody>
      </p:sp>
    </p:spTree>
    <p:extLst>
      <p:ext uri="{BB962C8B-B14F-4D97-AF65-F5344CB8AC3E}">
        <p14:creationId xmlns:p14="http://schemas.microsoft.com/office/powerpoint/2010/main" val="19748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0" indent="0">
              <a:spcAft>
                <a:spcPts val="0"/>
              </a:spcAft>
              <a:buNone/>
            </a:pPr>
            <a:endParaRPr lang="en-US" sz="1000" b="0" dirty="0"/>
          </a:p>
        </p:txBody>
      </p:sp>
      <p:pic>
        <p:nvPicPr>
          <p:cNvPr id="45" name="Picture Placeholder 44"/>
          <p:cNvPicPr>
            <a:picLocks noGrp="1"/>
          </p:cNvPicPr>
          <p:nvPr>
            <p:ph type="pic" sz="quarter" idx="30"/>
          </p:nvPr>
        </p:nvPicPr>
        <p:blipFill>
          <a:blip r:embed="rId2" cstate="print">
            <a:extLst>
              <a:ext uri="{28A0092B-C50C-407E-A947-70E740481C1C}">
                <a14:useLocalDpi xmlns:a14="http://schemas.microsoft.com/office/drawing/2010/main" val="0"/>
              </a:ext>
            </a:extLst>
          </a:blip>
          <a:srcRect t="757" b="757"/>
          <a:stretch>
            <a:fillRect/>
          </a:stretch>
        </p:blipFill>
        <p:spPr>
          <a:prstGeom prst="rect">
            <a:avLst/>
          </a:prstGeom>
        </p:spPr>
      </p:pic>
      <p:sp>
        <p:nvSpPr>
          <p:cNvPr id="7" name="Text Placeholder 6"/>
          <p:cNvSpPr>
            <a:spLocks noGrp="1"/>
          </p:cNvSpPr>
          <p:nvPr>
            <p:ph type="body" sz="quarter" idx="28"/>
          </p:nvPr>
        </p:nvSpPr>
        <p:spPr/>
        <p:txBody>
          <a:bodyPr>
            <a:normAutofit/>
          </a:bodyPr>
          <a:lstStyle/>
          <a:p>
            <a:r>
              <a:rPr lang="en-US" dirty="0" smtClean="0"/>
              <a:t>Workbook 6.2</a:t>
            </a:r>
            <a:endParaRPr lang="en-US" dirty="0"/>
          </a:p>
        </p:txBody>
      </p:sp>
      <p:sp>
        <p:nvSpPr>
          <p:cNvPr id="4" name="Slide Number Placeholder 3"/>
          <p:cNvSpPr>
            <a:spLocks noGrp="1"/>
          </p:cNvSpPr>
          <p:nvPr>
            <p:ph type="sldNum" sz="quarter" idx="36"/>
          </p:nvPr>
        </p:nvSpPr>
        <p:spPr/>
        <p:txBody>
          <a:bodyPr/>
          <a:lstStyle/>
          <a:p>
            <a:r>
              <a:rPr lang="en-US" smtClean="0"/>
              <a:t> </a:t>
            </a:r>
            <a:fld id="{1E05A8D5-9D50-4F79-AAB3-D0C9B9E3293E}" type="slidenum">
              <a:rPr lang="en-US" smtClean="0"/>
              <a:pPr/>
              <a:t>30</a:t>
            </a:fld>
            <a:endParaRPr lang="en-US" dirty="0"/>
          </a:p>
        </p:txBody>
      </p:sp>
      <p:sp>
        <p:nvSpPr>
          <p:cNvPr id="2" name="Footer Placeholder 1"/>
          <p:cNvSpPr>
            <a:spLocks noGrp="1"/>
          </p:cNvSpPr>
          <p:nvPr>
            <p:ph type="ftr" sz="quarter" idx="35"/>
          </p:nvPr>
        </p:nvSpPr>
        <p:spPr/>
        <p:txBody>
          <a:bodyPr/>
          <a:lstStyle/>
          <a:p>
            <a:r>
              <a:rPr lang="en-US" smtClean="0"/>
              <a:t>Module 6: Critical Infrastructure Assets</a:t>
            </a:r>
            <a:endParaRPr lang="en-US" dirty="0"/>
          </a:p>
        </p:txBody>
      </p:sp>
      <p:sp>
        <p:nvSpPr>
          <p:cNvPr id="3" name="Date Placeholder 2"/>
          <p:cNvSpPr>
            <a:spLocks noGrp="1"/>
          </p:cNvSpPr>
          <p:nvPr>
            <p:ph type="dt" sz="half" idx="34"/>
          </p:nvPr>
        </p:nvSpPr>
        <p:spPr/>
        <p:txBody>
          <a:bodyPr/>
          <a:lstStyle/>
          <a:p>
            <a:r>
              <a:rPr lang="en-US" smtClean="0"/>
              <a:t>CISR v1.0</a:t>
            </a:r>
            <a:endParaRPr lang="en-US" dirty="0"/>
          </a:p>
        </p:txBody>
      </p:sp>
      <p:pic>
        <p:nvPicPr>
          <p:cNvPr id="26" name="Content Placeholder 11"/>
          <p:cNvPicPr>
            <a:picLocks noGrp="1"/>
          </p:cNvPicPr>
          <p:nvPr>
            <p:ph sz="quarter" idx="13"/>
          </p:nvPr>
        </p:nvPicPr>
        <p:blipFill>
          <a:blip r:embed="rId3">
            <a:extLst>
              <a:ext uri="{28A0092B-C50C-407E-A947-70E740481C1C}">
                <a14:useLocalDpi xmlns:a14="http://schemas.microsoft.com/office/drawing/2010/main" val="0"/>
              </a:ext>
            </a:extLst>
          </a:blip>
          <a:stretch>
            <a:fillRect/>
          </a:stretch>
        </p:blipFill>
        <p:spPr>
          <a:xfrm>
            <a:off x="1422400" y="1268187"/>
            <a:ext cx="6328229" cy="3608614"/>
          </a:xfrm>
        </p:spPr>
      </p:pic>
      <p:sp>
        <p:nvSpPr>
          <p:cNvPr id="11" name="Title 10"/>
          <p:cNvSpPr>
            <a:spLocks noGrp="1"/>
          </p:cNvSpPr>
          <p:nvPr>
            <p:ph type="title"/>
          </p:nvPr>
        </p:nvSpPr>
        <p:spPr/>
        <p:txBody>
          <a:bodyPr>
            <a:normAutofit fontScale="90000"/>
          </a:bodyPr>
          <a:lstStyle/>
          <a:p>
            <a:r>
              <a:rPr lang="en-US" dirty="0" smtClean="0"/>
              <a:t>Threat Spectrum Matrix (6 of 6)</a:t>
            </a:r>
            <a:endParaRPr lang="en-US" dirty="0"/>
          </a:p>
        </p:txBody>
      </p:sp>
      <p:sp>
        <p:nvSpPr>
          <p:cNvPr id="5" name="Text Placeholder 4"/>
          <p:cNvSpPr>
            <a:spLocks noGrp="1"/>
          </p:cNvSpPr>
          <p:nvPr>
            <p:ph type="body" sz="quarter" idx="31"/>
          </p:nvPr>
        </p:nvSpPr>
        <p:spPr/>
        <p:txBody>
          <a:bodyPr/>
          <a:lstStyle/>
          <a:p>
            <a:r>
              <a:rPr lang="en-US" dirty="0"/>
              <a:t>Refer To:</a:t>
            </a:r>
          </a:p>
        </p:txBody>
      </p:sp>
      <p:sp>
        <p:nvSpPr>
          <p:cNvPr id="31" name="Text Box 16"/>
          <p:cNvSpPr txBox="1">
            <a:spLocks noChangeArrowheads="1"/>
          </p:cNvSpPr>
          <p:nvPr/>
        </p:nvSpPr>
        <p:spPr bwMode="auto">
          <a:xfrm>
            <a:off x="1328057" y="1390785"/>
            <a:ext cx="6422572"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Facility: Water Treatment Plant</a:t>
            </a:r>
            <a:endParaRPr lang="en-US" sz="1600" dirty="0">
              <a:effectLst/>
              <a:latin typeface="Times New Roman"/>
              <a:ea typeface="Times New Roman"/>
            </a:endParaRPr>
          </a:p>
        </p:txBody>
      </p:sp>
      <p:sp>
        <p:nvSpPr>
          <p:cNvPr id="32" name="Text Box 17"/>
          <p:cNvSpPr txBox="1">
            <a:spLocks noChangeArrowheads="1"/>
          </p:cNvSpPr>
          <p:nvPr/>
        </p:nvSpPr>
        <p:spPr bwMode="auto">
          <a:xfrm>
            <a:off x="1555430" y="1848167"/>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High </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consequence</a:t>
            </a:r>
            <a:endParaRPr lang="en-US" sz="1600" dirty="0">
              <a:effectLst/>
              <a:latin typeface="Times New Roman"/>
              <a:ea typeface="Times New Roman"/>
            </a:endParaRPr>
          </a:p>
        </p:txBody>
      </p:sp>
      <p:sp>
        <p:nvSpPr>
          <p:cNvPr id="33" name="Text Box 21"/>
          <p:cNvSpPr txBox="1">
            <a:spLocks noChangeArrowheads="1"/>
          </p:cNvSpPr>
          <p:nvPr/>
        </p:nvSpPr>
        <p:spPr bwMode="auto">
          <a:xfrm>
            <a:off x="1555430" y="2645410"/>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Medium consequence</a:t>
            </a:r>
            <a:endParaRPr lang="en-US" sz="1600" dirty="0">
              <a:effectLst/>
              <a:latin typeface="Times New Roman"/>
              <a:ea typeface="Times New Roman"/>
            </a:endParaRPr>
          </a:p>
        </p:txBody>
      </p:sp>
      <p:sp>
        <p:nvSpPr>
          <p:cNvPr id="34" name="Text Box 22"/>
          <p:cNvSpPr txBox="1">
            <a:spLocks noChangeArrowheads="1"/>
          </p:cNvSpPr>
          <p:nvPr/>
        </p:nvSpPr>
        <p:spPr bwMode="auto">
          <a:xfrm>
            <a:off x="1555430" y="3361009"/>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Low </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consequence</a:t>
            </a:r>
            <a:endParaRPr lang="en-US" sz="1600" dirty="0">
              <a:effectLst/>
              <a:latin typeface="Times New Roman"/>
              <a:ea typeface="Times New Roman"/>
            </a:endParaRPr>
          </a:p>
        </p:txBody>
      </p:sp>
      <p:sp>
        <p:nvSpPr>
          <p:cNvPr id="35" name="Text Box 20"/>
          <p:cNvSpPr txBox="1">
            <a:spLocks noChangeArrowheads="1"/>
          </p:cNvSpPr>
          <p:nvPr/>
        </p:nvSpPr>
        <p:spPr bwMode="auto">
          <a:xfrm>
            <a:off x="3094304" y="4115532"/>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Low </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probability</a:t>
            </a:r>
            <a:endParaRPr lang="en-US" sz="1600" dirty="0">
              <a:effectLst/>
              <a:latin typeface="Times New Roman"/>
              <a:ea typeface="Times New Roman"/>
            </a:endParaRPr>
          </a:p>
        </p:txBody>
      </p:sp>
      <p:sp>
        <p:nvSpPr>
          <p:cNvPr id="36" name="Text Box 18"/>
          <p:cNvSpPr txBox="1">
            <a:spLocks noChangeArrowheads="1"/>
          </p:cNvSpPr>
          <p:nvPr/>
        </p:nvSpPr>
        <p:spPr bwMode="auto">
          <a:xfrm>
            <a:off x="4669567" y="4119342"/>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Medium</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probability</a:t>
            </a:r>
            <a:endParaRPr lang="en-US" sz="1600" dirty="0">
              <a:effectLst/>
              <a:latin typeface="Times New Roman"/>
              <a:ea typeface="Times New Roman"/>
            </a:endParaRPr>
          </a:p>
        </p:txBody>
      </p:sp>
      <p:sp>
        <p:nvSpPr>
          <p:cNvPr id="37" name="Text Box 19"/>
          <p:cNvSpPr txBox="1">
            <a:spLocks noChangeArrowheads="1"/>
          </p:cNvSpPr>
          <p:nvPr/>
        </p:nvSpPr>
        <p:spPr bwMode="auto">
          <a:xfrm>
            <a:off x="6214170" y="4125692"/>
            <a:ext cx="1391285" cy="51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b="1" dirty="0">
                <a:solidFill>
                  <a:srgbClr val="FFFFFF"/>
                </a:solidFill>
                <a:effectLst/>
                <a:latin typeface="Times New Roman"/>
                <a:ea typeface="Times New Roman"/>
              </a:rPr>
              <a:t>High</a:t>
            </a:r>
            <a:endParaRPr lang="en-US" sz="1600" dirty="0">
              <a:effectLst/>
              <a:latin typeface="Times New Roman"/>
              <a:ea typeface="Times New Roman"/>
            </a:endParaRPr>
          </a:p>
          <a:p>
            <a:pPr marL="0" marR="0" algn="ctr">
              <a:spcBef>
                <a:spcPts val="0"/>
              </a:spcBef>
              <a:spcAft>
                <a:spcPts val="0"/>
              </a:spcAft>
            </a:pPr>
            <a:r>
              <a:rPr lang="en-US" sz="1600" b="1" dirty="0">
                <a:solidFill>
                  <a:srgbClr val="FFFFFF"/>
                </a:solidFill>
                <a:effectLst/>
                <a:latin typeface="Times New Roman"/>
                <a:ea typeface="Times New Roman"/>
              </a:rPr>
              <a:t>probability</a:t>
            </a:r>
            <a:endParaRPr lang="en-US" sz="1600" dirty="0">
              <a:effectLst/>
              <a:latin typeface="Times New Roman"/>
              <a:ea typeface="Times New Roman"/>
            </a:endParaRPr>
          </a:p>
        </p:txBody>
      </p:sp>
      <p:sp>
        <p:nvSpPr>
          <p:cNvPr id="38" name="Text Box 14"/>
          <p:cNvSpPr txBox="1"/>
          <p:nvPr/>
        </p:nvSpPr>
        <p:spPr>
          <a:xfrm>
            <a:off x="1569810" y="4161472"/>
            <a:ext cx="1123950" cy="4095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a:effectLst/>
                <a:latin typeface="Times New Roman"/>
                <a:ea typeface="Times New Roman"/>
              </a:rPr>
              <a:t>Vertical </a:t>
            </a:r>
            <a:endParaRPr lang="en-US" sz="1600" dirty="0">
              <a:effectLst/>
              <a:latin typeface="Times New Roman"/>
              <a:ea typeface="Times New Roman"/>
            </a:endParaRPr>
          </a:p>
          <a:p>
            <a:pPr marL="0" marR="0">
              <a:spcBef>
                <a:spcPts val="0"/>
              </a:spcBef>
              <a:spcAft>
                <a:spcPts val="0"/>
              </a:spcAft>
            </a:pPr>
            <a:r>
              <a:rPr lang="en-US" sz="1600" b="1" dirty="0">
                <a:effectLst/>
                <a:latin typeface="Times New Roman"/>
                <a:ea typeface="Times New Roman"/>
              </a:rPr>
              <a:t>Horizontal </a:t>
            </a:r>
            <a:endParaRPr lang="en-US" sz="1600" dirty="0">
              <a:effectLst/>
              <a:latin typeface="Times New Roman"/>
              <a:ea typeface="Times New Roman"/>
            </a:endParaRPr>
          </a:p>
        </p:txBody>
      </p:sp>
      <p:sp>
        <p:nvSpPr>
          <p:cNvPr id="39" name="Right Arrow 38"/>
          <p:cNvSpPr/>
          <p:nvPr/>
        </p:nvSpPr>
        <p:spPr>
          <a:xfrm>
            <a:off x="2635566" y="4561748"/>
            <a:ext cx="180975" cy="762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40" name="Up Arrow 39"/>
          <p:cNvSpPr/>
          <p:nvPr/>
        </p:nvSpPr>
        <p:spPr>
          <a:xfrm>
            <a:off x="2399847" y="4210730"/>
            <a:ext cx="85725" cy="142875"/>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dirty="0"/>
          </a:p>
        </p:txBody>
      </p:sp>
      <p:sp>
        <p:nvSpPr>
          <p:cNvPr id="41" name="Text Box 10"/>
          <p:cNvSpPr txBox="1">
            <a:spLocks noChangeArrowheads="1"/>
          </p:cNvSpPr>
          <p:nvPr/>
        </p:nvSpPr>
        <p:spPr bwMode="auto">
          <a:xfrm>
            <a:off x="3032124" y="2549161"/>
            <a:ext cx="15525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dirty="0">
                <a:solidFill>
                  <a:srgbClr val="000000"/>
                </a:solidFill>
                <a:effectLst/>
                <a:latin typeface="Times New Roman"/>
                <a:ea typeface="Times New Roman"/>
              </a:rPr>
              <a:t>Damage to national security</a:t>
            </a:r>
            <a:endParaRPr lang="en-US" sz="1600" dirty="0">
              <a:effectLst/>
              <a:latin typeface="Times New Roman"/>
              <a:ea typeface="Times New Roman"/>
            </a:endParaRPr>
          </a:p>
        </p:txBody>
      </p:sp>
      <p:sp>
        <p:nvSpPr>
          <p:cNvPr id="42" name="Text Box 12"/>
          <p:cNvSpPr txBox="1">
            <a:spLocks noChangeArrowheads="1"/>
          </p:cNvSpPr>
          <p:nvPr/>
        </p:nvSpPr>
        <p:spPr bwMode="auto">
          <a:xfrm>
            <a:off x="4562251" y="1858962"/>
            <a:ext cx="1536701" cy="48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dirty="0">
                <a:solidFill>
                  <a:srgbClr val="000000"/>
                </a:solidFill>
                <a:effectLst/>
                <a:latin typeface="Times New Roman"/>
                <a:ea typeface="Times New Roman"/>
              </a:rPr>
              <a:t>Environmental damage</a:t>
            </a:r>
            <a:endParaRPr lang="en-US" sz="1600" dirty="0">
              <a:effectLst/>
              <a:latin typeface="Times New Roman"/>
              <a:ea typeface="Times New Roman"/>
            </a:endParaRPr>
          </a:p>
        </p:txBody>
      </p:sp>
      <p:sp>
        <p:nvSpPr>
          <p:cNvPr id="43" name="Text Box 13"/>
          <p:cNvSpPr txBox="1">
            <a:spLocks noChangeArrowheads="1"/>
          </p:cNvSpPr>
          <p:nvPr/>
        </p:nvSpPr>
        <p:spPr bwMode="auto">
          <a:xfrm>
            <a:off x="6097011" y="1910714"/>
            <a:ext cx="1536701" cy="38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600" dirty="0">
                <a:solidFill>
                  <a:srgbClr val="000000"/>
                </a:solidFill>
                <a:effectLst/>
                <a:latin typeface="Times New Roman"/>
                <a:ea typeface="Times New Roman"/>
              </a:rPr>
              <a:t>Loss of life</a:t>
            </a:r>
            <a:endParaRPr lang="en-US" sz="1600" dirty="0">
              <a:effectLst/>
              <a:latin typeface="Times New Roman"/>
              <a:ea typeface="Times New Roman"/>
            </a:endParaRPr>
          </a:p>
        </p:txBody>
      </p:sp>
      <p:sp>
        <p:nvSpPr>
          <p:cNvPr id="44" name="Text Box 11"/>
          <p:cNvSpPr txBox="1">
            <a:spLocks noChangeArrowheads="1"/>
          </p:cNvSpPr>
          <p:nvPr/>
        </p:nvSpPr>
        <p:spPr bwMode="auto">
          <a:xfrm>
            <a:off x="6084311" y="3295738"/>
            <a:ext cx="1536701"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0"/>
              </a:spcAft>
            </a:pPr>
            <a:r>
              <a:rPr lang="en-US" sz="1400" dirty="0">
                <a:solidFill>
                  <a:srgbClr val="000000"/>
                </a:solidFill>
                <a:effectLst/>
                <a:latin typeface="Times New Roman"/>
                <a:ea typeface="Times New Roman"/>
              </a:rPr>
              <a:t>Interruption of critical utility services</a:t>
            </a:r>
            <a:endParaRPr lang="en-US" sz="1400" dirty="0">
              <a:effectLst/>
              <a:latin typeface="Times New Roman"/>
              <a:ea typeface="Times New Roman"/>
            </a:endParaRPr>
          </a:p>
        </p:txBody>
      </p:sp>
      <p:sp>
        <p:nvSpPr>
          <p:cNvPr id="61" name="CallAddL" hidden="1"/>
          <p:cNvSpPr txBox="1">
            <a:spLocks noChangeArrowheads="1"/>
          </p:cNvSpPr>
          <p:nvPr/>
        </p:nvSpPr>
        <p:spPr bwMode="auto">
          <a:xfrm>
            <a:off x="619578" y="5391150"/>
            <a:ext cx="1707243" cy="2032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Facility: Water Treatment Plant</a:t>
            </a:r>
          </a:p>
        </p:txBody>
      </p:sp>
      <p:sp>
        <p:nvSpPr>
          <p:cNvPr id="62" name="CallAddL" hidden="1"/>
          <p:cNvSpPr txBox="1">
            <a:spLocks noChangeArrowheads="1"/>
          </p:cNvSpPr>
          <p:nvPr/>
        </p:nvSpPr>
        <p:spPr bwMode="auto">
          <a:xfrm>
            <a:off x="50800" y="5537200"/>
            <a:ext cx="9452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High </a:t>
            </a:r>
          </a:p>
          <a:p>
            <a:pPr marL="0" marR="0" algn="ctr">
              <a:spcBef>
                <a:spcPts val="0"/>
              </a:spcBef>
              <a:spcAft>
                <a:spcPts val="0"/>
              </a:spcAft>
            </a:pPr>
            <a:r>
              <a:rPr lang="en-US" sz="800" dirty="0">
                <a:effectLst/>
                <a:latin typeface="+mn-lt"/>
                <a:ea typeface="Times New Roman"/>
              </a:rPr>
              <a:t>consequence</a:t>
            </a:r>
          </a:p>
        </p:txBody>
      </p:sp>
      <p:sp>
        <p:nvSpPr>
          <p:cNvPr id="63" name="CallAddL" hidden="1"/>
          <p:cNvSpPr txBox="1">
            <a:spLocks noChangeArrowheads="1"/>
          </p:cNvSpPr>
          <p:nvPr/>
        </p:nvSpPr>
        <p:spPr bwMode="auto">
          <a:xfrm>
            <a:off x="50800" y="5833533"/>
            <a:ext cx="9452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Medium consequence</a:t>
            </a:r>
          </a:p>
        </p:txBody>
      </p:sp>
      <p:sp>
        <p:nvSpPr>
          <p:cNvPr id="64" name="CallAddL" hidden="1"/>
          <p:cNvSpPr txBox="1">
            <a:spLocks noChangeArrowheads="1"/>
          </p:cNvSpPr>
          <p:nvPr/>
        </p:nvSpPr>
        <p:spPr bwMode="auto">
          <a:xfrm>
            <a:off x="50800" y="6129866"/>
            <a:ext cx="9452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Low </a:t>
            </a:r>
          </a:p>
          <a:p>
            <a:pPr marL="0" marR="0" algn="ctr">
              <a:spcBef>
                <a:spcPts val="0"/>
              </a:spcBef>
              <a:spcAft>
                <a:spcPts val="0"/>
              </a:spcAft>
            </a:pPr>
            <a:r>
              <a:rPr lang="en-US" sz="800" dirty="0">
                <a:effectLst/>
                <a:latin typeface="+mn-lt"/>
                <a:ea typeface="Times New Roman"/>
              </a:rPr>
              <a:t>consequence</a:t>
            </a:r>
          </a:p>
        </p:txBody>
      </p:sp>
      <p:sp>
        <p:nvSpPr>
          <p:cNvPr id="65" name="CallAddL" hidden="1"/>
          <p:cNvSpPr txBox="1"/>
          <p:nvPr/>
        </p:nvSpPr>
        <p:spPr>
          <a:xfrm>
            <a:off x="50800" y="6426200"/>
            <a:ext cx="1054100" cy="1968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 dirty="0">
                <a:solidFill>
                  <a:schemeClr val="tx1"/>
                </a:solidFill>
                <a:effectLst/>
                <a:ea typeface="Times New Roman"/>
              </a:rPr>
              <a:t>Vertical </a:t>
            </a:r>
            <a:r>
              <a:rPr lang="en-US" sz="800" dirty="0" smtClean="0">
                <a:solidFill>
                  <a:schemeClr val="tx1"/>
                </a:solidFill>
                <a:effectLst/>
                <a:ea typeface="Times New Roman"/>
              </a:rPr>
              <a:t>Horizontal </a:t>
            </a:r>
            <a:endParaRPr lang="en-US" sz="800" dirty="0">
              <a:solidFill>
                <a:schemeClr val="tx1"/>
              </a:solidFill>
              <a:effectLst/>
              <a:ea typeface="Times New Roman"/>
            </a:endParaRPr>
          </a:p>
        </p:txBody>
      </p:sp>
      <p:sp>
        <p:nvSpPr>
          <p:cNvPr id="66" name="CallAddL" hidden="1"/>
          <p:cNvSpPr txBox="1">
            <a:spLocks noChangeArrowheads="1"/>
          </p:cNvSpPr>
          <p:nvPr/>
        </p:nvSpPr>
        <p:spPr bwMode="auto">
          <a:xfrm>
            <a:off x="996044" y="6295072"/>
            <a:ext cx="65949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Low </a:t>
            </a:r>
          </a:p>
          <a:p>
            <a:pPr marL="0" marR="0" algn="ctr">
              <a:spcBef>
                <a:spcPts val="0"/>
              </a:spcBef>
              <a:spcAft>
                <a:spcPts val="0"/>
              </a:spcAft>
            </a:pPr>
            <a:r>
              <a:rPr lang="en-US" sz="800" dirty="0">
                <a:effectLst/>
                <a:latin typeface="+mn-lt"/>
                <a:ea typeface="Times New Roman"/>
              </a:rPr>
              <a:t>probability</a:t>
            </a:r>
          </a:p>
        </p:txBody>
      </p:sp>
      <p:sp>
        <p:nvSpPr>
          <p:cNvPr id="67" name="CallAddL" hidden="1"/>
          <p:cNvSpPr txBox="1">
            <a:spLocks noChangeArrowheads="1"/>
          </p:cNvSpPr>
          <p:nvPr/>
        </p:nvSpPr>
        <p:spPr bwMode="auto">
          <a:xfrm>
            <a:off x="1575703" y="6295072"/>
            <a:ext cx="70394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Medium</a:t>
            </a:r>
          </a:p>
          <a:p>
            <a:pPr marL="0" marR="0" algn="ctr">
              <a:spcBef>
                <a:spcPts val="0"/>
              </a:spcBef>
              <a:spcAft>
                <a:spcPts val="0"/>
              </a:spcAft>
            </a:pPr>
            <a:r>
              <a:rPr lang="en-US" sz="800" dirty="0">
                <a:effectLst/>
                <a:latin typeface="+mn-lt"/>
                <a:ea typeface="Times New Roman"/>
              </a:rPr>
              <a:t>probability</a:t>
            </a:r>
          </a:p>
        </p:txBody>
      </p:sp>
      <p:sp>
        <p:nvSpPr>
          <p:cNvPr id="68" name="CallAddL" hidden="1"/>
          <p:cNvSpPr txBox="1">
            <a:spLocks noChangeArrowheads="1"/>
          </p:cNvSpPr>
          <p:nvPr/>
        </p:nvSpPr>
        <p:spPr bwMode="auto">
          <a:xfrm>
            <a:off x="2202543" y="6295072"/>
            <a:ext cx="654051"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effectLst/>
                <a:latin typeface="+mn-lt"/>
                <a:ea typeface="Times New Roman"/>
              </a:rPr>
              <a:t>High</a:t>
            </a:r>
          </a:p>
          <a:p>
            <a:pPr marL="0" marR="0" algn="ctr">
              <a:spcBef>
                <a:spcPts val="0"/>
              </a:spcBef>
              <a:spcAft>
                <a:spcPts val="0"/>
              </a:spcAft>
            </a:pPr>
            <a:r>
              <a:rPr lang="en-US" sz="800" dirty="0">
                <a:effectLst/>
                <a:latin typeface="+mn-lt"/>
                <a:ea typeface="Times New Roman"/>
              </a:rPr>
              <a:t>probability</a:t>
            </a:r>
          </a:p>
        </p:txBody>
      </p:sp>
      <p:sp>
        <p:nvSpPr>
          <p:cNvPr id="70" name="CallAddL" hidden="1"/>
          <p:cNvSpPr txBox="1">
            <a:spLocks/>
          </p:cNvSpPr>
          <p:nvPr/>
        </p:nvSpPr>
        <p:spPr>
          <a:xfrm>
            <a:off x="50800" y="5029200"/>
            <a:ext cx="1803400" cy="304800"/>
          </a:xfrm>
          <a:prstGeom prst="rect">
            <a:avLst/>
          </a:prstGeom>
          <a:solidFill>
            <a:srgbClr val="BEBEBE"/>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950" dirty="0" smtClean="0"/>
              <a:t>Threat Spectrum </a:t>
            </a:r>
          </a:p>
          <a:p>
            <a:r>
              <a:rPr lang="en-US" sz="950" dirty="0" smtClean="0"/>
              <a:t>Matrix (6 of 6)</a:t>
            </a:r>
            <a:endParaRPr lang="en-US" sz="950" dirty="0"/>
          </a:p>
        </p:txBody>
      </p:sp>
      <p:sp>
        <p:nvSpPr>
          <p:cNvPr id="71" name="CallAddL" hidden="1"/>
          <p:cNvSpPr txBox="1">
            <a:spLocks noChangeArrowheads="1"/>
          </p:cNvSpPr>
          <p:nvPr/>
        </p:nvSpPr>
        <p:spPr bwMode="auto">
          <a:xfrm>
            <a:off x="908957" y="5833533"/>
            <a:ext cx="716185"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solidFill>
                  <a:srgbClr val="000000"/>
                </a:solidFill>
                <a:effectLst/>
                <a:latin typeface="+mn-lt"/>
                <a:ea typeface="Times New Roman"/>
              </a:rPr>
              <a:t>Damage to national security</a:t>
            </a:r>
            <a:endParaRPr lang="en-US" sz="800" dirty="0">
              <a:effectLst/>
              <a:latin typeface="+mn-lt"/>
              <a:ea typeface="Times New Roman"/>
            </a:endParaRPr>
          </a:p>
        </p:txBody>
      </p:sp>
      <p:sp>
        <p:nvSpPr>
          <p:cNvPr id="72" name="CallAddL" hidden="1"/>
          <p:cNvSpPr txBox="1">
            <a:spLocks noChangeArrowheads="1"/>
          </p:cNvSpPr>
          <p:nvPr/>
        </p:nvSpPr>
        <p:spPr bwMode="auto">
          <a:xfrm>
            <a:off x="1422400" y="5596343"/>
            <a:ext cx="857247"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solidFill>
                  <a:srgbClr val="000000"/>
                </a:solidFill>
                <a:effectLst/>
                <a:latin typeface="+mn-lt"/>
                <a:ea typeface="Times New Roman"/>
              </a:rPr>
              <a:t>Environmental damage</a:t>
            </a:r>
            <a:endParaRPr lang="en-US" sz="800" dirty="0">
              <a:effectLst/>
              <a:latin typeface="+mn-lt"/>
              <a:ea typeface="Times New Roman"/>
            </a:endParaRPr>
          </a:p>
        </p:txBody>
      </p:sp>
      <p:sp>
        <p:nvSpPr>
          <p:cNvPr id="73" name="CallAddL" hidden="1"/>
          <p:cNvSpPr txBox="1">
            <a:spLocks noChangeArrowheads="1"/>
          </p:cNvSpPr>
          <p:nvPr/>
        </p:nvSpPr>
        <p:spPr bwMode="auto">
          <a:xfrm>
            <a:off x="2179865" y="5613400"/>
            <a:ext cx="699406" cy="1524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solidFill>
                  <a:srgbClr val="000000"/>
                </a:solidFill>
                <a:effectLst/>
                <a:latin typeface="+mn-lt"/>
                <a:ea typeface="Times New Roman"/>
              </a:rPr>
              <a:t>Loss of life</a:t>
            </a:r>
            <a:endParaRPr lang="en-US" sz="800" dirty="0">
              <a:effectLst/>
              <a:latin typeface="+mn-lt"/>
              <a:ea typeface="Times New Roman"/>
            </a:endParaRPr>
          </a:p>
        </p:txBody>
      </p:sp>
      <p:sp>
        <p:nvSpPr>
          <p:cNvPr id="74" name="CallAddL" hidden="1"/>
          <p:cNvSpPr txBox="1">
            <a:spLocks noChangeArrowheads="1"/>
          </p:cNvSpPr>
          <p:nvPr/>
        </p:nvSpPr>
        <p:spPr bwMode="auto">
          <a:xfrm>
            <a:off x="2106386" y="5869393"/>
            <a:ext cx="84636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a:solidFill>
                  <a:srgbClr val="000000"/>
                </a:solidFill>
                <a:effectLst/>
                <a:latin typeface="+mn-lt"/>
                <a:ea typeface="Times New Roman"/>
              </a:rPr>
              <a:t>Interruption of critical utility services</a:t>
            </a:r>
            <a:endParaRPr lang="en-US" sz="800" dirty="0">
              <a:effectLst/>
              <a:latin typeface="+mn-lt"/>
              <a:ea typeface="Times New Roman"/>
            </a:endParaRPr>
          </a:p>
        </p:txBody>
      </p:sp>
      <p:sp>
        <p:nvSpPr>
          <p:cNvPr id="46"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47"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6.2</a:t>
            </a:r>
            <a:endParaRPr lang="en-US" sz="800" b="0" dirty="0"/>
          </a:p>
        </p:txBody>
      </p:sp>
    </p:spTree>
    <p:extLst>
      <p:ext uri="{BB962C8B-B14F-4D97-AF65-F5344CB8AC3E}">
        <p14:creationId xmlns:p14="http://schemas.microsoft.com/office/powerpoint/2010/main" val="340612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9"/>
          </p:nvPr>
        </p:nvSpPr>
        <p:spPr/>
        <p:txBody>
          <a:bodyPr/>
          <a:lstStyle/>
          <a:p>
            <a:r>
              <a:rPr lang="en-US" smtClean="0"/>
              <a:t>CISR v1.0</a:t>
            </a:r>
            <a:endParaRPr lang="en-US" dirty="0"/>
          </a:p>
        </p:txBody>
      </p:sp>
      <p:sp>
        <p:nvSpPr>
          <p:cNvPr id="5" name="Slide Number Placeholder 4"/>
          <p:cNvSpPr>
            <a:spLocks noGrp="1"/>
          </p:cNvSpPr>
          <p:nvPr>
            <p:ph type="sldNum" sz="quarter" idx="20"/>
          </p:nvPr>
        </p:nvSpPr>
        <p:spPr/>
        <p:txBody>
          <a:bodyPr/>
          <a:lstStyle/>
          <a:p>
            <a:r>
              <a:rPr lang="en-US" smtClean="0"/>
              <a:t> </a:t>
            </a:r>
            <a:fld id="{1E05A8D5-9D50-4F79-AAB3-D0C9B9E3293E}" type="slidenum">
              <a:rPr lang="en-US" smtClean="0"/>
              <a:pPr/>
              <a:t>31</a:t>
            </a:fld>
            <a:endParaRPr lang="en-US" dirty="0"/>
          </a:p>
        </p:txBody>
      </p:sp>
      <p:sp>
        <p:nvSpPr>
          <p:cNvPr id="3" name="Footer Placeholder 2"/>
          <p:cNvSpPr>
            <a:spLocks noGrp="1"/>
          </p:cNvSpPr>
          <p:nvPr>
            <p:ph type="ftr" sz="quarter" idx="21"/>
          </p:nvPr>
        </p:nvSpPr>
        <p:spPr/>
        <p:txBody>
          <a:bodyPr/>
          <a:lstStyle/>
          <a:p>
            <a:r>
              <a:rPr lang="en-US" smtClean="0"/>
              <a:t>Module 6: Critical Infrastructure Assets</a:t>
            </a:r>
            <a:endParaRPr lang="en-US" dirty="0"/>
          </a:p>
        </p:txBody>
      </p:sp>
      <p:sp>
        <p:nvSpPr>
          <p:cNvPr id="11" name="Content Placeholder 10"/>
          <p:cNvSpPr>
            <a:spLocks noGrp="1"/>
          </p:cNvSpPr>
          <p:nvPr>
            <p:ph sz="quarter" idx="13"/>
          </p:nvPr>
        </p:nvSpPr>
        <p:spPr/>
        <p:txBody>
          <a:bodyPr/>
          <a:lstStyle/>
          <a:p>
            <a:pPr lvl="0"/>
            <a:r>
              <a:rPr lang="en-US" smtClean="0"/>
              <a:t>Where in the threat spectrum matrix would you expect to see the assets that require the highest priority for protection?</a:t>
            </a:r>
          </a:p>
          <a:p>
            <a:r>
              <a:rPr lang="en-US" smtClean="0"/>
              <a:t>Where in the threat spectrum matrix would you expect to see the assets with the lowest priority for protection?</a:t>
            </a:r>
            <a:endParaRPr lang="en-US" dirty="0"/>
          </a:p>
        </p:txBody>
      </p:sp>
      <p:sp>
        <p:nvSpPr>
          <p:cNvPr id="10" name="Title 9"/>
          <p:cNvSpPr>
            <a:spLocks noGrp="1"/>
          </p:cNvSpPr>
          <p:nvPr>
            <p:ph type="title"/>
          </p:nvPr>
        </p:nvSpPr>
        <p:spPr/>
        <p:txBody>
          <a:bodyPr/>
          <a:lstStyle/>
          <a:p>
            <a:r>
              <a:rPr lang="en-US" smtClean="0"/>
              <a:t>Discussion Questions</a:t>
            </a:r>
            <a:endParaRPr lang="en-US" dirty="0"/>
          </a:p>
        </p:txBody>
      </p:sp>
      <p:pic>
        <p:nvPicPr>
          <p:cNvPr id="15" name="Picture Placeholder 14"/>
          <p:cNvPicPr>
            <a:picLocks noGrp="1"/>
          </p:cNvPicPr>
          <p:nvPr>
            <p:ph type="pic" sz="quarter" idx="30"/>
          </p:nvPr>
        </p:nvPicPr>
        <p:blipFill>
          <a:blip r:embed="rId2" cstate="print">
            <a:extLst>
              <a:ext uri="{28A0092B-C50C-407E-A947-70E740481C1C}">
                <a14:useLocalDpi xmlns:a14="http://schemas.microsoft.com/office/drawing/2010/main" val="0"/>
              </a:ext>
            </a:extLst>
          </a:blip>
          <a:srcRect t="757" b="757"/>
          <a:stretch>
            <a:fillRect/>
          </a:stretch>
        </p:blipFill>
        <p:spPr>
          <a:prstGeom prst="rect">
            <a:avLst/>
          </a:prstGeom>
        </p:spPr>
      </p:pic>
      <p:sp>
        <p:nvSpPr>
          <p:cNvPr id="12" name="Text Placeholder 11"/>
          <p:cNvSpPr>
            <a:spLocks noGrp="1"/>
          </p:cNvSpPr>
          <p:nvPr>
            <p:ph type="body" sz="quarter" idx="28"/>
          </p:nvPr>
        </p:nvSpPr>
        <p:spPr/>
        <p:txBody>
          <a:bodyPr>
            <a:normAutofit/>
          </a:bodyPr>
          <a:lstStyle/>
          <a:p>
            <a:r>
              <a:rPr lang="en-US" dirty="0" smtClean="0"/>
              <a:t>Workbook 6.2</a:t>
            </a:r>
            <a:endParaRPr lang="en-US" dirty="0"/>
          </a:p>
        </p:txBody>
      </p:sp>
      <p:sp>
        <p:nvSpPr>
          <p:cNvPr id="2" name="Text Placeholder 1"/>
          <p:cNvSpPr>
            <a:spLocks noGrp="1"/>
          </p:cNvSpPr>
          <p:nvPr>
            <p:ph type="body" sz="quarter" idx="31"/>
          </p:nvPr>
        </p:nvSpPr>
        <p:spPr/>
        <p:txBody>
          <a:bodyPr/>
          <a:lstStyle/>
          <a:p>
            <a:r>
              <a:rPr lang="en-US" dirty="0"/>
              <a:t>Refer To</a:t>
            </a:r>
            <a:r>
              <a:rPr lang="en-US" dirty="0" smtClean="0"/>
              <a:t>:</a:t>
            </a:r>
            <a:endParaRPr lang="en-US" dirty="0"/>
          </a:p>
        </p:txBody>
      </p:sp>
      <p:sp>
        <p:nvSpPr>
          <p:cNvPr id="17"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Where in the threat spectrum matrix would you expect to see the assets that require the highest priority for protection?</a:t>
            </a:r>
          </a:p>
          <a:p>
            <a:pPr marL="114300" indent="-114300">
              <a:spcAft>
                <a:spcPts val="0"/>
              </a:spcAft>
            </a:pPr>
            <a:r>
              <a:rPr lang="en-US" sz="1000" b="0" smtClean="0"/>
              <a:t>Where in the threat spectrum matrix would you expect to see the assets with the lowest priority for protection?</a:t>
            </a:r>
            <a:endParaRPr lang="en-US" sz="1000" b="0" dirty="0"/>
          </a:p>
        </p:txBody>
      </p:sp>
      <p:sp>
        <p:nvSpPr>
          <p:cNvPr id="21"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rm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Discussion Questions</a:t>
            </a:r>
            <a:endParaRPr lang="en-US" sz="1000" b="0" dirty="0"/>
          </a:p>
        </p:txBody>
      </p:sp>
      <p:sp>
        <p:nvSpPr>
          <p:cNvPr id="16"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2"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6.2</a:t>
            </a:r>
            <a:endParaRPr lang="en-US" sz="800" b="0" dirty="0"/>
          </a:p>
        </p:txBody>
      </p:sp>
    </p:spTree>
    <p:extLst>
      <p:ext uri="{BB962C8B-B14F-4D97-AF65-F5344CB8AC3E}">
        <p14:creationId xmlns:p14="http://schemas.microsoft.com/office/powerpoint/2010/main" val="2025119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1E05A8D5-9D50-4F79-AAB3-D0C9B9E3293E}" type="slidenum">
              <a:rPr lang="en-US" smtClean="0"/>
              <a:pPr/>
              <a:t>32</a:t>
            </a:fld>
            <a:endParaRPr lang="en-US" dirty="0"/>
          </a:p>
        </p:txBody>
      </p:sp>
      <p:sp>
        <p:nvSpPr>
          <p:cNvPr id="6" name="Date Placeholder 5"/>
          <p:cNvSpPr>
            <a:spLocks noGrp="1"/>
          </p:cNvSpPr>
          <p:nvPr>
            <p:ph type="dt" sz="half" idx="10"/>
          </p:nvPr>
        </p:nvSpPr>
        <p:spPr/>
        <p:txBody>
          <a:bodyPr/>
          <a:lstStyle/>
          <a:p>
            <a:r>
              <a:rPr lang="en-US" smtClean="0"/>
              <a:t>CISR v1.0</a:t>
            </a:r>
            <a:endParaRPr lang="en-US" dirty="0"/>
          </a:p>
        </p:txBody>
      </p:sp>
      <p:sp>
        <p:nvSpPr>
          <p:cNvPr id="2" name="Footer Placeholder 1"/>
          <p:cNvSpPr>
            <a:spLocks noGrp="1"/>
          </p:cNvSpPr>
          <p:nvPr>
            <p:ph type="ftr" sz="quarter" idx="11"/>
          </p:nvPr>
        </p:nvSpPr>
        <p:spPr/>
        <p:txBody>
          <a:bodyPr/>
          <a:lstStyle/>
          <a:p>
            <a:r>
              <a:rPr lang="en-US" smtClean="0"/>
              <a:t>Module 6: Critical Infrastructure Assets</a:t>
            </a:r>
            <a:endParaRPr lang="en-US" dirty="0"/>
          </a:p>
        </p:txBody>
      </p:sp>
      <p:sp>
        <p:nvSpPr>
          <p:cNvPr id="7" name="Title 6"/>
          <p:cNvSpPr>
            <a:spLocks noGrp="1"/>
          </p:cNvSpPr>
          <p:nvPr>
            <p:ph type="title"/>
          </p:nvPr>
        </p:nvSpPr>
        <p:spPr/>
        <p:txBody>
          <a:bodyPr>
            <a:normAutofit fontScale="90000"/>
          </a:bodyPr>
          <a:lstStyle/>
          <a:p>
            <a:r>
              <a:rPr lang="en-US" dirty="0" smtClean="0"/>
              <a:t>Community Engagement and </a:t>
            </a:r>
            <a:br>
              <a:rPr lang="en-US" dirty="0" smtClean="0"/>
            </a:br>
            <a:r>
              <a:rPr lang="en-US" dirty="0" smtClean="0"/>
              <a:t>Human Rights Discussion</a:t>
            </a:r>
            <a:endParaRPr lang="en-US" dirty="0"/>
          </a:p>
        </p:txBody>
      </p:sp>
      <p:pic>
        <p:nvPicPr>
          <p:cNvPr id="9" name="Picture Placeholder 8"/>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a:stretch>
            <a:fillRect/>
          </a:stretch>
        </p:blipFill>
        <p:spPr/>
      </p:pic>
      <p:sp>
        <p:nvSpPr>
          <p:cNvPr id="5" name="Content Placeholder 4"/>
          <p:cNvSpPr>
            <a:spLocks noGrp="1"/>
          </p:cNvSpPr>
          <p:nvPr>
            <p:ph sz="quarter" idx="13"/>
          </p:nvPr>
        </p:nvSpPr>
        <p:spPr/>
        <p:txBody>
          <a:bodyPr/>
          <a:lstStyle/>
          <a:p>
            <a:r>
              <a:rPr lang="en-US" smtClean="0"/>
              <a:t>When determining the undesirable consequences, why is it important to engage with community representatives?</a:t>
            </a:r>
            <a:endParaRPr lang="en-US" dirty="0" smtClean="0"/>
          </a:p>
        </p:txBody>
      </p:sp>
      <p:sp>
        <p:nvSpPr>
          <p:cNvPr id="12" name="CallTop" hidden="1"/>
          <p:cNvSpPr txBox="1">
            <a:spLocks/>
          </p:cNvSpPr>
          <p:nvPr/>
        </p:nvSpPr>
        <p:spPr>
          <a:xfrm>
            <a:off x="50800" y="5029200"/>
            <a:ext cx="28448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Community Engagement and </a:t>
            </a:r>
            <a:br>
              <a:rPr lang="en-US" sz="1000" b="0" smtClean="0"/>
            </a:br>
            <a:r>
              <a:rPr lang="en-US" sz="1000" b="0" smtClean="0"/>
              <a:t>Human Rights Discussion</a:t>
            </a:r>
            <a:endParaRPr lang="en-US" sz="1000" b="0" dirty="0"/>
          </a:p>
        </p:txBody>
      </p:sp>
      <p:sp>
        <p:nvSpPr>
          <p:cNvPr id="13"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33363" indent="-233363"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When determining the undesirable consequences, why is it important to engage with community representatives?</a:t>
            </a:r>
            <a:endParaRPr lang="en-US" sz="1000" b="0"/>
          </a:p>
        </p:txBody>
      </p:sp>
    </p:spTree>
    <p:extLst>
      <p:ext uri="{BB962C8B-B14F-4D97-AF65-F5344CB8AC3E}">
        <p14:creationId xmlns:p14="http://schemas.microsoft.com/office/powerpoint/2010/main" val="40936793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smtClean="0"/>
              <a:t> </a:t>
            </a:r>
            <a:fld id="{1E05A8D5-9D50-4F79-AAB3-D0C9B9E3293E}" type="slidenum">
              <a:rPr lang="en-US" smtClean="0"/>
              <a:pPr/>
              <a:t>33</a:t>
            </a:fld>
            <a:endParaRPr lang="en-US" dirty="0"/>
          </a:p>
        </p:txBody>
      </p:sp>
      <p:sp>
        <p:nvSpPr>
          <p:cNvPr id="6" name="Date Placeholder 5"/>
          <p:cNvSpPr>
            <a:spLocks noGrp="1"/>
          </p:cNvSpPr>
          <p:nvPr>
            <p:ph type="dt" sz="half" idx="10"/>
          </p:nvPr>
        </p:nvSpPr>
        <p:spPr/>
        <p:txBody>
          <a:bodyPr/>
          <a:lstStyle/>
          <a:p>
            <a:r>
              <a:rPr lang="en-US" smtClean="0"/>
              <a:t>CISR v1.0</a:t>
            </a:r>
            <a:endParaRPr lang="en-US" dirty="0"/>
          </a:p>
        </p:txBody>
      </p:sp>
      <p:sp>
        <p:nvSpPr>
          <p:cNvPr id="2" name="Footer Placeholder 1"/>
          <p:cNvSpPr>
            <a:spLocks noGrp="1"/>
          </p:cNvSpPr>
          <p:nvPr>
            <p:ph type="ftr" sz="quarter" idx="11"/>
          </p:nvPr>
        </p:nvSpPr>
        <p:spPr/>
        <p:txBody>
          <a:bodyPr/>
          <a:lstStyle/>
          <a:p>
            <a:r>
              <a:rPr lang="en-US" smtClean="0"/>
              <a:t>Module 6: Critical Infrastructure Assets</a:t>
            </a:r>
            <a:endParaRPr lang="en-US" dirty="0"/>
          </a:p>
        </p:txBody>
      </p:sp>
      <p:sp>
        <p:nvSpPr>
          <p:cNvPr id="7" name="Title 6"/>
          <p:cNvSpPr>
            <a:spLocks noGrp="1"/>
          </p:cNvSpPr>
          <p:nvPr>
            <p:ph type="title"/>
          </p:nvPr>
        </p:nvSpPr>
        <p:spPr/>
        <p:txBody>
          <a:bodyPr/>
          <a:lstStyle/>
          <a:p>
            <a:r>
              <a:rPr lang="en-US" smtClean="0"/>
              <a:t>TeachBack Moment</a:t>
            </a:r>
            <a:endParaRPr lang="en-US" dirty="0"/>
          </a:p>
        </p:txBody>
      </p:sp>
      <p:pic>
        <p:nvPicPr>
          <p:cNvPr id="9" name="Picture Placeholder 8"/>
          <p:cNvPicPr>
            <a:picLocks noGrp="1" noChangeAspect="1"/>
          </p:cNvPicPr>
          <p:nvPr>
            <p:ph type="pic" sz="quarter" idx="33"/>
          </p:nvPr>
        </p:nvPicPr>
        <p:blipFill>
          <a:blip r:embed="rId2">
            <a:extLst>
              <a:ext uri="{28A0092B-C50C-407E-A947-70E740481C1C}">
                <a14:useLocalDpi xmlns:a14="http://schemas.microsoft.com/office/drawing/2010/main" val="0"/>
              </a:ext>
            </a:extLst>
          </a:blip>
          <a:srcRect/>
          <a:stretch>
            <a:fillRect/>
          </a:stretch>
        </p:blipFill>
        <p:spPr/>
      </p:pic>
      <p:sp>
        <p:nvSpPr>
          <p:cNvPr id="5" name="Content Placeholder 4"/>
          <p:cNvSpPr>
            <a:spLocks noGrp="1"/>
          </p:cNvSpPr>
          <p:nvPr>
            <p:ph sz="quarter" idx="13"/>
          </p:nvPr>
        </p:nvSpPr>
        <p:spPr/>
        <p:txBody>
          <a:bodyPr/>
          <a:lstStyle/>
          <a:p>
            <a:pPr lvl="0"/>
            <a:r>
              <a:rPr lang="en-US" smtClean="0"/>
              <a:t>What are the four categories of critical infrastructure assets?</a:t>
            </a:r>
          </a:p>
          <a:p>
            <a:pPr lvl="0"/>
            <a:r>
              <a:rPr lang="en-US" smtClean="0"/>
              <a:t>What are the steps to determine undesirable consequences of critical asset loss?</a:t>
            </a:r>
          </a:p>
          <a:p>
            <a:r>
              <a:rPr lang="en-US" smtClean="0"/>
              <a:t>What are some of the negative consequences of a terrorist attack on a critical infrastructure asset? </a:t>
            </a:r>
            <a:endParaRPr lang="en-US" dirty="0" smtClean="0"/>
          </a:p>
        </p:txBody>
      </p:sp>
      <p:sp>
        <p:nvSpPr>
          <p:cNvPr id="12" name="CallTop" hidden="1"/>
          <p:cNvSpPr txBox="1">
            <a:spLocks/>
          </p:cNvSpPr>
          <p:nvPr/>
        </p:nvSpPr>
        <p:spPr>
          <a:xfrm>
            <a:off x="50800" y="5029200"/>
            <a:ext cx="2844800" cy="304800"/>
          </a:xfrm>
          <a:prstGeom prst="rect">
            <a:avLst/>
          </a:prstGeom>
          <a:solidFill>
            <a:schemeClr val="bg2">
              <a:lumMod val="60000"/>
              <a:lumOff val="40000"/>
            </a:schemeClr>
          </a:solidFill>
        </p:spPr>
        <p:txBody>
          <a:bodyPr vert="horz" lIns="91440" tIns="45720" rIns="91440" bIns="45720" rtlCol="0" anchor="ctr">
            <a:norm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TeachBack Moment</a:t>
            </a:r>
            <a:endParaRPr lang="en-US" sz="1000" b="0" dirty="0"/>
          </a:p>
        </p:txBody>
      </p:sp>
      <p:sp>
        <p:nvSpPr>
          <p:cNvPr id="13"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33363" indent="-233363"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What are the four categories of critical infrastructure assets?</a:t>
            </a:r>
          </a:p>
          <a:p>
            <a:pPr marL="114300" indent="-114300">
              <a:spcAft>
                <a:spcPts val="0"/>
              </a:spcAft>
            </a:pPr>
            <a:r>
              <a:rPr lang="en-US" sz="1000" b="0" smtClean="0"/>
              <a:t>What are the steps to determine undesirable consequences of critical asset loss?</a:t>
            </a:r>
          </a:p>
          <a:p>
            <a:pPr marL="114300" indent="-114300">
              <a:spcAft>
                <a:spcPts val="0"/>
              </a:spcAft>
            </a:pPr>
            <a:r>
              <a:rPr lang="en-US" sz="1000" b="0" smtClean="0"/>
              <a:t>What are some of the negative consequences of a terrorist attack on a critical infrastructure asset? </a:t>
            </a:r>
            <a:endParaRPr lang="en-US" sz="1000" b="0"/>
          </a:p>
        </p:txBody>
      </p:sp>
    </p:spTree>
    <p:extLst>
      <p:ext uri="{BB962C8B-B14F-4D97-AF65-F5344CB8AC3E}">
        <p14:creationId xmlns:p14="http://schemas.microsoft.com/office/powerpoint/2010/main" val="18588161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30"/>
          </p:nvPr>
        </p:nvPicPr>
        <p:blipFill>
          <a:blip r:embed="rId2">
            <a:extLst>
              <a:ext uri="{28A0092B-C50C-407E-A947-70E740481C1C}">
                <a14:useLocalDpi xmlns:a14="http://schemas.microsoft.com/office/drawing/2010/main" val="0"/>
              </a:ext>
            </a:extLst>
          </a:blip>
          <a:srcRect/>
          <a:stretch>
            <a:fillRect/>
          </a:stretch>
        </p:blipFill>
        <p:spPr/>
      </p:pic>
      <p:sp>
        <p:nvSpPr>
          <p:cNvPr id="8" name="Text Placeholder 7"/>
          <p:cNvSpPr>
            <a:spLocks noGrp="1"/>
          </p:cNvSpPr>
          <p:nvPr>
            <p:ph type="body" sz="quarter" idx="28"/>
          </p:nvPr>
        </p:nvSpPr>
        <p:spPr/>
        <p:txBody>
          <a:bodyPr>
            <a:normAutofit/>
          </a:bodyPr>
          <a:lstStyle/>
          <a:p>
            <a:r>
              <a:rPr lang="en-US" dirty="0" smtClean="0"/>
              <a:t>Workbook Part 2</a:t>
            </a:r>
            <a:endParaRPr lang="en-US" dirty="0"/>
          </a:p>
        </p:txBody>
      </p:sp>
      <p:sp>
        <p:nvSpPr>
          <p:cNvPr id="5" name="Slide Number Placeholder 4"/>
          <p:cNvSpPr>
            <a:spLocks noGrp="1"/>
          </p:cNvSpPr>
          <p:nvPr>
            <p:ph type="sldNum" sz="quarter" idx="36"/>
          </p:nvPr>
        </p:nvSpPr>
        <p:spPr/>
        <p:txBody>
          <a:bodyPr/>
          <a:lstStyle/>
          <a:p>
            <a:r>
              <a:rPr lang="en-US" smtClean="0"/>
              <a:t> </a:t>
            </a:r>
            <a:fld id="{1E05A8D5-9D50-4F79-AAB3-D0C9B9E3293E}" type="slidenum">
              <a:rPr lang="en-US" smtClean="0"/>
              <a:pPr/>
              <a:t>34</a:t>
            </a:fld>
            <a:endParaRPr lang="en-US" dirty="0"/>
          </a:p>
        </p:txBody>
      </p:sp>
      <p:sp>
        <p:nvSpPr>
          <p:cNvPr id="3" name="Footer Placeholder 2"/>
          <p:cNvSpPr>
            <a:spLocks noGrp="1"/>
          </p:cNvSpPr>
          <p:nvPr>
            <p:ph type="ftr" sz="quarter" idx="35"/>
          </p:nvPr>
        </p:nvSpPr>
        <p:spPr/>
        <p:txBody>
          <a:bodyPr/>
          <a:lstStyle/>
          <a:p>
            <a:r>
              <a:rPr lang="en-US" smtClean="0"/>
              <a:t>Module 6: Critical Infrastructure Assets</a:t>
            </a:r>
            <a:endParaRPr lang="en-US" dirty="0"/>
          </a:p>
        </p:txBody>
      </p:sp>
      <p:sp>
        <p:nvSpPr>
          <p:cNvPr id="4" name="Date Placeholder 3"/>
          <p:cNvSpPr>
            <a:spLocks noGrp="1"/>
          </p:cNvSpPr>
          <p:nvPr>
            <p:ph type="dt" sz="half" idx="34"/>
          </p:nvPr>
        </p:nvSpPr>
        <p:spPr/>
        <p:txBody>
          <a:bodyPr/>
          <a:lstStyle/>
          <a:p>
            <a:r>
              <a:rPr lang="en-US" smtClean="0"/>
              <a:t>CISR v1.0</a:t>
            </a:r>
            <a:endParaRPr lang="en-US" dirty="0" smtClean="0"/>
          </a:p>
        </p:txBody>
      </p:sp>
      <p:sp>
        <p:nvSpPr>
          <p:cNvPr id="7" name="Content Placeholder 6"/>
          <p:cNvSpPr>
            <a:spLocks noGrp="1"/>
          </p:cNvSpPr>
          <p:nvPr>
            <p:ph sz="quarter" idx="13"/>
          </p:nvPr>
        </p:nvSpPr>
        <p:spPr/>
        <p:txBody>
          <a:bodyPr/>
          <a:lstStyle/>
          <a:p>
            <a:pPr lvl="0"/>
            <a:r>
              <a:rPr lang="en-US" dirty="0" smtClean="0"/>
              <a:t>Purpose: to prioritize consequences for a given critical infrastructure </a:t>
            </a:r>
          </a:p>
          <a:p>
            <a:pPr lvl="1"/>
            <a:r>
              <a:rPr lang="en-US" dirty="0" smtClean="0"/>
              <a:t>Duration: 110 minutes (90-exercise</a:t>
            </a:r>
            <a:r>
              <a:rPr lang="en-US" smtClean="0"/>
              <a:t>; 20-debrief)</a:t>
            </a:r>
            <a:endParaRPr lang="en-US" dirty="0" smtClean="0"/>
          </a:p>
          <a:p>
            <a:pPr lvl="1"/>
            <a:r>
              <a:rPr lang="en-US" dirty="0" smtClean="0"/>
              <a:t>Group composition: table groups</a:t>
            </a:r>
          </a:p>
          <a:p>
            <a:pPr lvl="1"/>
            <a:r>
              <a:rPr lang="en-US" dirty="0" smtClean="0"/>
              <a:t>Debrief: presentation and discussion</a:t>
            </a:r>
            <a:endParaRPr lang="en-US" dirty="0"/>
          </a:p>
        </p:txBody>
      </p:sp>
      <p:sp>
        <p:nvSpPr>
          <p:cNvPr id="2" name="Title 1"/>
          <p:cNvSpPr>
            <a:spLocks noGrp="1"/>
          </p:cNvSpPr>
          <p:nvPr>
            <p:ph type="title"/>
          </p:nvPr>
        </p:nvSpPr>
        <p:spPr/>
        <p:txBody>
          <a:bodyPr>
            <a:normAutofit fontScale="90000"/>
          </a:bodyPr>
          <a:lstStyle/>
          <a:p>
            <a:r>
              <a:rPr lang="en-US" smtClean="0"/>
              <a:t>Threaded Exercise Part 2 — National Ministries Building</a:t>
            </a:r>
            <a:endParaRPr lang="en-US" dirty="0"/>
          </a:p>
        </p:txBody>
      </p:sp>
      <p:sp>
        <p:nvSpPr>
          <p:cNvPr id="6" name="Text Placeholder 5"/>
          <p:cNvSpPr>
            <a:spLocks noGrp="1"/>
          </p:cNvSpPr>
          <p:nvPr>
            <p:ph type="body" sz="quarter" idx="31"/>
          </p:nvPr>
        </p:nvSpPr>
        <p:spPr/>
        <p:txBody>
          <a:bodyPr/>
          <a:lstStyle/>
          <a:p>
            <a:r>
              <a:rPr lang="en-US" dirty="0"/>
              <a:t>Refer To:</a:t>
            </a:r>
          </a:p>
        </p:txBody>
      </p:sp>
      <p:sp>
        <p:nvSpPr>
          <p:cNvPr id="15"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Purpose: to prioritize consequences for a given critical infrastructure </a:t>
            </a:r>
          </a:p>
          <a:p>
            <a:pPr marL="228600" lvl="1" indent="-114300">
              <a:spcAft>
                <a:spcPct val="0"/>
              </a:spcAft>
            </a:pPr>
            <a:r>
              <a:rPr lang="en-US" sz="1000" b="0" smtClean="0"/>
              <a:t>Duration: 110 minutes (90-exercise; 20-debrief)</a:t>
            </a:r>
          </a:p>
          <a:p>
            <a:pPr marL="228600" lvl="1" indent="-114300">
              <a:spcAft>
                <a:spcPct val="0"/>
              </a:spcAft>
            </a:pPr>
            <a:r>
              <a:rPr lang="en-US" sz="1000" b="0" smtClean="0"/>
              <a:t>Group composition: table groups</a:t>
            </a:r>
          </a:p>
          <a:p>
            <a:pPr marL="228600" lvl="1" indent="-114300">
              <a:spcAft>
                <a:spcPct val="0"/>
              </a:spcAft>
            </a:pPr>
            <a:r>
              <a:rPr lang="en-US" sz="1000" b="0" smtClean="0"/>
              <a:t>Debrief: presentation and discussion</a:t>
            </a:r>
            <a:endParaRPr lang="en-US" sz="1000" b="0" dirty="0"/>
          </a:p>
        </p:txBody>
      </p:sp>
      <p:sp>
        <p:nvSpPr>
          <p:cNvPr id="17"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Threaded Exercise Part 2 — National Ministries Building</a:t>
            </a:r>
            <a:endParaRPr lang="en-US" sz="1000" b="0" dirty="0"/>
          </a:p>
        </p:txBody>
      </p:sp>
      <p:sp>
        <p:nvSpPr>
          <p:cNvPr id="20"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1"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Part 2</a:t>
            </a:r>
            <a:endParaRPr lang="en-US" sz="800" b="0" dirty="0"/>
          </a:p>
        </p:txBody>
      </p:sp>
    </p:spTree>
    <p:extLst>
      <p:ext uri="{BB962C8B-B14F-4D97-AF65-F5344CB8AC3E}">
        <p14:creationId xmlns:p14="http://schemas.microsoft.com/office/powerpoint/2010/main" val="81562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30"/>
          </p:nvPr>
        </p:nvPicPr>
        <p:blipFill>
          <a:blip r:embed="rId2">
            <a:extLst>
              <a:ext uri="{28A0092B-C50C-407E-A947-70E740481C1C}">
                <a14:useLocalDpi xmlns:a14="http://schemas.microsoft.com/office/drawing/2010/main" val="0"/>
              </a:ext>
            </a:extLst>
          </a:blip>
          <a:srcRect/>
          <a:stretch>
            <a:fillRect/>
          </a:stretch>
        </p:blipFill>
        <p:spPr/>
      </p:pic>
      <p:sp>
        <p:nvSpPr>
          <p:cNvPr id="8" name="Text Placeholder 7"/>
          <p:cNvSpPr>
            <a:spLocks noGrp="1"/>
          </p:cNvSpPr>
          <p:nvPr>
            <p:ph type="body" sz="quarter" idx="28"/>
          </p:nvPr>
        </p:nvSpPr>
        <p:spPr/>
        <p:txBody>
          <a:bodyPr wrap="square">
            <a:normAutofit fontScale="77500" lnSpcReduction="20000"/>
          </a:bodyPr>
          <a:lstStyle/>
          <a:p>
            <a:r>
              <a:rPr lang="en-US" dirty="0" smtClean="0"/>
              <a:t>National Ministries Building Complex Map</a:t>
            </a:r>
            <a:endParaRPr lang="en-US" dirty="0"/>
          </a:p>
        </p:txBody>
      </p:sp>
      <p:sp>
        <p:nvSpPr>
          <p:cNvPr id="5" name="Slide Number Placeholder 4"/>
          <p:cNvSpPr>
            <a:spLocks noGrp="1"/>
          </p:cNvSpPr>
          <p:nvPr>
            <p:ph type="sldNum" sz="quarter" idx="36"/>
          </p:nvPr>
        </p:nvSpPr>
        <p:spPr/>
        <p:txBody>
          <a:bodyPr/>
          <a:lstStyle/>
          <a:p>
            <a:r>
              <a:rPr lang="en-US" smtClean="0"/>
              <a:t> </a:t>
            </a:r>
            <a:fld id="{1E05A8D5-9D50-4F79-AAB3-D0C9B9E3293E}" type="slidenum">
              <a:rPr lang="en-US" smtClean="0"/>
              <a:pPr/>
              <a:t>35</a:t>
            </a:fld>
            <a:endParaRPr lang="en-US" dirty="0"/>
          </a:p>
        </p:txBody>
      </p:sp>
      <p:sp>
        <p:nvSpPr>
          <p:cNvPr id="3" name="Footer Placeholder 2"/>
          <p:cNvSpPr>
            <a:spLocks noGrp="1"/>
          </p:cNvSpPr>
          <p:nvPr>
            <p:ph type="ftr" sz="quarter" idx="35"/>
          </p:nvPr>
        </p:nvSpPr>
        <p:spPr/>
        <p:txBody>
          <a:bodyPr/>
          <a:lstStyle/>
          <a:p>
            <a:r>
              <a:rPr lang="en-US" smtClean="0"/>
              <a:t>Module 6: Critical Infrastructure Assets</a:t>
            </a:r>
            <a:endParaRPr lang="en-US" dirty="0"/>
          </a:p>
        </p:txBody>
      </p:sp>
      <p:sp>
        <p:nvSpPr>
          <p:cNvPr id="4" name="Date Placeholder 3"/>
          <p:cNvSpPr>
            <a:spLocks noGrp="1"/>
          </p:cNvSpPr>
          <p:nvPr>
            <p:ph type="dt" sz="half" idx="34"/>
          </p:nvPr>
        </p:nvSpPr>
        <p:spPr/>
        <p:txBody>
          <a:bodyPr/>
          <a:lstStyle/>
          <a:p>
            <a:r>
              <a:rPr lang="en-US" smtClean="0"/>
              <a:t>CISR v1.0</a:t>
            </a:r>
            <a:endParaRPr lang="en-US" dirty="0" smtClean="0"/>
          </a:p>
        </p:txBody>
      </p:sp>
      <p:pic>
        <p:nvPicPr>
          <p:cNvPr id="26" name="Content Placeholder 10" descr="VIST2_Mod-6_Graphic-attachment-1"/>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989240" y="1088788"/>
            <a:ext cx="5417400" cy="4092943"/>
          </a:xfrm>
        </p:spPr>
      </p:pic>
      <p:sp>
        <p:nvSpPr>
          <p:cNvPr id="2" name="Title 1"/>
          <p:cNvSpPr>
            <a:spLocks noGrp="1"/>
          </p:cNvSpPr>
          <p:nvPr>
            <p:ph type="title"/>
          </p:nvPr>
        </p:nvSpPr>
        <p:spPr/>
        <p:txBody>
          <a:bodyPr>
            <a:normAutofit fontScale="90000"/>
          </a:bodyPr>
          <a:lstStyle/>
          <a:p>
            <a:r>
              <a:rPr lang="en-US" dirty="0" smtClean="0"/>
              <a:t>National Ministries </a:t>
            </a:r>
            <a:br>
              <a:rPr lang="en-US" dirty="0" smtClean="0"/>
            </a:br>
            <a:r>
              <a:rPr lang="en-US" dirty="0" smtClean="0"/>
              <a:t>Building Complex Map</a:t>
            </a:r>
            <a:endParaRPr lang="en-US" dirty="0"/>
          </a:p>
        </p:txBody>
      </p:sp>
      <p:sp>
        <p:nvSpPr>
          <p:cNvPr id="6" name="Text Placeholder 5"/>
          <p:cNvSpPr>
            <a:spLocks noGrp="1"/>
          </p:cNvSpPr>
          <p:nvPr>
            <p:ph type="body" sz="quarter" idx="31"/>
          </p:nvPr>
        </p:nvSpPr>
        <p:spPr/>
        <p:txBody>
          <a:bodyPr/>
          <a:lstStyle/>
          <a:p>
            <a:r>
              <a:rPr lang="en-US" dirty="0"/>
              <a:t>Refer To:</a:t>
            </a:r>
          </a:p>
        </p:txBody>
      </p:sp>
      <p:sp>
        <p:nvSpPr>
          <p:cNvPr id="15" name="Text Box 99"/>
          <p:cNvSpPr txBox="1">
            <a:spLocks noChangeArrowheads="1"/>
          </p:cNvSpPr>
          <p:nvPr/>
        </p:nvSpPr>
        <p:spPr bwMode="auto">
          <a:xfrm>
            <a:off x="4312530" y="1273074"/>
            <a:ext cx="1143000" cy="53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Ministry </a:t>
            </a:r>
          </a:p>
          <a:p>
            <a:pPr marL="0" marR="0">
              <a:spcBef>
                <a:spcPts val="0"/>
              </a:spcBef>
              <a:spcAft>
                <a:spcPts val="0"/>
              </a:spcAft>
            </a:pPr>
            <a:r>
              <a:rPr lang="en-US" sz="1200" b="1" dirty="0">
                <a:effectLst/>
                <a:ea typeface="Calibri"/>
                <a:cs typeface="Arial" panose="020B0604020202020204" pitchFamily="34" charset="0"/>
              </a:rPr>
              <a:t>of Defense</a:t>
            </a:r>
          </a:p>
        </p:txBody>
      </p:sp>
      <p:sp>
        <p:nvSpPr>
          <p:cNvPr id="16" name="Text Box 98"/>
          <p:cNvSpPr txBox="1">
            <a:spLocks noChangeArrowheads="1"/>
          </p:cNvSpPr>
          <p:nvPr/>
        </p:nvSpPr>
        <p:spPr bwMode="auto">
          <a:xfrm>
            <a:off x="5161208" y="1241323"/>
            <a:ext cx="904875" cy="44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Security Office</a:t>
            </a:r>
          </a:p>
        </p:txBody>
      </p:sp>
      <p:sp>
        <p:nvSpPr>
          <p:cNvPr id="17" name="Text Box 100"/>
          <p:cNvSpPr txBox="1">
            <a:spLocks noChangeArrowheads="1"/>
          </p:cNvSpPr>
          <p:nvPr/>
        </p:nvSpPr>
        <p:spPr bwMode="auto">
          <a:xfrm>
            <a:off x="6504868" y="2173819"/>
            <a:ext cx="101314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Foreign Embassy</a:t>
            </a:r>
          </a:p>
        </p:txBody>
      </p:sp>
      <p:sp>
        <p:nvSpPr>
          <p:cNvPr id="18" name="Text Box 101"/>
          <p:cNvSpPr txBox="1">
            <a:spLocks noChangeArrowheads="1"/>
          </p:cNvSpPr>
          <p:nvPr/>
        </p:nvSpPr>
        <p:spPr bwMode="auto">
          <a:xfrm>
            <a:off x="6329608" y="2571330"/>
            <a:ext cx="1320165"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100" b="1" dirty="0" smtClean="0">
                <a:effectLst/>
                <a:ea typeface="Calibri"/>
                <a:cs typeface="Arial" panose="020B0604020202020204" pitchFamily="34" charset="0"/>
              </a:rPr>
              <a:t>Building Generator</a:t>
            </a:r>
            <a:endParaRPr lang="en-US" sz="1100" b="1" dirty="0">
              <a:effectLst/>
              <a:ea typeface="Calibri"/>
              <a:cs typeface="Arial" panose="020B0604020202020204" pitchFamily="34" charset="0"/>
            </a:endParaRPr>
          </a:p>
        </p:txBody>
      </p:sp>
      <p:sp>
        <p:nvSpPr>
          <p:cNvPr id="19" name="Text Box 130"/>
          <p:cNvSpPr txBox="1">
            <a:spLocks noChangeArrowheads="1"/>
          </p:cNvSpPr>
          <p:nvPr/>
        </p:nvSpPr>
        <p:spPr bwMode="auto">
          <a:xfrm>
            <a:off x="5393935" y="4767160"/>
            <a:ext cx="154495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Second Street</a:t>
            </a:r>
          </a:p>
        </p:txBody>
      </p:sp>
      <p:sp>
        <p:nvSpPr>
          <p:cNvPr id="20" name="Text Box 129"/>
          <p:cNvSpPr txBox="1">
            <a:spLocks noChangeArrowheads="1"/>
          </p:cNvSpPr>
          <p:nvPr/>
        </p:nvSpPr>
        <p:spPr bwMode="auto">
          <a:xfrm>
            <a:off x="3750554" y="4708423"/>
            <a:ext cx="136080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First Street</a:t>
            </a:r>
          </a:p>
        </p:txBody>
      </p:sp>
      <p:sp>
        <p:nvSpPr>
          <p:cNvPr id="21" name="Text Box 96"/>
          <p:cNvSpPr txBox="1">
            <a:spLocks noChangeArrowheads="1"/>
          </p:cNvSpPr>
          <p:nvPr/>
        </p:nvSpPr>
        <p:spPr bwMode="auto">
          <a:xfrm>
            <a:off x="2368794" y="4252492"/>
            <a:ext cx="1845309" cy="34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Judiciary Lane</a:t>
            </a:r>
          </a:p>
        </p:txBody>
      </p:sp>
      <p:sp>
        <p:nvSpPr>
          <p:cNvPr id="22" name="Text Box 95"/>
          <p:cNvSpPr txBox="1">
            <a:spLocks noChangeArrowheads="1"/>
          </p:cNvSpPr>
          <p:nvPr/>
        </p:nvSpPr>
        <p:spPr bwMode="auto">
          <a:xfrm>
            <a:off x="2059639" y="3144779"/>
            <a:ext cx="1562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National Avenue</a:t>
            </a:r>
          </a:p>
        </p:txBody>
      </p:sp>
      <p:sp>
        <p:nvSpPr>
          <p:cNvPr id="23" name="Text Box 97"/>
          <p:cNvSpPr txBox="1">
            <a:spLocks noChangeArrowheads="1"/>
          </p:cNvSpPr>
          <p:nvPr/>
        </p:nvSpPr>
        <p:spPr bwMode="auto">
          <a:xfrm>
            <a:off x="3089519" y="2415119"/>
            <a:ext cx="916305" cy="77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National Ministries</a:t>
            </a:r>
          </a:p>
          <a:p>
            <a:pPr marL="0" marR="0">
              <a:spcBef>
                <a:spcPts val="0"/>
              </a:spcBef>
              <a:spcAft>
                <a:spcPts val="0"/>
              </a:spcAft>
            </a:pPr>
            <a:r>
              <a:rPr lang="en-US" sz="1200" b="1" dirty="0">
                <a:effectLst/>
                <a:ea typeface="Calibri"/>
                <a:cs typeface="Arial" panose="020B0604020202020204" pitchFamily="34" charset="0"/>
              </a:rPr>
              <a:t>Building</a:t>
            </a:r>
          </a:p>
        </p:txBody>
      </p:sp>
      <p:sp>
        <p:nvSpPr>
          <p:cNvPr id="24" name="Text Box 128"/>
          <p:cNvSpPr txBox="1">
            <a:spLocks noChangeArrowheads="1"/>
          </p:cNvSpPr>
          <p:nvPr/>
        </p:nvSpPr>
        <p:spPr bwMode="auto">
          <a:xfrm>
            <a:off x="3404480" y="3463504"/>
            <a:ext cx="86931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Parking Lot</a:t>
            </a:r>
          </a:p>
        </p:txBody>
      </p:sp>
      <p:sp>
        <p:nvSpPr>
          <p:cNvPr id="25" name="Text Box 107"/>
          <p:cNvSpPr txBox="1">
            <a:spLocks noChangeArrowheads="1"/>
          </p:cNvSpPr>
          <p:nvPr/>
        </p:nvSpPr>
        <p:spPr bwMode="auto">
          <a:xfrm>
            <a:off x="6144664" y="3671785"/>
            <a:ext cx="1218406"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1200" b="1" dirty="0">
                <a:effectLst/>
                <a:ea typeface="Calibri"/>
                <a:cs typeface="Arial" panose="020B0604020202020204" pitchFamily="34" charset="0"/>
              </a:rPr>
              <a:t>Parking Garage</a:t>
            </a:r>
          </a:p>
        </p:txBody>
      </p:sp>
      <p:sp>
        <p:nvSpPr>
          <p:cNvPr id="42" name="CallAddL" hidden="1"/>
          <p:cNvSpPr txBox="1">
            <a:spLocks noChangeArrowheads="1"/>
          </p:cNvSpPr>
          <p:nvPr/>
        </p:nvSpPr>
        <p:spPr bwMode="auto">
          <a:xfrm>
            <a:off x="3172070" y="1202905"/>
            <a:ext cx="1275714"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a:t>
            </a:r>
            <a:r>
              <a:rPr lang="en-US" sz="800" dirty="0">
                <a:latin typeface="+mn-lt"/>
                <a:ea typeface="Calibri"/>
                <a:cs typeface="Times New Roman"/>
              </a:rPr>
              <a:t>Ministry </a:t>
            </a:r>
            <a:r>
              <a:rPr lang="en-US" sz="800" dirty="0" smtClean="0">
                <a:latin typeface="+mn-lt"/>
                <a:ea typeface="Calibri"/>
                <a:cs typeface="Times New Roman"/>
              </a:rPr>
              <a:t>of Defense</a:t>
            </a:r>
            <a:r>
              <a:rPr lang="en-US" sz="800" dirty="0" smtClean="0">
                <a:effectLst/>
                <a:latin typeface="+mn-lt"/>
                <a:ea typeface="Calibri"/>
                <a:cs typeface="Times New Roman"/>
              </a:rPr>
              <a:t>)</a:t>
            </a:r>
            <a:endParaRPr lang="en-US" sz="800" dirty="0">
              <a:effectLst/>
              <a:latin typeface="+mn-lt"/>
              <a:ea typeface="Calibri"/>
              <a:cs typeface="Times New Roman"/>
            </a:endParaRPr>
          </a:p>
        </p:txBody>
      </p:sp>
      <p:sp>
        <p:nvSpPr>
          <p:cNvPr id="43" name="CallAddL" hidden="1"/>
          <p:cNvSpPr txBox="1">
            <a:spLocks noChangeArrowheads="1"/>
          </p:cNvSpPr>
          <p:nvPr/>
        </p:nvSpPr>
        <p:spPr bwMode="auto">
          <a:xfrm>
            <a:off x="2270367" y="2443696"/>
            <a:ext cx="793751" cy="530224"/>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(National </a:t>
            </a:r>
            <a:r>
              <a:rPr lang="en-US" sz="800" dirty="0">
                <a:effectLst/>
                <a:latin typeface="+mn-lt"/>
                <a:ea typeface="Calibri"/>
                <a:cs typeface="Times New Roman"/>
              </a:rPr>
              <a:t>Ministries</a:t>
            </a:r>
          </a:p>
          <a:p>
            <a:pPr marL="0" marR="0" algn="ctr">
              <a:spcBef>
                <a:spcPts val="0"/>
              </a:spcBef>
              <a:spcAft>
                <a:spcPts val="0"/>
              </a:spcAft>
            </a:pPr>
            <a:r>
              <a:rPr lang="en-US" sz="800" dirty="0" smtClean="0">
                <a:effectLst/>
                <a:latin typeface="+mn-lt"/>
                <a:ea typeface="Calibri"/>
                <a:cs typeface="Times New Roman"/>
              </a:rPr>
              <a:t>Building)</a:t>
            </a:r>
            <a:endParaRPr lang="en-US" sz="800" dirty="0">
              <a:effectLst/>
              <a:latin typeface="+mn-lt"/>
              <a:ea typeface="Calibri"/>
              <a:cs typeface="Times New Roman"/>
            </a:endParaRPr>
          </a:p>
        </p:txBody>
      </p:sp>
      <p:sp>
        <p:nvSpPr>
          <p:cNvPr id="44" name="CallAddL" hidden="1"/>
          <p:cNvSpPr txBox="1">
            <a:spLocks noChangeArrowheads="1"/>
          </p:cNvSpPr>
          <p:nvPr/>
        </p:nvSpPr>
        <p:spPr bwMode="auto">
          <a:xfrm>
            <a:off x="2219569" y="3366985"/>
            <a:ext cx="939801"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(National Avenue)</a:t>
            </a:r>
            <a:endParaRPr lang="en-US" sz="800" dirty="0">
              <a:effectLst/>
              <a:latin typeface="+mn-lt"/>
              <a:ea typeface="Calibri"/>
              <a:cs typeface="Times New Roman"/>
            </a:endParaRPr>
          </a:p>
        </p:txBody>
      </p:sp>
      <p:sp>
        <p:nvSpPr>
          <p:cNvPr id="45" name="CallAddL" hidden="1"/>
          <p:cNvSpPr txBox="1">
            <a:spLocks noChangeArrowheads="1"/>
          </p:cNvSpPr>
          <p:nvPr/>
        </p:nvSpPr>
        <p:spPr bwMode="auto">
          <a:xfrm>
            <a:off x="3172070" y="3863553"/>
            <a:ext cx="939801" cy="209551"/>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(Parking lot)</a:t>
            </a:r>
            <a:endParaRPr lang="en-US" sz="800" dirty="0">
              <a:effectLst/>
              <a:latin typeface="+mn-lt"/>
              <a:ea typeface="Calibri"/>
              <a:cs typeface="Times New Roman"/>
            </a:endParaRPr>
          </a:p>
        </p:txBody>
      </p:sp>
      <p:sp>
        <p:nvSpPr>
          <p:cNvPr id="46" name="CallAddL" hidden="1"/>
          <p:cNvSpPr txBox="1">
            <a:spLocks noChangeArrowheads="1"/>
          </p:cNvSpPr>
          <p:nvPr/>
        </p:nvSpPr>
        <p:spPr bwMode="auto">
          <a:xfrm>
            <a:off x="2556120" y="4471568"/>
            <a:ext cx="939801"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(Judiciary Lane)</a:t>
            </a:r>
            <a:endParaRPr lang="en-US" sz="800" dirty="0">
              <a:effectLst/>
              <a:latin typeface="+mn-lt"/>
              <a:ea typeface="Calibri"/>
              <a:cs typeface="Times New Roman"/>
            </a:endParaRPr>
          </a:p>
        </p:txBody>
      </p:sp>
      <p:sp>
        <p:nvSpPr>
          <p:cNvPr id="47" name="CallAddL" hidden="1"/>
          <p:cNvSpPr txBox="1">
            <a:spLocks noChangeArrowheads="1"/>
          </p:cNvSpPr>
          <p:nvPr/>
        </p:nvSpPr>
        <p:spPr bwMode="auto">
          <a:xfrm>
            <a:off x="2990457" y="4749221"/>
            <a:ext cx="869951" cy="226378"/>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(First Street)</a:t>
            </a:r>
            <a:endParaRPr lang="en-US" sz="800" dirty="0">
              <a:effectLst/>
              <a:latin typeface="+mn-lt"/>
              <a:ea typeface="Calibri"/>
              <a:cs typeface="Times New Roman"/>
            </a:endParaRPr>
          </a:p>
        </p:txBody>
      </p:sp>
      <p:sp>
        <p:nvSpPr>
          <p:cNvPr id="48" name="CallAddL" hidden="1"/>
          <p:cNvSpPr txBox="1">
            <a:spLocks noChangeArrowheads="1"/>
          </p:cNvSpPr>
          <p:nvPr/>
        </p:nvSpPr>
        <p:spPr bwMode="auto">
          <a:xfrm>
            <a:off x="5973689" y="1233068"/>
            <a:ext cx="939801" cy="17272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(Security office)</a:t>
            </a:r>
            <a:endParaRPr lang="en-US" sz="800" dirty="0">
              <a:effectLst/>
              <a:latin typeface="+mn-lt"/>
              <a:ea typeface="Calibri"/>
              <a:cs typeface="Times New Roman"/>
            </a:endParaRPr>
          </a:p>
        </p:txBody>
      </p:sp>
      <p:sp>
        <p:nvSpPr>
          <p:cNvPr id="49" name="CallAddL" hidden="1"/>
          <p:cNvSpPr txBox="1">
            <a:spLocks noChangeArrowheads="1"/>
          </p:cNvSpPr>
          <p:nvPr/>
        </p:nvSpPr>
        <p:spPr bwMode="auto">
          <a:xfrm>
            <a:off x="6283966" y="1848109"/>
            <a:ext cx="939801"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(Foreign Embassy)</a:t>
            </a:r>
            <a:endParaRPr lang="en-US" sz="800" dirty="0">
              <a:effectLst/>
              <a:latin typeface="+mn-lt"/>
              <a:ea typeface="Calibri"/>
              <a:cs typeface="Times New Roman"/>
            </a:endParaRPr>
          </a:p>
        </p:txBody>
      </p:sp>
      <p:sp>
        <p:nvSpPr>
          <p:cNvPr id="50" name="CallAddL" hidden="1"/>
          <p:cNvSpPr txBox="1">
            <a:spLocks noChangeArrowheads="1"/>
          </p:cNvSpPr>
          <p:nvPr/>
        </p:nvSpPr>
        <p:spPr bwMode="auto">
          <a:xfrm>
            <a:off x="6077988" y="2937451"/>
            <a:ext cx="1206501" cy="220028"/>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(Building generator)</a:t>
            </a:r>
            <a:endParaRPr lang="en-US" sz="800" dirty="0">
              <a:effectLst/>
              <a:latin typeface="+mn-lt"/>
              <a:ea typeface="Calibri"/>
              <a:cs typeface="Times New Roman"/>
            </a:endParaRPr>
          </a:p>
        </p:txBody>
      </p:sp>
      <p:sp>
        <p:nvSpPr>
          <p:cNvPr id="51" name="CallAddL" hidden="1"/>
          <p:cNvSpPr txBox="1">
            <a:spLocks noChangeArrowheads="1"/>
          </p:cNvSpPr>
          <p:nvPr/>
        </p:nvSpPr>
        <p:spPr bwMode="auto">
          <a:xfrm>
            <a:off x="6703066" y="3738459"/>
            <a:ext cx="660401" cy="30480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(Parking garage)</a:t>
            </a:r>
            <a:endParaRPr lang="en-US" sz="800" dirty="0">
              <a:effectLst/>
              <a:latin typeface="+mn-lt"/>
              <a:ea typeface="Calibri"/>
              <a:cs typeface="Times New Roman"/>
            </a:endParaRPr>
          </a:p>
        </p:txBody>
      </p:sp>
      <p:sp>
        <p:nvSpPr>
          <p:cNvPr id="52" name="CallAddL" hidden="1"/>
          <p:cNvSpPr txBox="1">
            <a:spLocks noChangeArrowheads="1"/>
          </p:cNvSpPr>
          <p:nvPr/>
        </p:nvSpPr>
        <p:spPr bwMode="auto">
          <a:xfrm>
            <a:off x="6071638" y="4607003"/>
            <a:ext cx="939801" cy="202840"/>
          </a:xfrm>
          <a:prstGeom prst="rect">
            <a:avLst/>
          </a:prstGeom>
          <a:noFill/>
          <a:ln>
            <a:noFill/>
          </a:ln>
          <a:extLst/>
        </p:spPr>
        <p:txBody>
          <a:bodyPr rot="0" vert="horz" wrap="square" lIns="91440" tIns="45720" rIns="91440" bIns="45720" anchor="t" anchorCtr="0" upright="1">
            <a:noAutofit/>
          </a:bodyPr>
          <a:lstStyle/>
          <a:p>
            <a:pPr marL="0" marR="0" algn="ctr">
              <a:spcBef>
                <a:spcPts val="0"/>
              </a:spcBef>
              <a:spcAft>
                <a:spcPts val="0"/>
              </a:spcAft>
            </a:pPr>
            <a:r>
              <a:rPr lang="en-US" sz="800" dirty="0" smtClean="0">
                <a:effectLst/>
                <a:latin typeface="+mn-lt"/>
                <a:ea typeface="Calibri"/>
                <a:cs typeface="Times New Roman"/>
              </a:rPr>
              <a:t>(Second Street)</a:t>
            </a:r>
            <a:endParaRPr lang="en-US" sz="800" dirty="0">
              <a:effectLst/>
              <a:latin typeface="+mn-lt"/>
              <a:ea typeface="Calibri"/>
              <a:cs typeface="Times New Roman"/>
            </a:endParaRPr>
          </a:p>
        </p:txBody>
      </p:sp>
      <p:sp>
        <p:nvSpPr>
          <p:cNvPr id="39"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40"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square" lIns="9144" tIns="9144" rIns="9144" bIns="9144" numCol="1" anchor="ctr" anchorCtr="0" compatLnSpc="1">
            <a:prstTxWarp prst="textNoShape">
              <a:avLst/>
            </a:prstTxWarp>
            <a:normAutofit fontScale="62500" lnSpcReduction="20000"/>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National Ministries Building Complex Map</a:t>
            </a:r>
            <a:endParaRPr lang="en-US" sz="800" b="0" dirty="0"/>
          </a:p>
        </p:txBody>
      </p:sp>
      <p:sp>
        <p:nvSpPr>
          <p:cNvPr id="41" name="CallAddL" hidden="1"/>
          <p:cNvSpPr txBox="1">
            <a:spLocks/>
          </p:cNvSpPr>
          <p:nvPr/>
        </p:nvSpPr>
        <p:spPr>
          <a:xfrm>
            <a:off x="50800" y="5029200"/>
            <a:ext cx="1803400" cy="304800"/>
          </a:xfrm>
          <a:prstGeom prst="rect">
            <a:avLst/>
          </a:prstGeom>
          <a:solidFill>
            <a:srgbClr val="BEBEBE"/>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950" b="0" smtClean="0"/>
              <a:t>National Ministries </a:t>
            </a:r>
            <a:br>
              <a:rPr lang="en-US" sz="950" b="0" smtClean="0"/>
            </a:br>
            <a:r>
              <a:rPr lang="en-US" sz="950" b="0" smtClean="0"/>
              <a:t>Building Complex Map</a:t>
            </a:r>
            <a:endParaRPr lang="en-US" sz="950" b="0" dirty="0"/>
          </a:p>
        </p:txBody>
      </p:sp>
      <p:sp>
        <p:nvSpPr>
          <p:cNvPr id="53"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0" indent="0">
              <a:spcAft>
                <a:spcPts val="0"/>
              </a:spcAft>
              <a:buNone/>
            </a:pPr>
            <a:endParaRPr lang="en-US" sz="1000" b="0" dirty="0"/>
          </a:p>
        </p:txBody>
      </p:sp>
      <p:grpSp>
        <p:nvGrpSpPr>
          <p:cNvPr id="54" name="CallTop" hidden="1"/>
          <p:cNvGrpSpPr/>
          <p:nvPr/>
        </p:nvGrpSpPr>
        <p:grpSpPr>
          <a:xfrm>
            <a:off x="18466" y="5334000"/>
            <a:ext cx="2970807" cy="1246301"/>
            <a:chOff x="1815178" y="1157431"/>
            <a:chExt cx="5759919" cy="3195431"/>
          </a:xfrm>
        </p:grpSpPr>
        <p:sp>
          <p:nvSpPr>
            <p:cNvPr id="55" name="Text Box 99" hidden="1"/>
            <p:cNvSpPr txBox="1">
              <a:spLocks noChangeArrowheads="1"/>
            </p:cNvSpPr>
            <p:nvPr/>
          </p:nvSpPr>
          <p:spPr bwMode="auto">
            <a:xfrm>
              <a:off x="3781596" y="1228508"/>
              <a:ext cx="998859" cy="77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Ministry </a:t>
              </a:r>
            </a:p>
            <a:p>
              <a:pPr marL="0" marR="0">
                <a:spcBef>
                  <a:spcPts val="0"/>
                </a:spcBef>
                <a:spcAft>
                  <a:spcPts val="0"/>
                </a:spcAft>
              </a:pPr>
              <a:r>
                <a:rPr lang="en-US" sz="600" dirty="0">
                  <a:effectLst/>
                  <a:latin typeface="+mn-lt"/>
                  <a:ea typeface="Calibri"/>
                  <a:cs typeface="Times New Roman"/>
                </a:rPr>
                <a:t>of Defense</a:t>
              </a:r>
            </a:p>
          </p:txBody>
        </p:sp>
        <p:sp>
          <p:nvSpPr>
            <p:cNvPr id="56" name="Text Box 98" hidden="1"/>
            <p:cNvSpPr txBox="1">
              <a:spLocks noChangeArrowheads="1"/>
            </p:cNvSpPr>
            <p:nvPr/>
          </p:nvSpPr>
          <p:spPr bwMode="auto">
            <a:xfrm>
              <a:off x="4530391" y="1182537"/>
              <a:ext cx="1351949" cy="44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Security </a:t>
              </a:r>
              <a:r>
                <a:rPr lang="en-US" sz="600" dirty="0" smtClean="0">
                  <a:effectLst/>
                  <a:latin typeface="+mn-lt"/>
                  <a:ea typeface="Calibri"/>
                  <a:cs typeface="Times New Roman"/>
                </a:rPr>
                <a:t>office</a:t>
              </a:r>
              <a:endParaRPr lang="en-US" sz="600" dirty="0">
                <a:effectLst/>
                <a:latin typeface="+mn-lt"/>
                <a:ea typeface="Calibri"/>
                <a:cs typeface="Times New Roman"/>
              </a:endParaRPr>
            </a:p>
          </p:txBody>
        </p:sp>
        <p:sp>
          <p:nvSpPr>
            <p:cNvPr id="57" name="Text Box 100" hidden="1"/>
            <p:cNvSpPr txBox="1">
              <a:spLocks noChangeArrowheads="1"/>
            </p:cNvSpPr>
            <p:nvPr/>
          </p:nvSpPr>
          <p:spPr bwMode="auto">
            <a:xfrm>
              <a:off x="5923307" y="1926054"/>
              <a:ext cx="139731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Foreign </a:t>
              </a:r>
              <a:r>
                <a:rPr lang="en-US" sz="600" dirty="0" smtClean="0">
                  <a:effectLst/>
                  <a:latin typeface="+mn-lt"/>
                  <a:ea typeface="Calibri"/>
                  <a:cs typeface="Times New Roman"/>
                </a:rPr>
                <a:t>embassy</a:t>
              </a:r>
              <a:endParaRPr lang="en-US" sz="600" dirty="0">
                <a:effectLst/>
                <a:latin typeface="+mn-lt"/>
                <a:ea typeface="Calibri"/>
                <a:cs typeface="Times New Roman"/>
              </a:endParaRPr>
            </a:p>
          </p:txBody>
        </p:sp>
        <p:sp>
          <p:nvSpPr>
            <p:cNvPr id="58" name="Text Box 101" hidden="1"/>
            <p:cNvSpPr txBox="1">
              <a:spLocks noChangeArrowheads="1"/>
            </p:cNvSpPr>
            <p:nvPr/>
          </p:nvSpPr>
          <p:spPr bwMode="auto">
            <a:xfrm>
              <a:off x="5994629" y="2505873"/>
              <a:ext cx="106431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Building generator</a:t>
              </a:r>
              <a:endParaRPr lang="en-US" sz="600" dirty="0">
                <a:effectLst/>
                <a:latin typeface="+mn-lt"/>
                <a:ea typeface="Calibri"/>
                <a:cs typeface="Times New Roman"/>
              </a:endParaRPr>
            </a:p>
          </p:txBody>
        </p:sp>
        <p:sp>
          <p:nvSpPr>
            <p:cNvPr id="59" name="Text Box 130" hidden="1"/>
            <p:cNvSpPr txBox="1">
              <a:spLocks noChangeArrowheads="1"/>
            </p:cNvSpPr>
            <p:nvPr/>
          </p:nvSpPr>
          <p:spPr bwMode="auto">
            <a:xfrm>
              <a:off x="5016217" y="4013046"/>
              <a:ext cx="1544954"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Second Street</a:t>
              </a:r>
            </a:p>
          </p:txBody>
        </p:sp>
        <p:sp>
          <p:nvSpPr>
            <p:cNvPr id="60" name="Text Box 129" hidden="1"/>
            <p:cNvSpPr txBox="1">
              <a:spLocks noChangeArrowheads="1"/>
            </p:cNvSpPr>
            <p:nvPr/>
          </p:nvSpPr>
          <p:spPr bwMode="auto">
            <a:xfrm>
              <a:off x="3327415" y="3839696"/>
              <a:ext cx="1360806"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First Street</a:t>
              </a:r>
            </a:p>
          </p:txBody>
        </p:sp>
        <p:sp>
          <p:nvSpPr>
            <p:cNvPr id="61" name="Text Box 96" hidden="1"/>
            <p:cNvSpPr txBox="1">
              <a:spLocks noChangeArrowheads="1"/>
            </p:cNvSpPr>
            <p:nvPr/>
          </p:nvSpPr>
          <p:spPr bwMode="auto">
            <a:xfrm>
              <a:off x="1815178" y="3626654"/>
              <a:ext cx="1845308" cy="34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Judiciary Lane</a:t>
              </a:r>
            </a:p>
          </p:txBody>
        </p:sp>
        <p:sp>
          <p:nvSpPr>
            <p:cNvPr id="62" name="Text Box 95" hidden="1"/>
            <p:cNvSpPr txBox="1">
              <a:spLocks noChangeArrowheads="1"/>
            </p:cNvSpPr>
            <p:nvPr/>
          </p:nvSpPr>
          <p:spPr bwMode="auto">
            <a:xfrm>
              <a:off x="1877869" y="3064731"/>
              <a:ext cx="156209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National Avenue</a:t>
              </a:r>
            </a:p>
          </p:txBody>
        </p:sp>
        <p:sp>
          <p:nvSpPr>
            <p:cNvPr id="63" name="Text Box 97" hidden="1"/>
            <p:cNvSpPr txBox="1">
              <a:spLocks noChangeArrowheads="1"/>
            </p:cNvSpPr>
            <p:nvPr/>
          </p:nvSpPr>
          <p:spPr bwMode="auto">
            <a:xfrm>
              <a:off x="2209773" y="1726729"/>
              <a:ext cx="1038861" cy="77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National Ministries</a:t>
              </a:r>
            </a:p>
            <a:p>
              <a:pPr marL="0" marR="0">
                <a:spcBef>
                  <a:spcPts val="0"/>
                </a:spcBef>
                <a:spcAft>
                  <a:spcPts val="0"/>
                </a:spcAft>
              </a:pPr>
              <a:r>
                <a:rPr lang="en-US" sz="600" dirty="0">
                  <a:effectLst/>
                  <a:latin typeface="+mn-lt"/>
                  <a:ea typeface="Calibri"/>
                  <a:cs typeface="Times New Roman"/>
                </a:rPr>
                <a:t>Building</a:t>
              </a:r>
            </a:p>
          </p:txBody>
        </p:sp>
        <p:sp>
          <p:nvSpPr>
            <p:cNvPr id="64" name="Text Box 128" hidden="1"/>
            <p:cNvSpPr txBox="1">
              <a:spLocks noChangeArrowheads="1"/>
            </p:cNvSpPr>
            <p:nvPr/>
          </p:nvSpPr>
          <p:spPr bwMode="auto">
            <a:xfrm>
              <a:off x="3388849" y="2817806"/>
              <a:ext cx="869316"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Parking </a:t>
              </a:r>
              <a:r>
                <a:rPr lang="en-US" sz="600" dirty="0" smtClean="0">
                  <a:effectLst/>
                  <a:latin typeface="+mn-lt"/>
                  <a:ea typeface="Calibri"/>
                  <a:cs typeface="Times New Roman"/>
                </a:rPr>
                <a:t>lot</a:t>
              </a:r>
              <a:endParaRPr lang="en-US" sz="600" dirty="0">
                <a:effectLst/>
                <a:latin typeface="+mn-lt"/>
                <a:ea typeface="Calibri"/>
                <a:cs typeface="Times New Roman"/>
              </a:endParaRPr>
            </a:p>
          </p:txBody>
        </p:sp>
        <p:sp>
          <p:nvSpPr>
            <p:cNvPr id="65" name="Text Box 107" hidden="1"/>
            <p:cNvSpPr txBox="1">
              <a:spLocks noChangeArrowheads="1"/>
            </p:cNvSpPr>
            <p:nvPr/>
          </p:nvSpPr>
          <p:spPr bwMode="auto">
            <a:xfrm>
              <a:off x="5862176" y="3386712"/>
              <a:ext cx="1273017" cy="28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0"/>
                </a:spcBef>
                <a:spcAft>
                  <a:spcPts val="0"/>
                </a:spcAft>
              </a:pPr>
              <a:r>
                <a:rPr lang="en-US" sz="600" dirty="0">
                  <a:effectLst/>
                  <a:latin typeface="+mn-lt"/>
                  <a:ea typeface="Calibri"/>
                  <a:cs typeface="Times New Roman"/>
                </a:rPr>
                <a:t>Parking </a:t>
              </a:r>
              <a:r>
                <a:rPr lang="en-US" sz="600" dirty="0" smtClean="0">
                  <a:effectLst/>
                  <a:latin typeface="+mn-lt"/>
                  <a:ea typeface="Calibri"/>
                  <a:cs typeface="Times New Roman"/>
                </a:rPr>
                <a:t>garage</a:t>
              </a:r>
              <a:endParaRPr lang="en-US" sz="600" dirty="0">
                <a:effectLst/>
                <a:latin typeface="+mn-lt"/>
                <a:ea typeface="Calibri"/>
                <a:cs typeface="Times New Roman"/>
              </a:endParaRPr>
            </a:p>
          </p:txBody>
        </p:sp>
        <p:sp>
          <p:nvSpPr>
            <p:cNvPr id="66" name="CallAddL" hidden="1"/>
            <p:cNvSpPr txBox="1">
              <a:spLocks noChangeArrowheads="1"/>
            </p:cNvSpPr>
            <p:nvPr/>
          </p:nvSpPr>
          <p:spPr bwMode="auto">
            <a:xfrm>
              <a:off x="2177947" y="1157431"/>
              <a:ext cx="1893955" cy="309900"/>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(Ministry of Defense)</a:t>
              </a:r>
              <a:endParaRPr lang="en-US" sz="600" dirty="0">
                <a:effectLst/>
                <a:latin typeface="+mn-lt"/>
                <a:ea typeface="Calibri"/>
                <a:cs typeface="Times New Roman"/>
              </a:endParaRPr>
            </a:p>
          </p:txBody>
        </p:sp>
        <p:sp>
          <p:nvSpPr>
            <p:cNvPr id="67" name="Text Box 98" hidden="1"/>
            <p:cNvSpPr txBox="1">
              <a:spLocks noChangeArrowheads="1"/>
            </p:cNvSpPr>
            <p:nvPr/>
          </p:nvSpPr>
          <p:spPr bwMode="auto">
            <a:xfrm>
              <a:off x="5694853" y="1188085"/>
              <a:ext cx="1460500" cy="238822"/>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(Security office)</a:t>
              </a:r>
              <a:endParaRPr lang="en-US" sz="600" dirty="0">
                <a:effectLst/>
                <a:latin typeface="+mn-lt"/>
                <a:ea typeface="Calibri"/>
                <a:cs typeface="Times New Roman"/>
              </a:endParaRPr>
            </a:p>
          </p:txBody>
        </p:sp>
        <p:sp>
          <p:nvSpPr>
            <p:cNvPr id="68" name="Text Box 100" hidden="1"/>
            <p:cNvSpPr txBox="1">
              <a:spLocks noChangeArrowheads="1"/>
            </p:cNvSpPr>
            <p:nvPr/>
          </p:nvSpPr>
          <p:spPr bwMode="auto">
            <a:xfrm>
              <a:off x="5420265" y="1553312"/>
              <a:ext cx="1735090" cy="304800"/>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(Foreign embassy)</a:t>
              </a:r>
              <a:endParaRPr lang="en-US" sz="600" dirty="0">
                <a:effectLst/>
                <a:latin typeface="+mn-lt"/>
                <a:ea typeface="Calibri"/>
                <a:cs typeface="Times New Roman"/>
              </a:endParaRPr>
            </a:p>
          </p:txBody>
        </p:sp>
        <p:sp>
          <p:nvSpPr>
            <p:cNvPr id="69" name="Text Box 101" hidden="1"/>
            <p:cNvSpPr txBox="1">
              <a:spLocks noChangeArrowheads="1"/>
            </p:cNvSpPr>
            <p:nvPr/>
          </p:nvSpPr>
          <p:spPr bwMode="auto">
            <a:xfrm>
              <a:off x="5614788" y="3026831"/>
              <a:ext cx="1837409" cy="146047"/>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(Building generator)</a:t>
              </a:r>
              <a:endParaRPr lang="en-US" sz="600" dirty="0">
                <a:effectLst/>
                <a:latin typeface="+mn-lt"/>
                <a:ea typeface="Calibri"/>
                <a:cs typeface="Times New Roman"/>
              </a:endParaRPr>
            </a:p>
          </p:txBody>
        </p:sp>
        <p:sp>
          <p:nvSpPr>
            <p:cNvPr id="70" name="Text Box 130" hidden="1"/>
            <p:cNvSpPr txBox="1">
              <a:spLocks noChangeArrowheads="1"/>
            </p:cNvSpPr>
            <p:nvPr/>
          </p:nvSpPr>
          <p:spPr bwMode="auto">
            <a:xfrm>
              <a:off x="6056759" y="3995324"/>
              <a:ext cx="1511141" cy="247809"/>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(Second Street)</a:t>
              </a:r>
              <a:endParaRPr lang="en-US" sz="600" dirty="0">
                <a:effectLst/>
                <a:latin typeface="+mn-lt"/>
                <a:ea typeface="Calibri"/>
                <a:cs typeface="Times New Roman"/>
              </a:endParaRPr>
            </a:p>
          </p:txBody>
        </p:sp>
        <p:sp>
          <p:nvSpPr>
            <p:cNvPr id="71" name="Text Box 129" hidden="1"/>
            <p:cNvSpPr txBox="1">
              <a:spLocks noChangeArrowheads="1"/>
            </p:cNvSpPr>
            <p:nvPr/>
          </p:nvSpPr>
          <p:spPr bwMode="auto">
            <a:xfrm>
              <a:off x="3823506" y="4100599"/>
              <a:ext cx="1192710" cy="231459"/>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(First Street)</a:t>
              </a:r>
              <a:endParaRPr lang="en-US" sz="600" dirty="0">
                <a:effectLst/>
                <a:latin typeface="+mn-lt"/>
                <a:ea typeface="Calibri"/>
                <a:cs typeface="Times New Roman"/>
              </a:endParaRPr>
            </a:p>
          </p:txBody>
        </p:sp>
        <p:sp>
          <p:nvSpPr>
            <p:cNvPr id="72" name="Text Box 96" hidden="1"/>
            <p:cNvSpPr txBox="1">
              <a:spLocks noChangeArrowheads="1"/>
            </p:cNvSpPr>
            <p:nvPr/>
          </p:nvSpPr>
          <p:spPr bwMode="auto">
            <a:xfrm>
              <a:off x="1944912" y="4048062"/>
              <a:ext cx="1495055" cy="304800"/>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(Judiciary Lane)</a:t>
              </a:r>
              <a:endParaRPr lang="en-US" sz="600" dirty="0">
                <a:effectLst/>
                <a:latin typeface="+mn-lt"/>
                <a:ea typeface="Calibri"/>
                <a:cs typeface="Times New Roman"/>
              </a:endParaRPr>
            </a:p>
          </p:txBody>
        </p:sp>
        <p:sp>
          <p:nvSpPr>
            <p:cNvPr id="73" name="Text Box 95" hidden="1"/>
            <p:cNvSpPr txBox="1">
              <a:spLocks noChangeArrowheads="1"/>
            </p:cNvSpPr>
            <p:nvPr/>
          </p:nvSpPr>
          <p:spPr bwMode="auto">
            <a:xfrm>
              <a:off x="1815178" y="3299269"/>
              <a:ext cx="2200275" cy="171132"/>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(National Avenue)</a:t>
              </a:r>
              <a:endParaRPr lang="en-US" sz="600" dirty="0">
                <a:effectLst/>
                <a:latin typeface="+mn-lt"/>
                <a:ea typeface="Calibri"/>
                <a:cs typeface="Times New Roman"/>
              </a:endParaRPr>
            </a:p>
          </p:txBody>
        </p:sp>
        <p:sp>
          <p:nvSpPr>
            <p:cNvPr id="74" name="Text Box 97" hidden="1"/>
            <p:cNvSpPr txBox="1">
              <a:spLocks noChangeArrowheads="1"/>
            </p:cNvSpPr>
            <p:nvPr/>
          </p:nvSpPr>
          <p:spPr bwMode="auto">
            <a:xfrm>
              <a:off x="2142024" y="2491859"/>
              <a:ext cx="1929876" cy="261105"/>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(National </a:t>
              </a:r>
              <a:r>
                <a:rPr lang="en-US" sz="600" dirty="0">
                  <a:effectLst/>
                  <a:latin typeface="+mn-lt"/>
                  <a:ea typeface="Calibri"/>
                  <a:cs typeface="Times New Roman"/>
                </a:rPr>
                <a:t>Ministries</a:t>
              </a:r>
            </a:p>
            <a:p>
              <a:pPr marL="0" marR="0">
                <a:spcBef>
                  <a:spcPts val="0"/>
                </a:spcBef>
                <a:spcAft>
                  <a:spcPts val="0"/>
                </a:spcAft>
              </a:pPr>
              <a:r>
                <a:rPr lang="en-US" sz="600" dirty="0" smtClean="0">
                  <a:effectLst/>
                  <a:latin typeface="+mn-lt"/>
                  <a:ea typeface="Calibri"/>
                  <a:cs typeface="Times New Roman"/>
                </a:rPr>
                <a:t>Building)</a:t>
              </a:r>
              <a:endParaRPr lang="en-US" sz="600" dirty="0">
                <a:effectLst/>
                <a:latin typeface="+mn-lt"/>
                <a:ea typeface="Calibri"/>
                <a:cs typeface="Times New Roman"/>
              </a:endParaRPr>
            </a:p>
          </p:txBody>
        </p:sp>
        <p:sp>
          <p:nvSpPr>
            <p:cNvPr id="75" name="Text Box 128" hidden="1"/>
            <p:cNvSpPr txBox="1">
              <a:spLocks noChangeArrowheads="1"/>
            </p:cNvSpPr>
            <p:nvPr/>
          </p:nvSpPr>
          <p:spPr bwMode="auto">
            <a:xfrm>
              <a:off x="3384723" y="3479500"/>
              <a:ext cx="1246189" cy="210183"/>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(Parking lot)</a:t>
              </a:r>
              <a:endParaRPr lang="en-US" sz="600" dirty="0">
                <a:effectLst/>
                <a:latin typeface="+mn-lt"/>
                <a:ea typeface="Calibri"/>
                <a:cs typeface="Times New Roman"/>
              </a:endParaRPr>
            </a:p>
          </p:txBody>
        </p:sp>
        <p:sp>
          <p:nvSpPr>
            <p:cNvPr id="76" name="Text Box 107" hidden="1"/>
            <p:cNvSpPr txBox="1">
              <a:spLocks noChangeArrowheads="1"/>
            </p:cNvSpPr>
            <p:nvPr/>
          </p:nvSpPr>
          <p:spPr bwMode="auto">
            <a:xfrm>
              <a:off x="6457496" y="3404374"/>
              <a:ext cx="1117601" cy="459105"/>
            </a:xfrm>
            <a:prstGeom prst="rect">
              <a:avLst/>
            </a:prstGeom>
            <a:noFill/>
            <a:ln>
              <a:noFill/>
            </a:ln>
            <a:extLst/>
          </p:spPr>
          <p:txBody>
            <a:bodyPr rot="0" vert="horz" wrap="square" lIns="91440" tIns="45720" rIns="91440" bIns="45720" anchor="t" anchorCtr="0" upright="1">
              <a:noAutofit/>
            </a:bodyPr>
            <a:lstStyle/>
            <a:p>
              <a:pPr marL="0" marR="0">
                <a:spcBef>
                  <a:spcPts val="0"/>
                </a:spcBef>
                <a:spcAft>
                  <a:spcPts val="0"/>
                </a:spcAft>
              </a:pPr>
              <a:r>
                <a:rPr lang="en-US" sz="600" dirty="0" smtClean="0">
                  <a:effectLst/>
                  <a:latin typeface="+mn-lt"/>
                  <a:ea typeface="Calibri"/>
                  <a:cs typeface="Times New Roman"/>
                </a:rPr>
                <a:t>(Parking garage)</a:t>
              </a:r>
              <a:endParaRPr lang="en-US" sz="600" dirty="0">
                <a:effectLst/>
                <a:latin typeface="+mn-lt"/>
                <a:ea typeface="Calibri"/>
                <a:cs typeface="Times New Roman"/>
              </a:endParaRPr>
            </a:p>
          </p:txBody>
        </p:sp>
      </p:grpSp>
    </p:spTree>
    <p:extLst>
      <p:ext uri="{BB962C8B-B14F-4D97-AF65-F5344CB8AC3E}">
        <p14:creationId xmlns:p14="http://schemas.microsoft.com/office/powerpoint/2010/main" val="2511768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30"/>
          </p:nvPr>
        </p:nvPicPr>
        <p:blipFill>
          <a:blip r:embed="rId2">
            <a:extLst>
              <a:ext uri="{28A0092B-C50C-407E-A947-70E740481C1C}">
                <a14:useLocalDpi xmlns:a14="http://schemas.microsoft.com/office/drawing/2010/main" val="0"/>
              </a:ext>
            </a:extLst>
          </a:blip>
          <a:srcRect/>
          <a:stretch>
            <a:fillRect/>
          </a:stretch>
        </p:blipFill>
        <p:spPr/>
      </p:pic>
      <p:sp>
        <p:nvSpPr>
          <p:cNvPr id="8" name="Text Placeholder 7"/>
          <p:cNvSpPr>
            <a:spLocks noGrp="1"/>
          </p:cNvSpPr>
          <p:nvPr>
            <p:ph type="body" sz="quarter" idx="28"/>
          </p:nvPr>
        </p:nvSpPr>
        <p:spPr/>
        <p:txBody>
          <a:bodyPr>
            <a:normAutofit/>
          </a:bodyPr>
          <a:lstStyle/>
          <a:p>
            <a:r>
              <a:rPr lang="en-US" dirty="0" smtClean="0"/>
              <a:t>Workbook Part 2</a:t>
            </a:r>
            <a:endParaRPr lang="en-US" dirty="0"/>
          </a:p>
        </p:txBody>
      </p:sp>
      <p:sp>
        <p:nvSpPr>
          <p:cNvPr id="5" name="Slide Number Placeholder 4"/>
          <p:cNvSpPr>
            <a:spLocks noGrp="1"/>
          </p:cNvSpPr>
          <p:nvPr>
            <p:ph type="sldNum" sz="quarter" idx="36"/>
          </p:nvPr>
        </p:nvSpPr>
        <p:spPr/>
        <p:txBody>
          <a:bodyPr/>
          <a:lstStyle/>
          <a:p>
            <a:r>
              <a:rPr lang="en-US" smtClean="0"/>
              <a:t> </a:t>
            </a:r>
            <a:fld id="{1E05A8D5-9D50-4F79-AAB3-D0C9B9E3293E}" type="slidenum">
              <a:rPr lang="en-US" smtClean="0"/>
              <a:pPr/>
              <a:t>36</a:t>
            </a:fld>
            <a:endParaRPr lang="en-US" dirty="0"/>
          </a:p>
        </p:txBody>
      </p:sp>
      <p:sp>
        <p:nvSpPr>
          <p:cNvPr id="3" name="Footer Placeholder 2"/>
          <p:cNvSpPr>
            <a:spLocks noGrp="1"/>
          </p:cNvSpPr>
          <p:nvPr>
            <p:ph type="ftr" sz="quarter" idx="35"/>
          </p:nvPr>
        </p:nvSpPr>
        <p:spPr/>
        <p:txBody>
          <a:bodyPr/>
          <a:lstStyle/>
          <a:p>
            <a:r>
              <a:rPr lang="en-US" smtClean="0"/>
              <a:t>Module 6: Critical Infrastructure Assets</a:t>
            </a:r>
            <a:endParaRPr lang="en-US" dirty="0"/>
          </a:p>
        </p:txBody>
      </p:sp>
      <p:sp>
        <p:nvSpPr>
          <p:cNvPr id="4" name="Date Placeholder 3"/>
          <p:cNvSpPr>
            <a:spLocks noGrp="1"/>
          </p:cNvSpPr>
          <p:nvPr>
            <p:ph type="dt" sz="half" idx="34"/>
          </p:nvPr>
        </p:nvSpPr>
        <p:spPr/>
        <p:txBody>
          <a:bodyPr/>
          <a:lstStyle/>
          <a:p>
            <a:r>
              <a:rPr lang="en-US" smtClean="0"/>
              <a:t>CISR v1.0</a:t>
            </a:r>
            <a:endParaRPr lang="en-US" dirty="0" smtClean="0"/>
          </a:p>
        </p:txBody>
      </p:sp>
      <p:sp>
        <p:nvSpPr>
          <p:cNvPr id="7" name="Content Placeholder 6"/>
          <p:cNvSpPr>
            <a:spLocks noGrp="1"/>
          </p:cNvSpPr>
          <p:nvPr>
            <p:ph sz="quarter" idx="13"/>
          </p:nvPr>
        </p:nvSpPr>
        <p:spPr/>
        <p:txBody>
          <a:bodyPr/>
          <a:lstStyle/>
          <a:p>
            <a:pPr lvl="0"/>
            <a:r>
              <a:rPr lang="en-US" smtClean="0"/>
              <a:t>What influenced your decision regarding probability of occurrence levels?</a:t>
            </a:r>
          </a:p>
          <a:p>
            <a:r>
              <a:rPr lang="en-US" smtClean="0"/>
              <a:t>What additional information would you need to make more accurate decisions about probability of occurrence?</a:t>
            </a:r>
            <a:endParaRPr lang="en-US" dirty="0"/>
          </a:p>
        </p:txBody>
      </p:sp>
      <p:sp>
        <p:nvSpPr>
          <p:cNvPr id="2" name="Title 1"/>
          <p:cNvSpPr>
            <a:spLocks noGrp="1"/>
          </p:cNvSpPr>
          <p:nvPr>
            <p:ph type="title"/>
          </p:nvPr>
        </p:nvSpPr>
        <p:spPr/>
        <p:txBody>
          <a:bodyPr>
            <a:normAutofit fontScale="90000"/>
          </a:bodyPr>
          <a:lstStyle/>
          <a:p>
            <a:r>
              <a:rPr lang="en-US" smtClean="0"/>
              <a:t>Threaded Exercise Part 2 — Discussion Questions</a:t>
            </a:r>
            <a:endParaRPr lang="en-US" dirty="0"/>
          </a:p>
        </p:txBody>
      </p:sp>
      <p:sp>
        <p:nvSpPr>
          <p:cNvPr id="6" name="Text Placeholder 5"/>
          <p:cNvSpPr>
            <a:spLocks noGrp="1"/>
          </p:cNvSpPr>
          <p:nvPr>
            <p:ph type="body" sz="quarter" idx="31"/>
          </p:nvPr>
        </p:nvSpPr>
        <p:spPr/>
        <p:txBody>
          <a:bodyPr/>
          <a:lstStyle/>
          <a:p>
            <a:r>
              <a:rPr lang="en-US" dirty="0" smtClean="0"/>
              <a:t>Refer To:</a:t>
            </a:r>
            <a:endParaRPr lang="en-US" dirty="0"/>
          </a:p>
        </p:txBody>
      </p:sp>
      <p:sp>
        <p:nvSpPr>
          <p:cNvPr id="15"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What influenced your decision regarding probability of occurrence levels?</a:t>
            </a:r>
          </a:p>
          <a:p>
            <a:pPr marL="114300" indent="-114300">
              <a:spcAft>
                <a:spcPts val="0"/>
              </a:spcAft>
            </a:pPr>
            <a:r>
              <a:rPr lang="en-US" sz="1000" b="0" smtClean="0"/>
              <a:t>What additional information would you need to make more accurate decisions about probability of occurrence?</a:t>
            </a:r>
            <a:endParaRPr lang="en-US" sz="1000" b="0" dirty="0"/>
          </a:p>
        </p:txBody>
      </p:sp>
      <p:sp>
        <p:nvSpPr>
          <p:cNvPr id="17"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Threaded Exercise Part 2 — Discussion Questions</a:t>
            </a:r>
            <a:endParaRPr lang="en-US" sz="1000" b="0" dirty="0"/>
          </a:p>
        </p:txBody>
      </p:sp>
      <p:sp>
        <p:nvSpPr>
          <p:cNvPr id="20"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1"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Workbook Part 2</a:t>
            </a:r>
            <a:endParaRPr lang="en-US" sz="800" b="0" dirty="0"/>
          </a:p>
        </p:txBody>
      </p:sp>
    </p:spTree>
    <p:extLst>
      <p:ext uri="{BB962C8B-B14F-4D97-AF65-F5344CB8AC3E}">
        <p14:creationId xmlns:p14="http://schemas.microsoft.com/office/powerpoint/2010/main" val="1691208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Module Summary</a:t>
            </a:r>
            <a:endParaRPr lang="en-US" dirty="0"/>
          </a:p>
        </p:txBody>
      </p:sp>
      <p:sp>
        <p:nvSpPr>
          <p:cNvPr id="6" name="Footer Placeholder 5"/>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a:p>
        </p:txBody>
      </p:sp>
      <p:sp>
        <p:nvSpPr>
          <p:cNvPr id="3" name="Slide Number Placeholder 2"/>
          <p:cNvSpPr>
            <a:spLocks noGrp="1"/>
          </p:cNvSpPr>
          <p:nvPr>
            <p:ph type="sldNum" sz="quarter" idx="4"/>
          </p:nvPr>
        </p:nvSpPr>
        <p:spPr/>
        <p:txBody>
          <a:bodyPr/>
          <a:lstStyle/>
          <a:p>
            <a:r>
              <a:rPr lang="en-US" smtClean="0"/>
              <a:t> </a:t>
            </a:r>
            <a:fld id="{1E05A8D5-9D50-4F79-AAB3-D0C9B9E3293E}" type="slidenum">
              <a:rPr lang="en-US" smtClean="0"/>
              <a:pPr/>
              <a:t>37</a:t>
            </a:fld>
            <a:endParaRPr lang="en-US" dirty="0"/>
          </a:p>
        </p:txBody>
      </p:sp>
      <p:sp>
        <p:nvSpPr>
          <p:cNvPr id="12" name="Content Placeholder 11"/>
          <p:cNvSpPr>
            <a:spLocks noGrp="1"/>
          </p:cNvSpPr>
          <p:nvPr>
            <p:ph sz="quarter" idx="10"/>
          </p:nvPr>
        </p:nvSpPr>
        <p:spPr/>
        <p:txBody>
          <a:bodyPr/>
          <a:lstStyle/>
          <a:p>
            <a:pPr lvl="0"/>
            <a:r>
              <a:rPr lang="en-US" smtClean="0"/>
              <a:t>Critical assets</a:t>
            </a:r>
          </a:p>
          <a:p>
            <a:r>
              <a:rPr lang="en-US" smtClean="0"/>
              <a:t>Undesirable consequences of critical asset loss analysis</a:t>
            </a:r>
            <a:endParaRPr lang="en-US" dirty="0"/>
          </a:p>
        </p:txBody>
      </p:sp>
      <p:sp>
        <p:nvSpPr>
          <p:cNvPr id="16"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Critical assets</a:t>
            </a:r>
          </a:p>
          <a:p>
            <a:pPr marL="114300" indent="-114300">
              <a:spcAft>
                <a:spcPts val="0"/>
              </a:spcAft>
            </a:pPr>
            <a:r>
              <a:rPr lang="en-US" sz="1000" b="0" smtClean="0"/>
              <a:t>Undesirable consequences of critical asset loss analysis</a:t>
            </a:r>
            <a:endParaRPr lang="en-US" sz="1000" b="0" dirty="0"/>
          </a:p>
        </p:txBody>
      </p:sp>
      <p:sp>
        <p:nvSpPr>
          <p:cNvPr id="10"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Module Summary</a:t>
            </a:r>
            <a:endParaRPr lang="en-US" sz="1000" b="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Critical Assets</a:t>
            </a:r>
            <a:endParaRPr lang="en-US" dirty="0"/>
          </a:p>
        </p:txBody>
      </p:sp>
      <p:sp>
        <p:nvSpPr>
          <p:cNvPr id="3" name="Footer Placeholder 2"/>
          <p:cNvSpPr>
            <a:spLocks noGrp="1"/>
          </p:cNvSpPr>
          <p:nvPr>
            <p:ph type="ftr" sz="quarter" idx="3"/>
          </p:nvPr>
        </p:nvSpPr>
        <p:spPr/>
        <p:txBody>
          <a:bodyPr/>
          <a:lstStyle/>
          <a:p>
            <a:r>
              <a:rPr lang="en-US" smtClean="0"/>
              <a:t>Module 6: Critical Infrastructure Assets</a:t>
            </a:r>
            <a:endParaRPr lang="en-US" dirty="0"/>
          </a:p>
        </p:txBody>
      </p:sp>
      <p:sp>
        <p:nvSpPr>
          <p:cNvPr id="4" name="Date Placeholder 3"/>
          <p:cNvSpPr>
            <a:spLocks noGrp="1"/>
          </p:cNvSpPr>
          <p:nvPr>
            <p:ph type="dt" sz="half" idx="2"/>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4</a:t>
            </a:fld>
            <a:endParaRPr lang="en-US" dirty="0"/>
          </a:p>
        </p:txBody>
      </p:sp>
      <p:sp>
        <p:nvSpPr>
          <p:cNvPr id="9" name="Content Placeholder 8"/>
          <p:cNvSpPr>
            <a:spLocks noGrp="1"/>
          </p:cNvSpPr>
          <p:nvPr>
            <p:ph sz="quarter" idx="10"/>
          </p:nvPr>
        </p:nvSpPr>
        <p:spPr/>
        <p:txBody>
          <a:bodyPr/>
          <a:lstStyle/>
          <a:p>
            <a:r>
              <a:rPr lang="en-US" smtClean="0"/>
              <a:t>Any people, information, processes, and equipment that must be protected to prevent an undesired consequence from occurring</a:t>
            </a:r>
            <a:endParaRPr lang="en-US" dirty="0"/>
          </a:p>
        </p:txBody>
      </p:sp>
      <p:sp>
        <p:nvSpPr>
          <p:cNvPr id="10"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Critical Assets</a:t>
            </a:r>
            <a:endParaRPr lang="en-US" sz="1000" b="0" dirty="0"/>
          </a:p>
        </p:txBody>
      </p:sp>
      <p:sp>
        <p:nvSpPr>
          <p:cNvPr id="11"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5425" indent="-225425"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Any people, information, processes, and equipment that must be protected to prevent an undesired consequence from occurring</a:t>
            </a:r>
            <a:endParaRPr lang="en-US" sz="1000" b="0" dirty="0"/>
          </a:p>
        </p:txBody>
      </p:sp>
    </p:spTree>
    <p:extLst>
      <p:ext uri="{BB962C8B-B14F-4D97-AF65-F5344CB8AC3E}">
        <p14:creationId xmlns:p14="http://schemas.microsoft.com/office/powerpoint/2010/main" val="171703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Categories of Critical Assets (1 of 2)</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5</a:t>
            </a:fld>
            <a:endParaRPr lang="en-US" dirty="0"/>
          </a:p>
        </p:txBody>
      </p:sp>
      <p:pic>
        <p:nvPicPr>
          <p:cNvPr id="10"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4326181" y="3808173"/>
            <a:ext cx="3175493" cy="2113655"/>
          </a:xfrm>
          <a:ln>
            <a:solidFill>
              <a:schemeClr val="tx1"/>
            </a:solidFill>
          </a:ln>
        </p:spPr>
      </p:pic>
      <p:sp>
        <p:nvSpPr>
          <p:cNvPr id="8" name="Content Placeholder 7"/>
          <p:cNvSpPr>
            <a:spLocks noGrp="1"/>
          </p:cNvSpPr>
          <p:nvPr>
            <p:ph sz="quarter" idx="17"/>
          </p:nvPr>
        </p:nvSpPr>
        <p:spPr/>
        <p:txBody>
          <a:bodyPr/>
          <a:lstStyle/>
          <a:p>
            <a:pPr lvl="0"/>
            <a:r>
              <a:rPr lang="en-US" smtClean="0"/>
              <a:t>People — dignitaries, government leaders, and officials or individuals in critical mission-specific positions</a:t>
            </a:r>
          </a:p>
          <a:p>
            <a:r>
              <a:rPr lang="en-US" smtClean="0"/>
              <a:t>Information — classified documents, reports, or other proprietary data</a:t>
            </a:r>
            <a:endParaRPr lang="en-US" dirty="0"/>
          </a:p>
        </p:txBody>
      </p:sp>
      <p:sp>
        <p:nvSpPr>
          <p:cNvPr id="11" name="TextBox 10"/>
          <p:cNvSpPr txBox="1"/>
          <p:nvPr/>
        </p:nvSpPr>
        <p:spPr>
          <a:xfrm>
            <a:off x="5805251" y="5666001"/>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3"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Categories of Critical Assets (1 of 2)</a:t>
            </a:r>
            <a:endParaRPr lang="en-US" sz="1000" b="0" dirty="0"/>
          </a:p>
        </p:txBody>
      </p:sp>
      <p:sp>
        <p:nvSpPr>
          <p:cNvPr id="14"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People — dignitaries, government leaders, and officials or individuals in critical mission-specific positions</a:t>
            </a:r>
          </a:p>
          <a:p>
            <a:pPr marL="114300" indent="-114300">
              <a:spcAft>
                <a:spcPts val="0"/>
              </a:spcAft>
            </a:pPr>
            <a:r>
              <a:rPr lang="en-US" sz="1000" b="0" smtClean="0"/>
              <a:t>Information — classified documents, reports, or other proprietary data</a:t>
            </a:r>
            <a:endParaRPr lang="en-US" sz="1000" b="0"/>
          </a:p>
        </p:txBody>
      </p:sp>
    </p:spTree>
    <p:extLst>
      <p:ext uri="{BB962C8B-B14F-4D97-AF65-F5344CB8AC3E}">
        <p14:creationId xmlns:p14="http://schemas.microsoft.com/office/powerpoint/2010/main" val="237137536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Categories of Critical Assets (2 of 2)</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6</a:t>
            </a:fld>
            <a:endParaRPr lang="en-US" dirty="0"/>
          </a:p>
        </p:txBody>
      </p:sp>
      <p:pic>
        <p:nvPicPr>
          <p:cNvPr id="9" name="Picture 2" descr="Picture">
            <a:hlinkClick r:id="rId2"/>
          </p:cNvPr>
          <p:cNvPicPr>
            <a:picLocks noGrp="1" noChangeAspect="1" noChangeArrowheads="1"/>
          </p:cNvPicPr>
          <p:nvPr>
            <p:ph sz="quarter" idx="16"/>
          </p:nvPr>
        </p:nvPicPr>
        <p:blipFill>
          <a:blip r:embed="rId3" cstate="print">
            <a:extLst>
              <a:ext uri="{28A0092B-C50C-407E-A947-70E740481C1C}">
                <a14:useLocalDpi xmlns:a14="http://schemas.microsoft.com/office/drawing/2010/main" val="0"/>
              </a:ext>
            </a:extLst>
          </a:blip>
          <a:srcRect/>
          <a:stretch>
            <a:fillRect/>
          </a:stretch>
        </p:blipFill>
        <p:spPr>
          <a:xfrm>
            <a:off x="4279900" y="3844548"/>
            <a:ext cx="2553523" cy="1914008"/>
          </a:xfrm>
          <a:ln>
            <a:solidFill>
              <a:schemeClr val="tx1"/>
            </a:solidFill>
          </a:ln>
        </p:spPr>
      </p:pic>
      <p:sp>
        <p:nvSpPr>
          <p:cNvPr id="8" name="Content Placeholder 7"/>
          <p:cNvSpPr>
            <a:spLocks noGrp="1"/>
          </p:cNvSpPr>
          <p:nvPr>
            <p:ph sz="quarter" idx="17"/>
          </p:nvPr>
        </p:nvSpPr>
        <p:spPr/>
        <p:txBody>
          <a:bodyPr/>
          <a:lstStyle/>
          <a:p>
            <a:pPr lvl="0"/>
            <a:r>
              <a:rPr lang="en-US" smtClean="0"/>
              <a:t>Processes — backup and storage of data processing materials and special analytical programs</a:t>
            </a:r>
          </a:p>
          <a:p>
            <a:r>
              <a:rPr lang="en-US" smtClean="0"/>
              <a:t>Equipment — data processing equipment, military weapons, computers, and vehicles</a:t>
            </a:r>
          </a:p>
          <a:p>
            <a:endParaRPr lang="en-US" dirty="0"/>
          </a:p>
        </p:txBody>
      </p:sp>
      <p:sp>
        <p:nvSpPr>
          <p:cNvPr id="10" name="TextBox 9"/>
          <p:cNvSpPr txBox="1"/>
          <p:nvPr/>
        </p:nvSpPr>
        <p:spPr>
          <a:xfrm>
            <a:off x="5130800" y="5499100"/>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3"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Categories of Critical Assets (2 of 2)</a:t>
            </a:r>
            <a:endParaRPr lang="en-US" sz="1000" b="0" dirty="0"/>
          </a:p>
        </p:txBody>
      </p:sp>
      <p:sp>
        <p:nvSpPr>
          <p:cNvPr id="14"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Processes — backup and storage of data processing materials and special analytical programs</a:t>
            </a:r>
          </a:p>
          <a:p>
            <a:pPr marL="114300" indent="-114300">
              <a:spcAft>
                <a:spcPts val="0"/>
              </a:spcAft>
            </a:pPr>
            <a:r>
              <a:rPr lang="en-US" sz="1000" b="0" smtClean="0"/>
              <a:t>Equipment — data processing equipment, military weapons, computers, and vehicles</a:t>
            </a:r>
          </a:p>
          <a:p>
            <a:pPr>
              <a:spcAft>
                <a:spcPts val="0"/>
              </a:spcAft>
            </a:pPr>
            <a:endParaRPr lang="en-US" sz="1000" b="0"/>
          </a:p>
        </p:txBody>
      </p:sp>
    </p:spTree>
    <p:extLst>
      <p:ext uri="{BB962C8B-B14F-4D97-AF65-F5344CB8AC3E}">
        <p14:creationId xmlns:p14="http://schemas.microsoft.com/office/powerpoint/2010/main" val="8624391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CISR v1.0</a:t>
            </a:r>
            <a:endParaRPr lang="en-US" dirty="0" smtClean="0"/>
          </a:p>
        </p:txBody>
      </p:sp>
      <p:sp>
        <p:nvSpPr>
          <p:cNvPr id="5" name="Slide Number Placeholder 4"/>
          <p:cNvSpPr>
            <a:spLocks noGrp="1"/>
          </p:cNvSpPr>
          <p:nvPr>
            <p:ph type="sldNum" sz="quarter" idx="11"/>
          </p:nvPr>
        </p:nvSpPr>
        <p:spPr/>
        <p:txBody>
          <a:bodyPr/>
          <a:lstStyle/>
          <a:p>
            <a:r>
              <a:rPr lang="en-US" smtClean="0"/>
              <a:t> </a:t>
            </a:r>
            <a:fld id="{1E05A8D5-9D50-4F79-AAB3-D0C9B9E3293E}" type="slidenum">
              <a:rPr lang="en-US" smtClean="0"/>
              <a:pPr/>
              <a:t>7</a:t>
            </a:fld>
            <a:endParaRPr lang="en-US" dirty="0"/>
          </a:p>
        </p:txBody>
      </p:sp>
      <p:sp>
        <p:nvSpPr>
          <p:cNvPr id="3" name="Footer Placeholder 2"/>
          <p:cNvSpPr>
            <a:spLocks noGrp="1"/>
          </p:cNvSpPr>
          <p:nvPr>
            <p:ph type="ftr" sz="quarter" idx="12"/>
          </p:nvPr>
        </p:nvSpPr>
        <p:spPr/>
        <p:txBody>
          <a:bodyPr/>
          <a:lstStyle/>
          <a:p>
            <a:r>
              <a:rPr lang="en-US" smtClean="0"/>
              <a:t>Module 6: Critical Infrastructure Assets</a:t>
            </a:r>
            <a:endParaRPr lang="en-US" dirty="0"/>
          </a:p>
        </p:txBody>
      </p:sp>
      <p:sp>
        <p:nvSpPr>
          <p:cNvPr id="7" name="Content Placeholder 6"/>
          <p:cNvSpPr>
            <a:spLocks noGrp="1"/>
          </p:cNvSpPr>
          <p:nvPr>
            <p:ph sz="quarter" idx="13"/>
          </p:nvPr>
        </p:nvSpPr>
        <p:spPr/>
        <p:txBody>
          <a:bodyPr/>
          <a:lstStyle/>
          <a:p>
            <a:r>
              <a:rPr lang="en-US" dirty="0" smtClean="0"/>
              <a:t>Thinking back to the facilities listed in </a:t>
            </a:r>
            <a:r>
              <a:rPr lang="en-US" i="1" dirty="0" smtClean="0"/>
              <a:t>Module 5: Critical Infrastructure Components</a:t>
            </a:r>
            <a:r>
              <a:rPr lang="en-US" dirty="0" smtClean="0"/>
              <a:t>, what types of critical assets might belong to those facilities?</a:t>
            </a:r>
            <a:endParaRPr lang="en-US" dirty="0"/>
          </a:p>
        </p:txBody>
      </p:sp>
      <p:sp>
        <p:nvSpPr>
          <p:cNvPr id="2" name="Title 1"/>
          <p:cNvSpPr>
            <a:spLocks noGrp="1"/>
          </p:cNvSpPr>
          <p:nvPr>
            <p:ph type="title"/>
          </p:nvPr>
        </p:nvSpPr>
        <p:spPr/>
        <p:txBody>
          <a:bodyPr/>
          <a:lstStyle/>
          <a:p>
            <a:r>
              <a:rPr lang="en-US" smtClean="0"/>
              <a:t>Discussion Question</a:t>
            </a:r>
            <a:endParaRPr lang="en-US" dirty="0"/>
          </a:p>
        </p:txBody>
      </p:sp>
      <p:sp>
        <p:nvSpPr>
          <p:cNvPr id="10"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Arial"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Thinking back to the facilities listed in </a:t>
            </a:r>
            <a:r>
              <a:rPr lang="en-US" sz="1000" b="0" i="1" smtClean="0"/>
              <a:t>Module 5: Critical Infrastructure Components</a:t>
            </a:r>
            <a:r>
              <a:rPr lang="en-US" sz="1000" b="0" smtClean="0"/>
              <a:t>, what types of critical assets might belong to those facilities?</a:t>
            </a:r>
            <a:endParaRPr lang="en-US" sz="1000" b="0" dirty="0"/>
          </a:p>
        </p:txBody>
      </p:sp>
      <p:sp>
        <p:nvSpPr>
          <p:cNvPr id="11"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Discussion Question</a:t>
            </a:r>
            <a:endParaRPr lang="en-US" sz="1000" b="0" dirty="0"/>
          </a:p>
        </p:txBody>
      </p:sp>
    </p:spTree>
    <p:extLst>
      <p:ext uri="{BB962C8B-B14F-4D97-AF65-F5344CB8AC3E}">
        <p14:creationId xmlns:p14="http://schemas.microsoft.com/office/powerpoint/2010/main" val="301476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Critical Asset Identification</a:t>
            </a:r>
            <a:endParaRPr lang="en-US" dirty="0"/>
          </a:p>
        </p:txBody>
      </p:sp>
      <p:sp>
        <p:nvSpPr>
          <p:cNvPr id="3" name="Footer Placeholder 2"/>
          <p:cNvSpPr>
            <a:spLocks noGrp="1"/>
          </p:cNvSpPr>
          <p:nvPr>
            <p:ph type="ftr" sz="quarter" idx="14"/>
          </p:nvPr>
        </p:nvSpPr>
        <p:spPr/>
        <p:txBody>
          <a:bodyPr/>
          <a:lstStyle/>
          <a:p>
            <a:r>
              <a:rPr lang="en-US" smtClean="0"/>
              <a:t>Module 6: Critical Infrastructure Assets</a:t>
            </a:r>
            <a:endParaRPr lang="en-US" dirty="0"/>
          </a:p>
        </p:txBody>
      </p:sp>
      <p:sp>
        <p:nvSpPr>
          <p:cNvPr id="4" name="Date Placeholder 3"/>
          <p:cNvSpPr>
            <a:spLocks noGrp="1"/>
          </p:cNvSpPr>
          <p:nvPr>
            <p:ph type="dt" sz="half" idx="15"/>
          </p:nvPr>
        </p:nvSpPr>
        <p:spPr/>
        <p:txBody>
          <a:bodyPr/>
          <a:lstStyle/>
          <a:p>
            <a:r>
              <a:rPr lang="en-US" smtClean="0"/>
              <a:t>CISR v1.0</a:t>
            </a:r>
            <a:endParaRPr lang="en-US" dirty="0" smtClean="0"/>
          </a:p>
        </p:txBody>
      </p:sp>
      <p:sp>
        <p:nvSpPr>
          <p:cNvPr id="5" name="Slide Number Placeholder 4"/>
          <p:cNvSpPr>
            <a:spLocks noGrp="1"/>
          </p:cNvSpPr>
          <p:nvPr>
            <p:ph type="sldNum" sz="quarter" idx="4"/>
          </p:nvPr>
        </p:nvSpPr>
        <p:spPr/>
        <p:txBody>
          <a:bodyPr/>
          <a:lstStyle/>
          <a:p>
            <a:r>
              <a:rPr lang="en-US" smtClean="0"/>
              <a:t> </a:t>
            </a:r>
            <a:fld id="{1E05A8D5-9D50-4F79-AAB3-D0C9B9E3293E}" type="slidenum">
              <a:rPr lang="en-US" smtClean="0"/>
              <a:pPr/>
              <a:t>8</a:t>
            </a:fld>
            <a:endParaRPr lang="en-US" dirty="0"/>
          </a:p>
        </p:txBody>
      </p:sp>
      <p:pic>
        <p:nvPicPr>
          <p:cNvPr id="10" name="Picture 2"/>
          <p:cNvPicPr>
            <a:picLocks noGrp="1" noChangeAspect="1" noChangeArrowheads="1"/>
          </p:cNvPicPr>
          <p:nvPr>
            <p:ph sz="quarter" idx="16"/>
          </p:nvPr>
        </p:nvPicPr>
        <p:blipFill>
          <a:blip r:embed="rId2" cstate="print">
            <a:extLst>
              <a:ext uri="{28A0092B-C50C-407E-A947-70E740481C1C}">
                <a14:useLocalDpi xmlns:a14="http://schemas.microsoft.com/office/drawing/2010/main" val="0"/>
              </a:ext>
            </a:extLst>
          </a:blip>
          <a:srcRect/>
          <a:stretch>
            <a:fillRect/>
          </a:stretch>
        </p:blipFill>
        <p:spPr>
          <a:xfrm>
            <a:off x="5003801" y="3902325"/>
            <a:ext cx="3035726" cy="2015875"/>
          </a:xfrm>
          <a:ln>
            <a:solidFill>
              <a:schemeClr val="tx1"/>
            </a:solidFill>
          </a:ln>
        </p:spPr>
      </p:pic>
      <p:sp>
        <p:nvSpPr>
          <p:cNvPr id="8" name="Content Placeholder 7"/>
          <p:cNvSpPr>
            <a:spLocks noGrp="1"/>
          </p:cNvSpPr>
          <p:nvPr>
            <p:ph sz="quarter" idx="17"/>
          </p:nvPr>
        </p:nvSpPr>
        <p:spPr/>
        <p:txBody>
          <a:bodyPr/>
          <a:lstStyle/>
          <a:p>
            <a:pPr lvl="0"/>
            <a:r>
              <a:rPr lang="en-US" smtClean="0"/>
              <a:t>Identify all critical assets to prepare for asset analysis</a:t>
            </a:r>
          </a:p>
          <a:p>
            <a:r>
              <a:rPr lang="en-US" smtClean="0"/>
              <a:t>Identification must occur before prioritizing critical assets for protection</a:t>
            </a:r>
          </a:p>
          <a:p>
            <a:endParaRPr lang="en-US" dirty="0"/>
          </a:p>
        </p:txBody>
      </p:sp>
      <p:sp>
        <p:nvSpPr>
          <p:cNvPr id="11" name="TextBox 10"/>
          <p:cNvSpPr txBox="1"/>
          <p:nvPr/>
        </p:nvSpPr>
        <p:spPr>
          <a:xfrm>
            <a:off x="6343650" y="5695950"/>
            <a:ext cx="1704975" cy="230832"/>
          </a:xfrm>
          <a:prstGeom prst="rect">
            <a:avLst/>
          </a:prstGeom>
          <a:noFill/>
        </p:spPr>
        <p:txBody>
          <a:bodyPr wrap="square" rtlCol="0">
            <a:spAutoFit/>
          </a:bodyPr>
          <a:lstStyle/>
          <a:p>
            <a:pPr algn="r"/>
            <a:r>
              <a:rPr lang="en-US" sz="900" b="1" dirty="0" smtClean="0">
                <a:solidFill>
                  <a:schemeClr val="bg1"/>
                </a:solidFill>
              </a:rPr>
              <a:t>Source: Getty Images</a:t>
            </a:r>
            <a:endParaRPr lang="en-US" sz="900" b="1" dirty="0">
              <a:solidFill>
                <a:schemeClr val="bg1"/>
              </a:solidFill>
            </a:endParaRPr>
          </a:p>
        </p:txBody>
      </p:sp>
      <p:sp>
        <p:nvSpPr>
          <p:cNvPr id="13" name="CallTop" hidden="1"/>
          <p:cNvSpPr txBox="1">
            <a:spLocks/>
          </p:cNvSpPr>
          <p:nvPr/>
        </p:nvSpPr>
        <p:spPr bwMode="auto">
          <a:xfrm>
            <a:off x="50800" y="5029200"/>
            <a:ext cx="2844800" cy="304800"/>
          </a:xfrm>
          <a:prstGeom prst="rect">
            <a:avLst/>
          </a:prstGeom>
          <a:solidFill>
            <a:srgbClr val="E6E6E6"/>
          </a:solidFill>
          <a:ln w="9525">
            <a:noFill/>
            <a:miter lim="800000"/>
            <a:headEnd/>
            <a:tailEnd/>
          </a:ln>
          <a:effectLst/>
        </p:spPr>
        <p:txBody>
          <a:bodyPr vert="horz" wrap="square" lIns="9144" tIns="9144" rIns="9144" bIns="9144" numCol="1" anchor="ctr" anchorCtr="0" compatLnSpc="1">
            <a:prstTxWarp prst="textNoShape">
              <a:avLst/>
            </a:prstTxWarp>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Critical Asset Identification</a:t>
            </a:r>
            <a:endParaRPr lang="en-US" sz="1000" b="0" dirty="0"/>
          </a:p>
        </p:txBody>
      </p:sp>
      <p:sp>
        <p:nvSpPr>
          <p:cNvPr id="14"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lang="en-US" sz="2800" b="1" dirty="0" smtClean="0">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Arial" pitchFamily="34" charset="0"/>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Arial" pitchFamily="34" charset="0"/>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ts val="0"/>
              </a:spcAft>
            </a:pPr>
            <a:r>
              <a:rPr lang="en-US" sz="1000" b="0" smtClean="0"/>
              <a:t>Identify all critical assets to prepare for asset analysis</a:t>
            </a:r>
          </a:p>
          <a:p>
            <a:pPr marL="114300" indent="-114300">
              <a:spcAft>
                <a:spcPts val="0"/>
              </a:spcAft>
            </a:pPr>
            <a:r>
              <a:rPr lang="en-US" sz="1000" b="0" smtClean="0"/>
              <a:t>Identification must occur before prioritizing critical assets for protection</a:t>
            </a:r>
          </a:p>
          <a:p>
            <a:pPr>
              <a:spcAft>
                <a:spcPts val="0"/>
              </a:spcAft>
            </a:pPr>
            <a:endParaRPr lang="en-US" sz="1000" b="0"/>
          </a:p>
        </p:txBody>
      </p:sp>
    </p:spTree>
    <p:extLst>
      <p:ext uri="{BB962C8B-B14F-4D97-AF65-F5344CB8AC3E}">
        <p14:creationId xmlns:p14="http://schemas.microsoft.com/office/powerpoint/2010/main" val="22127446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30"/>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28"/>
          </p:nvPr>
        </p:nvSpPr>
        <p:spPr/>
        <p:txBody>
          <a:bodyPr>
            <a:normAutofit/>
          </a:bodyPr>
          <a:lstStyle/>
          <a:p>
            <a:r>
              <a:rPr lang="en-US" dirty="0" smtClean="0"/>
              <a:t>Handout 6.1</a:t>
            </a:r>
            <a:endParaRPr lang="en-US" dirty="0"/>
          </a:p>
        </p:txBody>
      </p:sp>
      <p:sp>
        <p:nvSpPr>
          <p:cNvPr id="4" name="Slide Number Placeholder 3"/>
          <p:cNvSpPr>
            <a:spLocks noGrp="1"/>
          </p:cNvSpPr>
          <p:nvPr>
            <p:ph type="sldNum" sz="quarter" idx="36"/>
          </p:nvPr>
        </p:nvSpPr>
        <p:spPr/>
        <p:txBody>
          <a:bodyPr/>
          <a:lstStyle/>
          <a:p>
            <a:r>
              <a:rPr lang="en-US" smtClean="0"/>
              <a:t> </a:t>
            </a:r>
            <a:fld id="{1E05A8D5-9D50-4F79-AAB3-D0C9B9E3293E}" type="slidenum">
              <a:rPr lang="en-US" smtClean="0"/>
              <a:pPr/>
              <a:t>9</a:t>
            </a:fld>
            <a:endParaRPr lang="en-US" dirty="0"/>
          </a:p>
        </p:txBody>
      </p:sp>
      <p:sp>
        <p:nvSpPr>
          <p:cNvPr id="5" name="Footer Placeholder 4"/>
          <p:cNvSpPr>
            <a:spLocks noGrp="1"/>
          </p:cNvSpPr>
          <p:nvPr>
            <p:ph type="ftr" sz="quarter" idx="35"/>
          </p:nvPr>
        </p:nvSpPr>
        <p:spPr/>
        <p:txBody>
          <a:bodyPr/>
          <a:lstStyle/>
          <a:p>
            <a:r>
              <a:rPr lang="en-US" smtClean="0"/>
              <a:t>Module 6: Critical Infrastructure Assets</a:t>
            </a:r>
            <a:endParaRPr lang="en-US" dirty="0"/>
          </a:p>
        </p:txBody>
      </p:sp>
      <p:sp>
        <p:nvSpPr>
          <p:cNvPr id="6" name="Date Placeholder 5"/>
          <p:cNvSpPr>
            <a:spLocks noGrp="1"/>
          </p:cNvSpPr>
          <p:nvPr>
            <p:ph type="dt" sz="half" idx="34"/>
          </p:nvPr>
        </p:nvSpPr>
        <p:spPr/>
        <p:txBody>
          <a:bodyPr/>
          <a:lstStyle/>
          <a:p>
            <a:r>
              <a:rPr lang="en-US" smtClean="0"/>
              <a:t>CISR v1.0</a:t>
            </a:r>
            <a:endParaRPr lang="en-US" dirty="0"/>
          </a:p>
        </p:txBody>
      </p:sp>
      <p:sp>
        <p:nvSpPr>
          <p:cNvPr id="9" name="Content Placeholder 8"/>
          <p:cNvSpPr>
            <a:spLocks noGrp="1"/>
          </p:cNvSpPr>
          <p:nvPr>
            <p:ph sz="quarter" idx="13"/>
          </p:nvPr>
        </p:nvSpPr>
        <p:spPr/>
        <p:txBody>
          <a:bodyPr/>
          <a:lstStyle/>
          <a:p>
            <a:pPr lvl="0"/>
            <a:r>
              <a:rPr lang="en-US" dirty="0" smtClean="0"/>
              <a:t>Purpose: to identify critical assets for assigned facilities</a:t>
            </a:r>
          </a:p>
          <a:p>
            <a:pPr lvl="1"/>
            <a:r>
              <a:rPr lang="en-US" dirty="0" smtClean="0"/>
              <a:t>Duration: 30 minutes (20-activity; 10-debrief)</a:t>
            </a:r>
          </a:p>
          <a:p>
            <a:pPr lvl="1"/>
            <a:r>
              <a:rPr lang="en-US" dirty="0" smtClean="0"/>
              <a:t>Group composition: table groups</a:t>
            </a:r>
          </a:p>
          <a:p>
            <a:pPr lvl="1"/>
            <a:r>
              <a:rPr lang="en-US" dirty="0" smtClean="0"/>
              <a:t>Debrief: large-group discussion</a:t>
            </a:r>
            <a:endParaRPr lang="en-US" dirty="0"/>
          </a:p>
        </p:txBody>
      </p:sp>
      <p:sp>
        <p:nvSpPr>
          <p:cNvPr id="2" name="Title 1"/>
          <p:cNvSpPr>
            <a:spLocks noGrp="1"/>
          </p:cNvSpPr>
          <p:nvPr>
            <p:ph type="title"/>
          </p:nvPr>
        </p:nvSpPr>
        <p:spPr/>
        <p:txBody>
          <a:bodyPr>
            <a:normAutofit fontScale="90000"/>
          </a:bodyPr>
          <a:lstStyle/>
          <a:p>
            <a:r>
              <a:rPr lang="en-US" dirty="0" smtClean="0"/>
              <a:t>Critical Asset </a:t>
            </a:r>
            <a:br>
              <a:rPr lang="en-US" dirty="0" smtClean="0"/>
            </a:br>
            <a:r>
              <a:rPr lang="en-US" dirty="0" smtClean="0"/>
              <a:t>Identification Activity</a:t>
            </a:r>
            <a:endParaRPr lang="en-US" dirty="0"/>
          </a:p>
        </p:txBody>
      </p:sp>
      <p:sp>
        <p:nvSpPr>
          <p:cNvPr id="3" name="Text Placeholder 2"/>
          <p:cNvSpPr>
            <a:spLocks noGrp="1"/>
          </p:cNvSpPr>
          <p:nvPr>
            <p:ph type="body" sz="quarter" idx="31"/>
          </p:nvPr>
        </p:nvSpPr>
        <p:spPr/>
        <p:txBody>
          <a:bodyPr/>
          <a:lstStyle/>
          <a:p>
            <a:r>
              <a:rPr lang="en-US" dirty="0" smtClean="0"/>
              <a:t>Refer To:</a:t>
            </a:r>
            <a:endParaRPr lang="en-US" dirty="0"/>
          </a:p>
        </p:txBody>
      </p:sp>
      <p:sp>
        <p:nvSpPr>
          <p:cNvPr id="11" name="Content Placeholder 23"/>
          <p:cNvSpPr txBox="1">
            <a:spLocks/>
          </p:cNvSpPr>
          <p:nvPr/>
        </p:nvSpPr>
        <p:spPr>
          <a:xfrm>
            <a:off x="4173538" y="5039301"/>
            <a:ext cx="4023360" cy="1737360"/>
          </a:xfrm>
          <a:prstGeom prst="rect">
            <a:avLst/>
          </a:prstGeom>
        </p:spPr>
        <p:txBody>
          <a:bodyPr/>
          <a:lstStyle>
            <a:lvl1pPr marL="182563" indent="-182563"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457200" indent="-180975" algn="l" rtl="0" eaLnBrk="1" fontAlgn="base" hangingPunct="1">
              <a:spcBef>
                <a:spcPts val="0"/>
              </a:spcBef>
              <a:spcAft>
                <a:spcPts val="100"/>
              </a:spcAft>
              <a:buChar char="•"/>
              <a:defRPr sz="2400" b="1">
                <a:solidFill>
                  <a:schemeClr val="tx1"/>
                </a:solidFill>
                <a:latin typeface="+mn-lt"/>
                <a:cs typeface="Arial" pitchFamily="34" charset="0"/>
              </a:defRPr>
            </a:lvl2pPr>
            <a:lvl3pPr marL="731520" indent="-180975" algn="l" rtl="0" eaLnBrk="1" fontAlgn="base" hangingPunct="1">
              <a:spcBef>
                <a:spcPts val="0"/>
              </a:spcBef>
              <a:spcAft>
                <a:spcPts val="100"/>
              </a:spcAft>
              <a:buChar char="•"/>
              <a:defRPr sz="2000" b="1">
                <a:solidFill>
                  <a:schemeClr val="tx1"/>
                </a:solidFill>
                <a:latin typeface="+mn-lt"/>
                <a:cs typeface="Arial" pitchFamily="34" charset="0"/>
              </a:defRPr>
            </a:lvl3pPr>
            <a:lvl4pPr marL="1005840" indent="-182880" algn="l" rtl="0" eaLnBrk="1" fontAlgn="base" hangingPunct="1">
              <a:spcBef>
                <a:spcPts val="0"/>
              </a:spcBef>
              <a:spcAft>
                <a:spcPts val="10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endParaRPr lang="en-US" dirty="0"/>
          </a:p>
        </p:txBody>
      </p:sp>
      <p:sp>
        <p:nvSpPr>
          <p:cNvPr id="17" name="CallBottom" hidden="1"/>
          <p:cNvSpPr txBox="1">
            <a:spLocks/>
          </p:cNvSpPr>
          <p:nvPr/>
        </p:nvSpPr>
        <p:spPr bwMode="auto">
          <a:xfrm>
            <a:off x="50800" y="5334000"/>
            <a:ext cx="2844800" cy="1244600"/>
          </a:xfrm>
          <a:prstGeom prst="rect">
            <a:avLst/>
          </a:prstGeom>
          <a:solidFill>
            <a:srgbClr val="E6E6E6"/>
          </a:solidFill>
          <a:ln w="9525">
            <a:noFill/>
            <a:miter lim="800000"/>
            <a:headEnd/>
            <a:tailEnd/>
          </a:ln>
        </p:spPr>
        <p:txBody>
          <a:bodyPr vert="horz" wrap="square" lIns="9144" tIns="9144" rIns="9144" bIns="9144" numCol="1" anchor="t" anchorCtr="0" compatLnSpc="1">
            <a:prstTxWarp prst="textNoShape">
              <a:avLst/>
            </a:prstTxWarp>
          </a:bodyPr>
          <a:lstStyle>
            <a:lvl1pPr marL="228600" indent="-228600" algn="l" rtl="0" eaLnBrk="1" fontAlgn="base" hangingPunct="1">
              <a:spcBef>
                <a:spcPts val="0"/>
              </a:spcBef>
              <a:spcAft>
                <a:spcPts val="200"/>
              </a:spcAft>
              <a:buSzPct val="88000"/>
              <a:buFont typeface="Wingdings" pitchFamily="2" charset="2"/>
              <a:buChar char="§"/>
              <a:defRPr sz="2800" b="1">
                <a:solidFill>
                  <a:schemeClr val="tx1"/>
                </a:solidFill>
                <a:latin typeface="+mn-lt"/>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pPr marL="114300" indent="-114300">
              <a:spcAft>
                <a:spcPct val="0"/>
              </a:spcAft>
            </a:pPr>
            <a:r>
              <a:rPr lang="en-US" sz="1000" b="0" smtClean="0"/>
              <a:t>Purpose: to identify critical assets for assigned facilities</a:t>
            </a:r>
          </a:p>
          <a:p>
            <a:pPr marL="228600" lvl="1" indent="-114300">
              <a:spcAft>
                <a:spcPct val="0"/>
              </a:spcAft>
            </a:pPr>
            <a:r>
              <a:rPr lang="en-US" sz="1000" b="0" smtClean="0"/>
              <a:t>Duration: 30 minutes (20-activity; 10-debrief)</a:t>
            </a:r>
          </a:p>
          <a:p>
            <a:pPr marL="228600" lvl="1" indent="-114300">
              <a:spcAft>
                <a:spcPct val="0"/>
              </a:spcAft>
            </a:pPr>
            <a:r>
              <a:rPr lang="en-US" sz="1000" b="0" smtClean="0"/>
              <a:t>Group composition: table groups</a:t>
            </a:r>
          </a:p>
          <a:p>
            <a:pPr marL="228600" lvl="1" indent="-114300">
              <a:spcAft>
                <a:spcPct val="0"/>
              </a:spcAft>
            </a:pPr>
            <a:r>
              <a:rPr lang="en-US" sz="1000" b="0" smtClean="0"/>
              <a:t>Debrief: large-group discussion</a:t>
            </a:r>
            <a:endParaRPr lang="en-US" sz="1000" b="0" dirty="0"/>
          </a:p>
        </p:txBody>
      </p:sp>
      <p:sp>
        <p:nvSpPr>
          <p:cNvPr id="21" name="CallAddLeft" hidden="1"/>
          <p:cNvSpPr txBox="1">
            <a:spLocks/>
          </p:cNvSpPr>
          <p:nvPr/>
        </p:nvSpPr>
        <p:spPr>
          <a:xfrm>
            <a:off x="50800" y="5029200"/>
            <a:ext cx="1803400" cy="304800"/>
          </a:xfrm>
          <a:prstGeom prst="rect">
            <a:avLst/>
          </a:prstGeom>
          <a:solidFill>
            <a:schemeClr val="bg2">
              <a:lumMod val="60000"/>
              <a:lumOff val="40000"/>
            </a:schemeClr>
          </a:solidFill>
        </p:spPr>
        <p:txBody>
          <a:bodyPr vert="horz" lIns="91440" tIns="45720" rIns="91440" bIns="45720" rtlCol="0" anchor="ctr">
            <a:noAutofit/>
          </a:bodyPr>
          <a:lstStyle>
            <a:lvl1pPr algn="ctr" rtl="0" eaLnBrk="1" fontAlgn="base" hangingPunct="1">
              <a:spcBef>
                <a:spcPct val="0"/>
              </a:spcBef>
              <a:spcAft>
                <a:spcPct val="0"/>
              </a:spcAft>
              <a:defRPr sz="3200" b="1">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3500" b="1">
                <a:solidFill>
                  <a:schemeClr val="tx1"/>
                </a:solidFill>
                <a:latin typeface="Arial" charset="0"/>
              </a:defRPr>
            </a:lvl2pPr>
            <a:lvl3pPr algn="ctr" rtl="0" eaLnBrk="1" fontAlgn="base" hangingPunct="1">
              <a:spcBef>
                <a:spcPct val="0"/>
              </a:spcBef>
              <a:spcAft>
                <a:spcPct val="0"/>
              </a:spcAft>
              <a:defRPr sz="3500" b="1">
                <a:solidFill>
                  <a:schemeClr val="tx1"/>
                </a:solidFill>
                <a:latin typeface="Arial" charset="0"/>
              </a:defRPr>
            </a:lvl3pPr>
            <a:lvl4pPr algn="ctr" rtl="0" eaLnBrk="1" fontAlgn="base" hangingPunct="1">
              <a:spcBef>
                <a:spcPct val="0"/>
              </a:spcBef>
              <a:spcAft>
                <a:spcPct val="0"/>
              </a:spcAft>
              <a:defRPr sz="3500" b="1">
                <a:solidFill>
                  <a:schemeClr val="tx1"/>
                </a:solidFill>
                <a:latin typeface="Arial" charset="0"/>
              </a:defRPr>
            </a:lvl4pPr>
            <a:lvl5pPr algn="ctr" rtl="0" eaLnBrk="1" fontAlgn="base" hangingPunct="1">
              <a:spcBef>
                <a:spcPct val="0"/>
              </a:spcBef>
              <a:spcAft>
                <a:spcPct val="0"/>
              </a:spcAft>
              <a:defRPr sz="3500" b="1">
                <a:solidFill>
                  <a:schemeClr val="tx1"/>
                </a:solidFill>
                <a:latin typeface="Arial" charset="0"/>
              </a:defRPr>
            </a:lvl5pPr>
            <a:lvl6pPr marL="457200" algn="ctr" rtl="0" eaLnBrk="1" fontAlgn="base" hangingPunct="1">
              <a:spcBef>
                <a:spcPct val="0"/>
              </a:spcBef>
              <a:spcAft>
                <a:spcPct val="0"/>
              </a:spcAft>
              <a:defRPr sz="3500" b="1">
                <a:solidFill>
                  <a:srgbClr val="000066"/>
                </a:solidFill>
                <a:latin typeface="Arial" charset="0"/>
              </a:defRPr>
            </a:lvl6pPr>
            <a:lvl7pPr marL="914400" algn="ctr" rtl="0" eaLnBrk="1" fontAlgn="base" hangingPunct="1">
              <a:spcBef>
                <a:spcPct val="0"/>
              </a:spcBef>
              <a:spcAft>
                <a:spcPct val="0"/>
              </a:spcAft>
              <a:defRPr sz="3500" b="1">
                <a:solidFill>
                  <a:srgbClr val="000066"/>
                </a:solidFill>
                <a:latin typeface="Arial" charset="0"/>
              </a:defRPr>
            </a:lvl7pPr>
            <a:lvl8pPr marL="1371600" algn="ctr" rtl="0" eaLnBrk="1" fontAlgn="base" hangingPunct="1">
              <a:spcBef>
                <a:spcPct val="0"/>
              </a:spcBef>
              <a:spcAft>
                <a:spcPct val="0"/>
              </a:spcAft>
              <a:defRPr sz="3500" b="1">
                <a:solidFill>
                  <a:srgbClr val="000066"/>
                </a:solidFill>
                <a:latin typeface="Arial" charset="0"/>
              </a:defRPr>
            </a:lvl8pPr>
            <a:lvl9pPr marL="1828800" algn="ctr" rtl="0" eaLnBrk="1" fontAlgn="base" hangingPunct="1">
              <a:spcBef>
                <a:spcPct val="0"/>
              </a:spcBef>
              <a:spcAft>
                <a:spcPct val="0"/>
              </a:spcAft>
              <a:defRPr sz="3500" b="1">
                <a:solidFill>
                  <a:srgbClr val="000066"/>
                </a:solidFill>
                <a:latin typeface="Arial" charset="0"/>
              </a:defRPr>
            </a:lvl9pPr>
          </a:lstStyle>
          <a:p>
            <a:r>
              <a:rPr lang="en-US" sz="1000" b="0" smtClean="0"/>
              <a:t>Critical Asset </a:t>
            </a:r>
            <a:br>
              <a:rPr lang="en-US" sz="1000" b="0" smtClean="0"/>
            </a:br>
            <a:r>
              <a:rPr lang="en-US" sz="1000" b="0" smtClean="0"/>
              <a:t>Identification Activity</a:t>
            </a:r>
            <a:endParaRPr lang="en-US" sz="1000" b="0" dirty="0"/>
          </a:p>
        </p:txBody>
      </p:sp>
      <p:sp>
        <p:nvSpPr>
          <p:cNvPr id="16" name="CallAddR" hidden="1"/>
          <p:cNvSpPr txBox="1">
            <a:spLocks/>
          </p:cNvSpPr>
          <p:nvPr/>
        </p:nvSpPr>
        <p:spPr bwMode="auto">
          <a:xfrm>
            <a:off x="1854200" y="5029200"/>
            <a:ext cx="1041400" cy="152400"/>
          </a:xfrm>
          <a:prstGeom prst="rect">
            <a:avLst/>
          </a:prstGeom>
          <a:solidFill>
            <a:schemeClr val="tx1">
              <a:lumMod val="50000"/>
              <a:lumOff val="50000"/>
            </a:schemeClr>
          </a:solidFill>
          <a:ln w="9525">
            <a:noFill/>
            <a:miter lim="800000"/>
            <a:headEnd/>
            <a:tailEnd/>
          </a:ln>
        </p:spPr>
        <p:txBody>
          <a:bodyPr vert="horz" wrap="square" lIns="9144" tIns="9144" rIns="9144" bIns="9144" numCol="1" anchor="ctr" anchorCtr="0" compatLnSpc="1">
            <a:prstTxWarp prst="textNoShape">
              <a:avLst/>
            </a:prstTxWarp>
            <a:noAutofit/>
          </a:bodyPr>
          <a:lstStyle>
            <a:lvl1pPr marL="0" indent="0" algn="ctr" rtl="0" eaLnBrk="1" fontAlgn="base" hangingPunct="1">
              <a:spcBef>
                <a:spcPts val="0"/>
              </a:spcBef>
              <a:spcAft>
                <a:spcPts val="200"/>
              </a:spcAft>
              <a:buSzPct val="88000"/>
              <a:buFont typeface="Wingdings" pitchFamily="2" charset="2"/>
              <a:buNone/>
              <a:defRPr sz="1400" b="1">
                <a:solidFill>
                  <a:schemeClr val="bg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smtClean="0"/>
              <a:t>Refer To:</a:t>
            </a:r>
            <a:endParaRPr lang="en-US" sz="800" b="0" dirty="0"/>
          </a:p>
        </p:txBody>
      </p:sp>
      <p:sp>
        <p:nvSpPr>
          <p:cNvPr id="22" name="CallAddR" hidden="1"/>
          <p:cNvSpPr txBox="1">
            <a:spLocks/>
          </p:cNvSpPr>
          <p:nvPr/>
        </p:nvSpPr>
        <p:spPr bwMode="auto">
          <a:xfrm>
            <a:off x="1854200" y="5181600"/>
            <a:ext cx="1041400" cy="152400"/>
          </a:xfrm>
          <a:prstGeom prst="rect">
            <a:avLst/>
          </a:prstGeom>
          <a:solidFill>
            <a:schemeClr val="bg1">
              <a:lumMod val="65000"/>
            </a:schemeClr>
          </a:solidFill>
          <a:ln w="9525">
            <a:noFill/>
            <a:miter lim="800000"/>
            <a:headEnd/>
            <a:tailEnd/>
          </a:ln>
        </p:spPr>
        <p:txBody>
          <a:bodyPr vert="horz" wrap="none" lIns="9144" tIns="9144" rIns="9144" bIns="9144" numCol="1" anchor="ctr" anchorCtr="0" compatLnSpc="1">
            <a:prstTxWarp prst="textNoShape">
              <a:avLst/>
            </a:prstTxWarp>
            <a:normAutofit/>
          </a:bodyPr>
          <a:lstStyle>
            <a:lvl1pPr marL="0" indent="0" algn="ctr" rtl="0" eaLnBrk="1" fontAlgn="base" hangingPunct="1">
              <a:spcBef>
                <a:spcPts val="0"/>
              </a:spcBef>
              <a:spcAft>
                <a:spcPts val="0"/>
              </a:spcAft>
              <a:buSzPct val="88000"/>
              <a:buFont typeface="Wingdings" pitchFamily="2" charset="2"/>
              <a:buNone/>
              <a:defRPr sz="1600" b="1">
                <a:solidFill>
                  <a:schemeClr val="tx1"/>
                </a:solidFill>
                <a:latin typeface="Helvetica" pitchFamily="34" charset="0"/>
                <a:ea typeface="+mn-ea"/>
                <a:cs typeface="Arial" pitchFamily="34" charset="0"/>
              </a:defRPr>
            </a:lvl1pPr>
            <a:lvl2pPr marL="548640" indent="-228600" algn="l" rtl="0" eaLnBrk="1" fontAlgn="base" hangingPunct="1">
              <a:spcBef>
                <a:spcPts val="0"/>
              </a:spcBef>
              <a:spcAft>
                <a:spcPts val="0"/>
              </a:spcAft>
              <a:buChar char="•"/>
              <a:defRPr sz="2400" b="1">
                <a:solidFill>
                  <a:schemeClr val="tx1"/>
                </a:solidFill>
                <a:latin typeface="+mn-lt"/>
                <a:cs typeface="Arial" pitchFamily="34" charset="0"/>
              </a:defRPr>
            </a:lvl2pPr>
            <a:lvl3pPr marL="822960" indent="-228600" algn="l" rtl="0" eaLnBrk="1" fontAlgn="base" hangingPunct="1">
              <a:spcBef>
                <a:spcPts val="0"/>
              </a:spcBef>
              <a:spcAft>
                <a:spcPts val="0"/>
              </a:spcAft>
              <a:buChar char="•"/>
              <a:defRPr sz="2000" b="1">
                <a:solidFill>
                  <a:schemeClr val="tx1"/>
                </a:solidFill>
                <a:latin typeface="+mn-lt"/>
                <a:cs typeface="Arial" pitchFamily="34" charset="0"/>
              </a:defRPr>
            </a:lvl3pPr>
            <a:lvl4pPr marL="1097280" indent="-228600" algn="l" rtl="0" eaLnBrk="1" fontAlgn="base" hangingPunct="1">
              <a:spcBef>
                <a:spcPts val="0"/>
              </a:spcBef>
              <a:spcAft>
                <a:spcPts val="0"/>
              </a:spcAft>
              <a:buFont typeface="Arial" pitchFamily="34" charset="0"/>
              <a:buChar char="•"/>
              <a:defRPr sz="1800" b="1">
                <a:solidFill>
                  <a:schemeClr val="tx1"/>
                </a:solidFill>
                <a:latin typeface="+mn-lt"/>
                <a:cs typeface="Arial" pitchFamily="34" charset="0"/>
              </a:defRPr>
            </a:lvl4pPr>
            <a:lvl5pPr marL="1280160" indent="-182880" algn="l" rtl="0" eaLnBrk="1" fontAlgn="base" hangingPunct="1">
              <a:spcBef>
                <a:spcPts val="600"/>
              </a:spcBef>
              <a:spcAft>
                <a:spcPct val="0"/>
              </a:spcAft>
              <a:buFont typeface="Arial" pitchFamily="34" charset="0"/>
              <a:buNone/>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a:lstStyle>
          <a:p>
            <a:r>
              <a:rPr lang="en-US" sz="800" b="0" dirty="0" smtClean="0"/>
              <a:t>Handout 6.1</a:t>
            </a:r>
            <a:endParaRPr lang="en-US" sz="800" b="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dule 1: Instructional Overview&amp;#x0D;&amp;#x0A;Major Event Security Management&amp;#x0D;&amp;#x0A;&amp;quot;&quot;/&gt;&lt;property id=&quot;20307&quot; value=&quot;260&quot;/&gt;&lt;/object&gt;&lt;object type=&quot;3&quot; unique_id=&quot;10005&quot;&gt;&lt;property id=&quot;20148&quot; value=&quot;5&quot;/&gt;&lt;property id=&quot;20300&quot; value=&quot;Slide 2 - &amp;quot;Instruction Overview&amp;quot;&quot;/&gt;&lt;property id=&quot;20307&quot; value=&quot;256&quot;/&gt;&lt;/object&gt;&lt;object type=&quot;3&quot; unique_id=&quot;10006&quot;&gt;&lt;property id=&quot;20148&quot; value=&quot;5&quot;/&gt;&lt;property id=&quot;20300&quot; value=&quot;Slide 3 - &amp;quot;Course Materials&amp;quot;&quot;/&gt;&lt;property id=&quot;20307&quot; value=&quot;257&quot;/&gt;&lt;/object&gt;&lt;object type=&quot;3&quot; unique_id=&quot;10007&quot;&gt;&lt;property id=&quot;20148&quot; value=&quot;5&quot;/&gt;&lt;property id=&quot;20300&quot; value=&quot;Slide 4 - &amp;quot;Class Administration&amp;quot;&quot;/&gt;&lt;property id=&quot;20307&quot; value=&quot;258&quot;/&gt;&lt;/object&gt;&lt;object type=&quot;3&quot; unique_id=&quot;10008&quot;&gt;&lt;property id=&quot;20148&quot; value=&quot;5&quot;/&gt;&lt;property id=&quot;20300&quot; value=&quot;Slide 6 - &amp;quot;Introductions&amp;quot;&quot;/&gt;&lt;property id=&quot;20307&quot; value=&quot;259&quot;/&gt;&lt;/object&gt;&lt;object type=&quot;3&quot; unique_id=&quot;10009&quot;&gt;&lt;property id=&quot;20148&quot; value=&quot;5&quot;/&gt;&lt;property id=&quot;20300&quot; value=&quot;Slide 7 - &amp;quot;U.S. Department of State&amp;#x0D;&amp;#x0A;Diplomatic Security Service&amp;#x0D;&amp;#x0A;Office of Antiterrorism Assistance&amp;quot;&quot;/&gt;&lt;property id=&quot;20307&quot; value=&quot;261&quot;/&gt;&lt;/object&gt;&lt;object type=&quot;3&quot; unique_id=&quot;10018&quot;&gt;&lt;property id=&quot;20148&quot; value=&quot;5&quot;/&gt;&lt;property id=&quot;20300&quot; value=&quot;Slide 5 - &amp;quot;Course Module Structure&amp;quot;&quot;/&gt;&lt;property id=&quot;20307&quot; value=&quot;262&quot;/&gt;&lt;/object&gt;&lt;object type=&quot;3&quot; unique_id=&quot;10055&quot;&gt;&lt;property id=&quot;20148&quot; value=&quot;5&quot;/&gt;&lt;property id=&quot;20300&quot; value=&quot;Slide 8 - &amp;quot;Measuring Success&amp;quot;&quot;/&gt;&lt;property id=&quot;20307&quot; value=&quot;263&quot;/&gt;&lt;/object&gt;&lt;/object&gt;&lt;/object&gt;&lt;/database&gt;"/>
</p:tagLst>
</file>

<file path=ppt/theme/theme1.xml><?xml version="1.0" encoding="utf-8"?>
<a:theme xmlns:a="http://schemas.openxmlformats.org/drawingml/2006/main" name="Primary Master No Icons">
  <a:themeElements>
    <a:clrScheme name="ATA Standard Presentation Theme">
      <a:dk1>
        <a:srgbClr val="000000"/>
      </a:dk1>
      <a:lt1>
        <a:srgbClr val="FFFFFF"/>
      </a:lt1>
      <a:dk2>
        <a:srgbClr val="000000"/>
      </a:dk2>
      <a:lt2>
        <a:srgbClr val="808080"/>
      </a:lt2>
      <a:accent1>
        <a:srgbClr val="F2F2F2"/>
      </a:accent1>
      <a:accent2>
        <a:srgbClr val="7F7F7F"/>
      </a:accent2>
      <a:accent3>
        <a:srgbClr val="595959"/>
      </a:accent3>
      <a:accent4>
        <a:srgbClr val="3F3F3F"/>
      </a:accent4>
      <a:accent5>
        <a:srgbClr val="262626"/>
      </a:accent5>
      <a:accent6>
        <a:srgbClr val="0C0C0C"/>
      </a:accent6>
      <a:hlink>
        <a:srgbClr val="000072"/>
      </a:hlink>
      <a:folHlink>
        <a:srgbClr val="FFC000"/>
      </a:folHlink>
    </a:clrScheme>
    <a:fontScheme name="ATA Standard Presentatio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ft_Targ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ft_Targ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ft_Targ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ft_Targ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ft_Targ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ft_Targ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ft_Targ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eference Master Icons">
  <a:themeElements>
    <a:clrScheme name="ATA Standard Presentation Theme">
      <a:dk1>
        <a:srgbClr val="000000"/>
      </a:dk1>
      <a:lt1>
        <a:srgbClr val="FFFFFF"/>
      </a:lt1>
      <a:dk2>
        <a:srgbClr val="000000"/>
      </a:dk2>
      <a:lt2>
        <a:srgbClr val="808080"/>
      </a:lt2>
      <a:accent1>
        <a:srgbClr val="F2F2F2"/>
      </a:accent1>
      <a:accent2>
        <a:srgbClr val="7F7F7F"/>
      </a:accent2>
      <a:accent3>
        <a:srgbClr val="595959"/>
      </a:accent3>
      <a:accent4>
        <a:srgbClr val="3F3F3F"/>
      </a:accent4>
      <a:accent5>
        <a:srgbClr val="262626"/>
      </a:accent5>
      <a:accent6>
        <a:srgbClr val="0C0C0C"/>
      </a:accent6>
      <a:hlink>
        <a:srgbClr val="000072"/>
      </a:hlink>
      <a:folHlink>
        <a:srgbClr val="FFC000"/>
      </a:folHlink>
    </a:clrScheme>
    <a:fontScheme name="ATA Standard Presentation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ft_Targ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ft_Targ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ft_Targ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ft_Targ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ft_Targ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ft_Targ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ft_Targ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D3A8669FE01B49B99F730BF577FB1F" ma:contentTypeVersion="" ma:contentTypeDescription="Create a new document." ma:contentTypeScope="" ma:versionID="43ad00e84c03e9fe39a1426cb1544343">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9CB066-19E0-4684-8C04-811DD1ADC75A}">
  <ds:schemaRefs>
    <ds:schemaRef ds:uri="http://schemas.microsoft.com/sharepoint/v3/contenttype/forms"/>
  </ds:schemaRefs>
</ds:datastoreItem>
</file>

<file path=customXml/itemProps2.xml><?xml version="1.0" encoding="utf-8"?>
<ds:datastoreItem xmlns:ds="http://schemas.openxmlformats.org/officeDocument/2006/customXml" ds:itemID="{44285736-B111-41EB-AFCB-75917D21F858}">
  <ds:schemaRefs>
    <ds:schemaRef ds:uri="http://purl.org/dc/dcmitype/"/>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96568D55-0A43-4805-ABB2-0D74BD3AE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CourseAcronym02b_Module Template_FG-PG_vNO</Template>
  <TotalTime>855</TotalTime>
  <Words>3166</Words>
  <Application>Microsoft Office PowerPoint</Application>
  <PresentationFormat>On-screen Show (4:3)</PresentationFormat>
  <Paragraphs>609</Paragraphs>
  <Slides>37</Slides>
  <Notes>3</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Primary Master No Icons</vt:lpstr>
      <vt:lpstr>Reference Master Icons</vt:lpstr>
      <vt:lpstr>Critical Infrastructure Assets</vt:lpstr>
      <vt:lpstr>Module Objective</vt:lpstr>
      <vt:lpstr>PPS Diagram</vt:lpstr>
      <vt:lpstr>Critical Assets</vt:lpstr>
      <vt:lpstr>Categories of Critical Assets (1 of 2)</vt:lpstr>
      <vt:lpstr>Categories of Critical Assets (2 of 2)</vt:lpstr>
      <vt:lpstr>Discussion Question</vt:lpstr>
      <vt:lpstr>Critical Asset Identification</vt:lpstr>
      <vt:lpstr>Critical Asset  Identification Activity</vt:lpstr>
      <vt:lpstr>Protecting Critical Assets</vt:lpstr>
      <vt:lpstr>Undesirable Consequences of Critical Asset Loss Analysis</vt:lpstr>
      <vt:lpstr>Specify the Undesirable Consequences  of Loss for each Critical Asset (1 of 2)</vt:lpstr>
      <vt:lpstr>Specify the Undesirable Consequences  of Loss for each Critical Asset (2 of 2)</vt:lpstr>
      <vt:lpstr>Undesirable Consequences  of Loss Examples (1 of 2)</vt:lpstr>
      <vt:lpstr>Undesirable Consequences  of Loss Examples (2 of 2)</vt:lpstr>
      <vt:lpstr>Determine Levels of Undesirable Consequences (1 of 5)</vt:lpstr>
      <vt:lpstr>Determine Levels of Undesirable Consequences (2 of 5)</vt:lpstr>
      <vt:lpstr>Determine Levels of Undesirable Consequences (3 of 5)</vt:lpstr>
      <vt:lpstr>Determine Levels of Undesirable Consequences (4 of 5)</vt:lpstr>
      <vt:lpstr>Discussion Questions</vt:lpstr>
      <vt:lpstr>Determine Levels of Undesirable Consequences (5 of 5)</vt:lpstr>
      <vt:lpstr>Determine Probability  of Occurrence (1 of 2)</vt:lpstr>
      <vt:lpstr>Determine Probability of Occurrence (2 of 2)</vt:lpstr>
      <vt:lpstr>Discussion Question</vt:lpstr>
      <vt:lpstr>Threat Spectrum Matrix (1 of 6)</vt:lpstr>
      <vt:lpstr>Threat Spectrum Matrix (2 of 6)</vt:lpstr>
      <vt:lpstr>Threat Spectrum Matrix (3 of 6)</vt:lpstr>
      <vt:lpstr>Threat Spectrum Matrix (4 of 6)</vt:lpstr>
      <vt:lpstr>Threat Spectrum Matrix (5 of 6)</vt:lpstr>
      <vt:lpstr>Threat Spectrum Matrix (6 of 6)</vt:lpstr>
      <vt:lpstr>Discussion Questions</vt:lpstr>
      <vt:lpstr>Community Engagement and  Human Rights Discussion</vt:lpstr>
      <vt:lpstr>TeachBack Moment</vt:lpstr>
      <vt:lpstr>Threaded Exercise Part 2 — National Ministries Building</vt:lpstr>
      <vt:lpstr>National Ministries  Building Complex Map</vt:lpstr>
      <vt:lpstr>Threaded Exercise Part 2 — Discussion Questions</vt:lpstr>
      <vt:lpstr>Module Summary</vt:lpstr>
    </vt:vector>
  </TitlesOfParts>
  <Company>Office of Antiterrorism Assistance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Critical Infrastructure Assets</dc:title>
  <dc:subject>Critical Infrastructure Security and Resilience (CISR)</dc:subject>
  <dc:creator>ATA</dc:creator>
  <cp:lastModifiedBy>Bryant</cp:lastModifiedBy>
  <cp:revision>79</cp:revision>
  <dcterms:created xsi:type="dcterms:W3CDTF">2013-12-04T17:15:08Z</dcterms:created>
  <dcterms:modified xsi:type="dcterms:W3CDTF">2019-01-15T14:05:39Z</dcterms:modified>
  <cp:contentStatus>v4.00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0x01010039D3A8669FE01B49B99F730BF577FB1F</vt:lpwstr>
  </property>
</Properties>
</file>