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42"/>
  </p:notesMasterIdLst>
  <p:handoutMasterIdLst>
    <p:handoutMasterId r:id="rId43"/>
  </p:handoutMasterIdLst>
  <p:sldIdLst>
    <p:sldId id="271" r:id="rId6"/>
    <p:sldId id="275" r:id="rId7"/>
    <p:sldId id="307" r:id="rId8"/>
    <p:sldId id="278" r:id="rId9"/>
    <p:sldId id="280" r:id="rId10"/>
    <p:sldId id="332" r:id="rId11"/>
    <p:sldId id="281" r:id="rId12"/>
    <p:sldId id="328" r:id="rId13"/>
    <p:sldId id="327" r:id="rId14"/>
    <p:sldId id="282" r:id="rId15"/>
    <p:sldId id="283" r:id="rId16"/>
    <p:sldId id="329" r:id="rId17"/>
    <p:sldId id="284" r:id="rId18"/>
    <p:sldId id="330" r:id="rId19"/>
    <p:sldId id="324" r:id="rId20"/>
    <p:sldId id="287" r:id="rId21"/>
    <p:sldId id="308" r:id="rId22"/>
    <p:sldId id="309" r:id="rId23"/>
    <p:sldId id="289" r:id="rId24"/>
    <p:sldId id="333" r:id="rId25"/>
    <p:sldId id="285" r:id="rId26"/>
    <p:sldId id="291" r:id="rId27"/>
    <p:sldId id="310" r:id="rId28"/>
    <p:sldId id="311" r:id="rId29"/>
    <p:sldId id="312" r:id="rId30"/>
    <p:sldId id="313" r:id="rId31"/>
    <p:sldId id="314" r:id="rId32"/>
    <p:sldId id="315" r:id="rId33"/>
    <p:sldId id="306" r:id="rId34"/>
    <p:sldId id="320" r:id="rId35"/>
    <p:sldId id="305" r:id="rId36"/>
    <p:sldId id="331" r:id="rId37"/>
    <p:sldId id="267" r:id="rId38"/>
    <p:sldId id="277" r:id="rId39"/>
    <p:sldId id="326" r:id="rId40"/>
    <p:sldId id="323" r:id="rId41"/>
  </p:sldIdLst>
  <p:sldSz cx="9144000" cy="6858000" type="screen4x3"/>
  <p:notesSz cx="7010400" cy="93726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CCFF"/>
    <a:srgbClr val="6699FF"/>
    <a:srgbClr val="3333FF"/>
    <a:srgbClr val="333399"/>
    <a:srgbClr val="0000CC"/>
    <a:srgbClr val="000066"/>
    <a:srgbClr val="2F2F2F"/>
    <a:srgbClr val="F1B71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6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336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8526"/>
    </p:cViewPr>
  </p:sorterViewPr>
  <p:notesViewPr>
    <p:cSldViewPr snapToGrid="0">
      <p:cViewPr>
        <p:scale>
          <a:sx n="90" d="100"/>
          <a:sy n="90" d="100"/>
        </p:scale>
        <p:origin x="1002" y="261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5A8A7-463E-4EB3-845A-AD60293F1BA7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57B01A-D255-4542-AB62-69828D72DC3C}">
      <dgm:prSet phldrT="[Text]" custT="1"/>
      <dgm:spPr/>
      <dgm:t>
        <a:bodyPr/>
        <a:lstStyle/>
        <a:p>
          <a:r>
            <a:rPr lang="en-US" sz="2000" b="1" dirty="0" smtClean="0"/>
            <a:t>Phase 1: Prevention</a:t>
          </a:r>
          <a:endParaRPr lang="en-US" sz="2000" b="1" dirty="0"/>
        </a:p>
      </dgm:t>
    </dgm:pt>
    <dgm:pt modelId="{C3254077-480C-400B-AF49-DD697FDB90F0}" type="parTrans" cxnId="{D349C5BC-801A-44B9-9AA9-599E9397D06C}">
      <dgm:prSet/>
      <dgm:spPr/>
      <dgm:t>
        <a:bodyPr/>
        <a:lstStyle/>
        <a:p>
          <a:endParaRPr lang="en-US"/>
        </a:p>
      </dgm:t>
    </dgm:pt>
    <dgm:pt modelId="{0B346912-2893-4E53-967F-953605D23F50}" type="sibTrans" cxnId="{D349C5BC-801A-44B9-9AA9-599E9397D06C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8AB40DAE-4344-447C-81EB-70F782E792D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/>
            <a:t>Phase 2: Preparedness</a:t>
          </a:r>
          <a:endParaRPr lang="en-US" sz="2000" b="1" dirty="0"/>
        </a:p>
      </dgm:t>
    </dgm:pt>
    <dgm:pt modelId="{E99EDBD2-0B98-4AD8-A4A9-A9DAC8BB19C5}" type="parTrans" cxnId="{6ECED112-B36C-44F3-A02B-CDBF3BB62B04}">
      <dgm:prSet/>
      <dgm:spPr/>
      <dgm:t>
        <a:bodyPr/>
        <a:lstStyle/>
        <a:p>
          <a:endParaRPr lang="en-US"/>
        </a:p>
      </dgm:t>
    </dgm:pt>
    <dgm:pt modelId="{C7DBAD60-8687-4B5A-89F4-98443BD13DC6}" type="sibTrans" cxnId="{6ECED112-B36C-44F3-A02B-CDBF3BB62B04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78C78C10-3203-4C48-BBF6-0670F6C8A89E}">
      <dgm:prSet phldrT="[Text]" custT="1"/>
      <dgm:spPr/>
      <dgm:t>
        <a:bodyPr/>
        <a:lstStyle/>
        <a:p>
          <a:r>
            <a:rPr lang="en-US" sz="2000" b="1" dirty="0" smtClean="0"/>
            <a:t>Phase 3: Response</a:t>
          </a:r>
          <a:endParaRPr lang="en-US" sz="2400" b="1" dirty="0"/>
        </a:p>
      </dgm:t>
    </dgm:pt>
    <dgm:pt modelId="{319BCC9E-46CF-4114-98CE-FE03DDC96536}" type="parTrans" cxnId="{D2A140B4-46C0-4195-B4B7-A14EFA7CFE0A}">
      <dgm:prSet/>
      <dgm:spPr/>
      <dgm:t>
        <a:bodyPr/>
        <a:lstStyle/>
        <a:p>
          <a:endParaRPr lang="en-US"/>
        </a:p>
      </dgm:t>
    </dgm:pt>
    <dgm:pt modelId="{F76CB2D5-27D0-4454-BAD9-BBD6F4124080}" type="sibTrans" cxnId="{D2A140B4-46C0-4195-B4B7-A14EFA7CFE0A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02485D7E-B5BD-4974-8328-4B2E8FC929EA}">
      <dgm:prSet phldrT="[Text]" custT="1"/>
      <dgm:spPr/>
      <dgm:t>
        <a:bodyPr/>
        <a:lstStyle/>
        <a:p>
          <a:r>
            <a:rPr lang="en-US" sz="2000" b="1" dirty="0" smtClean="0"/>
            <a:t>Phase 4: Recovery</a:t>
          </a:r>
          <a:endParaRPr lang="en-US" sz="1700" b="1" dirty="0"/>
        </a:p>
      </dgm:t>
    </dgm:pt>
    <dgm:pt modelId="{F1EE0659-EFAB-4658-A793-9FA3E54A8815}" type="parTrans" cxnId="{50A16B1D-0986-4E28-9605-5FD1A2576EF2}">
      <dgm:prSet/>
      <dgm:spPr/>
      <dgm:t>
        <a:bodyPr/>
        <a:lstStyle/>
        <a:p>
          <a:endParaRPr lang="en-US"/>
        </a:p>
      </dgm:t>
    </dgm:pt>
    <dgm:pt modelId="{072C180F-F6D8-429F-A397-1AF2CB7FECC7}" type="sibTrans" cxnId="{50A16B1D-0986-4E28-9605-5FD1A2576EF2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4C2D7BAF-C65A-4340-A82B-D44A3AFBF1E6}" type="pres">
      <dgm:prSet presAssocID="{F6E5A8A7-463E-4EB3-845A-AD60293F1B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9D24D-E910-4297-BF9B-8194340E0B19}" type="pres">
      <dgm:prSet presAssocID="{8157B01A-D255-4542-AB62-69828D72DC3C}" presName="dummy" presStyleCnt="0"/>
      <dgm:spPr/>
    </dgm:pt>
    <dgm:pt modelId="{D4A152DA-DF86-40A2-8813-C0ED10A7598C}" type="pres">
      <dgm:prSet presAssocID="{8157B01A-D255-4542-AB62-69828D72DC3C}" presName="node" presStyleLbl="revTx" presStyleIdx="0" presStyleCnt="4" custScaleX="108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BD936-3688-4587-A044-2CC7967A7A92}" type="pres">
      <dgm:prSet presAssocID="{0B346912-2893-4E53-967F-953605D23F50}" presName="sibTrans" presStyleLbl="node1" presStyleIdx="0" presStyleCnt="4"/>
      <dgm:spPr/>
      <dgm:t>
        <a:bodyPr/>
        <a:lstStyle/>
        <a:p>
          <a:endParaRPr lang="en-US"/>
        </a:p>
      </dgm:t>
    </dgm:pt>
    <dgm:pt modelId="{5ABF7F6B-ECCD-4F01-B9E8-478CA5A69596}" type="pres">
      <dgm:prSet presAssocID="{8AB40DAE-4344-447C-81EB-70F782E792D2}" presName="dummy" presStyleCnt="0"/>
      <dgm:spPr/>
    </dgm:pt>
    <dgm:pt modelId="{CDD3B91D-B254-4384-949C-243B5F11453F}" type="pres">
      <dgm:prSet presAssocID="{8AB40DAE-4344-447C-81EB-70F782E792D2}" presName="node" presStyleLbl="revTx" presStyleIdx="1" presStyleCnt="4" custScaleX="136140" custRadScaleRad="98764" custRadScaleInc="-9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A6443-4DC4-44FC-AEF4-8E7F9C572ABD}" type="pres">
      <dgm:prSet presAssocID="{C7DBAD60-8687-4B5A-89F4-98443BD13DC6}" presName="sibTrans" presStyleLbl="node1" presStyleIdx="1" presStyleCnt="4"/>
      <dgm:spPr/>
      <dgm:t>
        <a:bodyPr/>
        <a:lstStyle/>
        <a:p>
          <a:endParaRPr lang="en-US"/>
        </a:p>
      </dgm:t>
    </dgm:pt>
    <dgm:pt modelId="{5CBCFDAE-3D4A-4BB1-BE1B-791341FA0ACA}" type="pres">
      <dgm:prSet presAssocID="{78C78C10-3203-4C48-BBF6-0670F6C8A89E}" presName="dummy" presStyleCnt="0"/>
      <dgm:spPr/>
    </dgm:pt>
    <dgm:pt modelId="{066C2E13-B0C8-4D63-88A1-0DC7E3991D69}" type="pres">
      <dgm:prSet presAssocID="{78C78C10-3203-4C48-BBF6-0670F6C8A89E}" presName="node" presStyleLbl="revTx" presStyleIdx="2" presStyleCnt="4" custRadScaleRad="100170" custRadScaleInc="11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AA71E-E111-4D83-8925-D7D4011189C5}" type="pres">
      <dgm:prSet presAssocID="{F76CB2D5-27D0-4454-BAD9-BBD6F4124080}" presName="sibTrans" presStyleLbl="node1" presStyleIdx="2" presStyleCnt="4"/>
      <dgm:spPr/>
      <dgm:t>
        <a:bodyPr/>
        <a:lstStyle/>
        <a:p>
          <a:endParaRPr lang="en-US"/>
        </a:p>
      </dgm:t>
    </dgm:pt>
    <dgm:pt modelId="{DFCC310B-47AA-4E15-8610-CEA4BC9120E3}" type="pres">
      <dgm:prSet presAssocID="{02485D7E-B5BD-4974-8328-4B2E8FC929EA}" presName="dummy" presStyleCnt="0"/>
      <dgm:spPr/>
    </dgm:pt>
    <dgm:pt modelId="{9E0A0E8A-3BB8-43CC-96A3-6D1FA55204F1}" type="pres">
      <dgm:prSet presAssocID="{02485D7E-B5BD-4974-8328-4B2E8FC929E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A1E73-2FDD-4B82-8199-4A928815EB55}" type="pres">
      <dgm:prSet presAssocID="{072C180F-F6D8-429F-A397-1AF2CB7FECC7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2A140B4-46C0-4195-B4B7-A14EFA7CFE0A}" srcId="{F6E5A8A7-463E-4EB3-845A-AD60293F1BA7}" destId="{78C78C10-3203-4C48-BBF6-0670F6C8A89E}" srcOrd="2" destOrd="0" parTransId="{319BCC9E-46CF-4114-98CE-FE03DDC96536}" sibTransId="{F76CB2D5-27D0-4454-BAD9-BBD6F4124080}"/>
    <dgm:cxn modelId="{A86E8006-1615-4613-80CA-AF7549FC1780}" type="presOf" srcId="{072C180F-F6D8-429F-A397-1AF2CB7FECC7}" destId="{F95A1E73-2FDD-4B82-8199-4A928815EB55}" srcOrd="0" destOrd="0" presId="urn:microsoft.com/office/officeart/2005/8/layout/cycle1"/>
    <dgm:cxn modelId="{6734A1AF-2912-4764-BFCB-61C1AECDC00E}" type="presOf" srcId="{0B346912-2893-4E53-967F-953605D23F50}" destId="{487BD936-3688-4587-A044-2CC7967A7A92}" srcOrd="0" destOrd="0" presId="urn:microsoft.com/office/officeart/2005/8/layout/cycle1"/>
    <dgm:cxn modelId="{6ECED112-B36C-44F3-A02B-CDBF3BB62B04}" srcId="{F6E5A8A7-463E-4EB3-845A-AD60293F1BA7}" destId="{8AB40DAE-4344-447C-81EB-70F782E792D2}" srcOrd="1" destOrd="0" parTransId="{E99EDBD2-0B98-4AD8-A4A9-A9DAC8BB19C5}" sibTransId="{C7DBAD60-8687-4B5A-89F4-98443BD13DC6}"/>
    <dgm:cxn modelId="{FF0429BC-9CEB-4AC3-826C-A878E001CC15}" type="presOf" srcId="{C7DBAD60-8687-4B5A-89F4-98443BD13DC6}" destId="{E7FA6443-4DC4-44FC-AEF4-8E7F9C572ABD}" srcOrd="0" destOrd="0" presId="urn:microsoft.com/office/officeart/2005/8/layout/cycle1"/>
    <dgm:cxn modelId="{F1B81027-E12A-4B43-9A9A-97AB71F5E982}" type="presOf" srcId="{02485D7E-B5BD-4974-8328-4B2E8FC929EA}" destId="{9E0A0E8A-3BB8-43CC-96A3-6D1FA55204F1}" srcOrd="0" destOrd="0" presId="urn:microsoft.com/office/officeart/2005/8/layout/cycle1"/>
    <dgm:cxn modelId="{9E5CE1A3-8D7B-4E04-8719-24AA290B2378}" type="presOf" srcId="{78C78C10-3203-4C48-BBF6-0670F6C8A89E}" destId="{066C2E13-B0C8-4D63-88A1-0DC7E3991D69}" srcOrd="0" destOrd="0" presId="urn:microsoft.com/office/officeart/2005/8/layout/cycle1"/>
    <dgm:cxn modelId="{3E33CE2A-CF9E-4EE8-80E5-60523DEEDEEB}" type="presOf" srcId="{8157B01A-D255-4542-AB62-69828D72DC3C}" destId="{D4A152DA-DF86-40A2-8813-C0ED10A7598C}" srcOrd="0" destOrd="0" presId="urn:microsoft.com/office/officeart/2005/8/layout/cycle1"/>
    <dgm:cxn modelId="{B0E44007-85B7-49B5-A362-62ADCA83355D}" type="presOf" srcId="{F6E5A8A7-463E-4EB3-845A-AD60293F1BA7}" destId="{4C2D7BAF-C65A-4340-A82B-D44A3AFBF1E6}" srcOrd="0" destOrd="0" presId="urn:microsoft.com/office/officeart/2005/8/layout/cycle1"/>
    <dgm:cxn modelId="{D349C5BC-801A-44B9-9AA9-599E9397D06C}" srcId="{F6E5A8A7-463E-4EB3-845A-AD60293F1BA7}" destId="{8157B01A-D255-4542-AB62-69828D72DC3C}" srcOrd="0" destOrd="0" parTransId="{C3254077-480C-400B-AF49-DD697FDB90F0}" sibTransId="{0B346912-2893-4E53-967F-953605D23F50}"/>
    <dgm:cxn modelId="{83774003-69F8-45DC-B4E3-1D8E6ABB93AD}" type="presOf" srcId="{F76CB2D5-27D0-4454-BAD9-BBD6F4124080}" destId="{CDCAA71E-E111-4D83-8925-D7D4011189C5}" srcOrd="0" destOrd="0" presId="urn:microsoft.com/office/officeart/2005/8/layout/cycle1"/>
    <dgm:cxn modelId="{50A16B1D-0986-4E28-9605-5FD1A2576EF2}" srcId="{F6E5A8A7-463E-4EB3-845A-AD60293F1BA7}" destId="{02485D7E-B5BD-4974-8328-4B2E8FC929EA}" srcOrd="3" destOrd="0" parTransId="{F1EE0659-EFAB-4658-A793-9FA3E54A8815}" sibTransId="{072C180F-F6D8-429F-A397-1AF2CB7FECC7}"/>
    <dgm:cxn modelId="{ABE7E625-1202-4F91-8691-1870E03271AE}" type="presOf" srcId="{8AB40DAE-4344-447C-81EB-70F782E792D2}" destId="{CDD3B91D-B254-4384-949C-243B5F11453F}" srcOrd="0" destOrd="0" presId="urn:microsoft.com/office/officeart/2005/8/layout/cycle1"/>
    <dgm:cxn modelId="{0BA74E62-BC6A-4CBD-85F1-43EADE0A4B98}" type="presParOf" srcId="{4C2D7BAF-C65A-4340-A82B-D44A3AFBF1E6}" destId="{1069D24D-E910-4297-BF9B-8194340E0B19}" srcOrd="0" destOrd="0" presId="urn:microsoft.com/office/officeart/2005/8/layout/cycle1"/>
    <dgm:cxn modelId="{A18ECE2F-FD0C-4683-AD44-5E9B1B7B37AC}" type="presParOf" srcId="{4C2D7BAF-C65A-4340-A82B-D44A3AFBF1E6}" destId="{D4A152DA-DF86-40A2-8813-C0ED10A7598C}" srcOrd="1" destOrd="0" presId="urn:microsoft.com/office/officeart/2005/8/layout/cycle1"/>
    <dgm:cxn modelId="{C0994580-24A6-42C1-AEAF-8D8024C50353}" type="presParOf" srcId="{4C2D7BAF-C65A-4340-A82B-D44A3AFBF1E6}" destId="{487BD936-3688-4587-A044-2CC7967A7A92}" srcOrd="2" destOrd="0" presId="urn:microsoft.com/office/officeart/2005/8/layout/cycle1"/>
    <dgm:cxn modelId="{60EC301A-A72D-4C73-B361-7D936CBADEC6}" type="presParOf" srcId="{4C2D7BAF-C65A-4340-A82B-D44A3AFBF1E6}" destId="{5ABF7F6B-ECCD-4F01-B9E8-478CA5A69596}" srcOrd="3" destOrd="0" presId="urn:microsoft.com/office/officeart/2005/8/layout/cycle1"/>
    <dgm:cxn modelId="{5DD98ADF-CAE4-44F1-95CC-508495EA09AB}" type="presParOf" srcId="{4C2D7BAF-C65A-4340-A82B-D44A3AFBF1E6}" destId="{CDD3B91D-B254-4384-949C-243B5F11453F}" srcOrd="4" destOrd="0" presId="urn:microsoft.com/office/officeart/2005/8/layout/cycle1"/>
    <dgm:cxn modelId="{129BE9BE-B222-4F40-9F23-75537999CC73}" type="presParOf" srcId="{4C2D7BAF-C65A-4340-A82B-D44A3AFBF1E6}" destId="{E7FA6443-4DC4-44FC-AEF4-8E7F9C572ABD}" srcOrd="5" destOrd="0" presId="urn:microsoft.com/office/officeart/2005/8/layout/cycle1"/>
    <dgm:cxn modelId="{CECA8C3F-6F91-4823-9A5F-217F45860538}" type="presParOf" srcId="{4C2D7BAF-C65A-4340-A82B-D44A3AFBF1E6}" destId="{5CBCFDAE-3D4A-4BB1-BE1B-791341FA0ACA}" srcOrd="6" destOrd="0" presId="urn:microsoft.com/office/officeart/2005/8/layout/cycle1"/>
    <dgm:cxn modelId="{13743F06-C018-4448-9A20-2BAFF193A261}" type="presParOf" srcId="{4C2D7BAF-C65A-4340-A82B-D44A3AFBF1E6}" destId="{066C2E13-B0C8-4D63-88A1-0DC7E3991D69}" srcOrd="7" destOrd="0" presId="urn:microsoft.com/office/officeart/2005/8/layout/cycle1"/>
    <dgm:cxn modelId="{D5543078-94C3-4D9E-ADD1-6C62407FB8C8}" type="presParOf" srcId="{4C2D7BAF-C65A-4340-A82B-D44A3AFBF1E6}" destId="{CDCAA71E-E111-4D83-8925-D7D4011189C5}" srcOrd="8" destOrd="0" presId="urn:microsoft.com/office/officeart/2005/8/layout/cycle1"/>
    <dgm:cxn modelId="{A0C06967-C803-4B44-9809-AA26083B9407}" type="presParOf" srcId="{4C2D7BAF-C65A-4340-A82B-D44A3AFBF1E6}" destId="{DFCC310B-47AA-4E15-8610-CEA4BC9120E3}" srcOrd="9" destOrd="0" presId="urn:microsoft.com/office/officeart/2005/8/layout/cycle1"/>
    <dgm:cxn modelId="{D15BFD29-CC30-4DAB-8FB8-4CAA38BB75D8}" type="presParOf" srcId="{4C2D7BAF-C65A-4340-A82B-D44A3AFBF1E6}" destId="{9E0A0E8A-3BB8-43CC-96A3-6D1FA55204F1}" srcOrd="10" destOrd="0" presId="urn:microsoft.com/office/officeart/2005/8/layout/cycle1"/>
    <dgm:cxn modelId="{AA8E9E1B-B7C0-4E83-B71D-A38EDEA5E52A}" type="presParOf" srcId="{4C2D7BAF-C65A-4340-A82B-D44A3AFBF1E6}" destId="{F95A1E73-2FDD-4B82-8199-4A928815EB5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5CE4C-79D2-4411-989F-04D052CD4DB4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</dgm:pt>
    <dgm:pt modelId="{CC7B9BFB-0EE7-4E44-9353-9D1B3CF14956}">
      <dgm:prSet phldrT="[Text]"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1</a:t>
          </a:r>
          <a:endParaRPr lang="en-US" sz="1000" b="1" dirty="0"/>
        </a:p>
      </dgm:t>
    </dgm:pt>
    <dgm:pt modelId="{4C5C5B54-7A70-40E3-ACE6-CCAED9FF842F}" type="parTrans" cxnId="{1629D58E-F5B5-4742-B4FC-5970648E0175}">
      <dgm:prSet/>
      <dgm:spPr/>
      <dgm:t>
        <a:bodyPr/>
        <a:lstStyle/>
        <a:p>
          <a:endParaRPr lang="en-US"/>
        </a:p>
      </dgm:t>
    </dgm:pt>
    <dgm:pt modelId="{BCE2D2E6-46FE-43D2-A337-F366995B1862}" type="sibTrans" cxnId="{1629D58E-F5B5-4742-B4FC-5970648E0175}">
      <dgm:prSet/>
      <dgm:spPr/>
      <dgm:t>
        <a:bodyPr/>
        <a:lstStyle/>
        <a:p>
          <a:endParaRPr lang="en-US"/>
        </a:p>
      </dgm:t>
    </dgm:pt>
    <dgm:pt modelId="{F19B2B9C-0D35-4A7A-827B-499EBEA72C33}">
      <dgm:prSet phldrT="[Text]"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2</a:t>
          </a:r>
          <a:endParaRPr lang="en-US" sz="1000" b="1" dirty="0"/>
        </a:p>
      </dgm:t>
    </dgm:pt>
    <dgm:pt modelId="{DAD200DD-4CEF-4290-AD3C-EC44F4A265BB}" type="parTrans" cxnId="{AD830EAA-D424-4C1F-8E16-514ACA6F99A6}">
      <dgm:prSet/>
      <dgm:spPr/>
      <dgm:t>
        <a:bodyPr/>
        <a:lstStyle/>
        <a:p>
          <a:endParaRPr lang="en-US"/>
        </a:p>
      </dgm:t>
    </dgm:pt>
    <dgm:pt modelId="{2023B5AE-88FE-440F-84E8-05A3DD4111FD}" type="sibTrans" cxnId="{AD830EAA-D424-4C1F-8E16-514ACA6F99A6}">
      <dgm:prSet/>
      <dgm:spPr/>
      <dgm:t>
        <a:bodyPr/>
        <a:lstStyle/>
        <a:p>
          <a:endParaRPr lang="en-US"/>
        </a:p>
      </dgm:t>
    </dgm:pt>
    <dgm:pt modelId="{42F64042-DEDB-4139-A51D-A2239C856EA0}">
      <dgm:prSet phldrT="[Text]"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3</a:t>
          </a:r>
          <a:endParaRPr lang="en-US" sz="1000" b="1" dirty="0"/>
        </a:p>
      </dgm:t>
    </dgm:pt>
    <dgm:pt modelId="{1C0AE567-A264-4D02-9860-2700CB502EC4}" type="parTrans" cxnId="{BA032654-9B6A-4B82-B964-9F2506D44948}">
      <dgm:prSet/>
      <dgm:spPr/>
      <dgm:t>
        <a:bodyPr/>
        <a:lstStyle/>
        <a:p>
          <a:endParaRPr lang="en-US"/>
        </a:p>
      </dgm:t>
    </dgm:pt>
    <dgm:pt modelId="{97EF9358-8EC3-45A1-8C33-AFF3852A2DEE}" type="sibTrans" cxnId="{BA032654-9B6A-4B82-B964-9F2506D44948}">
      <dgm:prSet/>
      <dgm:spPr/>
      <dgm:t>
        <a:bodyPr/>
        <a:lstStyle/>
        <a:p>
          <a:endParaRPr lang="en-US"/>
        </a:p>
      </dgm:t>
    </dgm:pt>
    <dgm:pt modelId="{DB431222-B146-4368-82A1-4B974567C0DD}">
      <dgm:prSet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4</a:t>
          </a:r>
          <a:endParaRPr lang="en-US" sz="1000" b="1" dirty="0"/>
        </a:p>
      </dgm:t>
    </dgm:pt>
    <dgm:pt modelId="{8B01498F-61BD-41E5-93F2-A1281CDE7769}" type="parTrans" cxnId="{E725E8A5-F379-435B-8F0E-E2FEF4FF3AB0}">
      <dgm:prSet/>
      <dgm:spPr/>
      <dgm:t>
        <a:bodyPr/>
        <a:lstStyle/>
        <a:p>
          <a:endParaRPr lang="en-US"/>
        </a:p>
      </dgm:t>
    </dgm:pt>
    <dgm:pt modelId="{843BD04E-327D-43FC-A2F0-67AC896E1D7F}" type="sibTrans" cxnId="{E725E8A5-F379-435B-8F0E-E2FEF4FF3AB0}">
      <dgm:prSet/>
      <dgm:spPr/>
      <dgm:t>
        <a:bodyPr/>
        <a:lstStyle/>
        <a:p>
          <a:endParaRPr lang="en-US"/>
        </a:p>
      </dgm:t>
    </dgm:pt>
    <dgm:pt modelId="{8F2DE8E7-C8E6-430B-99BF-839A2403291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Determine</a:t>
          </a:r>
          <a:endParaRPr lang="en-US" b="1" dirty="0"/>
        </a:p>
      </dgm:t>
    </dgm:pt>
    <dgm:pt modelId="{4D49B311-C113-4B58-99FB-AC9D7695CB20}" type="parTrans" cxnId="{30AB4B19-7A2C-4328-B711-7F3A2F2CA436}">
      <dgm:prSet/>
      <dgm:spPr/>
      <dgm:t>
        <a:bodyPr/>
        <a:lstStyle/>
        <a:p>
          <a:endParaRPr lang="en-US"/>
        </a:p>
      </dgm:t>
    </dgm:pt>
    <dgm:pt modelId="{5393C3D4-EC20-4121-9BAA-E9DE217944DD}" type="sibTrans" cxnId="{30AB4B19-7A2C-4328-B711-7F3A2F2CA436}">
      <dgm:prSet/>
      <dgm:spPr/>
      <dgm:t>
        <a:bodyPr/>
        <a:lstStyle/>
        <a:p>
          <a:endParaRPr lang="en-US"/>
        </a:p>
      </dgm:t>
    </dgm:pt>
    <dgm:pt modelId="{7AE8D5FC-C481-4959-BCE8-BC2567F596C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Assess</a:t>
          </a:r>
          <a:endParaRPr lang="en-US" b="1" dirty="0"/>
        </a:p>
      </dgm:t>
    </dgm:pt>
    <dgm:pt modelId="{0BEECDC6-41E4-446D-A619-CE0D61B1071B}" type="parTrans" cxnId="{B9044791-7560-46F1-BFD9-9A97EA5BB25B}">
      <dgm:prSet/>
      <dgm:spPr/>
      <dgm:t>
        <a:bodyPr/>
        <a:lstStyle/>
        <a:p>
          <a:endParaRPr lang="en-US"/>
        </a:p>
      </dgm:t>
    </dgm:pt>
    <dgm:pt modelId="{AEA0E983-3089-49F1-B752-E7806B39DD0D}" type="sibTrans" cxnId="{B9044791-7560-46F1-BFD9-9A97EA5BB25B}">
      <dgm:prSet/>
      <dgm:spPr/>
      <dgm:t>
        <a:bodyPr/>
        <a:lstStyle/>
        <a:p>
          <a:endParaRPr lang="en-US"/>
        </a:p>
      </dgm:t>
    </dgm:pt>
    <dgm:pt modelId="{7D8FEAAA-3A96-4046-9EAE-9C1519D0077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Identify</a:t>
          </a:r>
          <a:r>
            <a:rPr lang="en-US" dirty="0" smtClean="0"/>
            <a:t> </a:t>
          </a:r>
          <a:endParaRPr lang="en-US" dirty="0"/>
        </a:p>
      </dgm:t>
    </dgm:pt>
    <dgm:pt modelId="{89016729-ABAB-4FEE-840B-BA4B0833DB18}" type="parTrans" cxnId="{88B63B8C-5794-4A7B-A5AD-2072EF8BF319}">
      <dgm:prSet/>
      <dgm:spPr/>
      <dgm:t>
        <a:bodyPr/>
        <a:lstStyle/>
        <a:p>
          <a:endParaRPr lang="en-US"/>
        </a:p>
      </dgm:t>
    </dgm:pt>
    <dgm:pt modelId="{39BE248E-7916-4B92-83B1-F3B9477E2B6E}" type="sibTrans" cxnId="{88B63B8C-5794-4A7B-A5AD-2072EF8BF319}">
      <dgm:prSet/>
      <dgm:spPr/>
      <dgm:t>
        <a:bodyPr/>
        <a:lstStyle/>
        <a:p>
          <a:endParaRPr lang="en-US"/>
        </a:p>
      </dgm:t>
    </dgm:pt>
    <dgm:pt modelId="{BD425E0A-C87C-4F7E-8892-E8E398FD75C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Define</a:t>
          </a:r>
          <a:r>
            <a:rPr lang="en-US" dirty="0" smtClean="0"/>
            <a:t> </a:t>
          </a:r>
          <a:endParaRPr lang="en-US" dirty="0"/>
        </a:p>
      </dgm:t>
    </dgm:pt>
    <dgm:pt modelId="{220EDE8F-2BB7-482B-84C9-8D243BE30F0C}" type="parTrans" cxnId="{2BB5297A-F566-4BEC-9233-73C58A0EA7A3}">
      <dgm:prSet/>
      <dgm:spPr/>
      <dgm:t>
        <a:bodyPr/>
        <a:lstStyle/>
        <a:p>
          <a:endParaRPr lang="en-US"/>
        </a:p>
      </dgm:t>
    </dgm:pt>
    <dgm:pt modelId="{005A51F6-5BDE-41FE-89A2-43BCD097AB34}" type="sibTrans" cxnId="{2BB5297A-F566-4BEC-9233-73C58A0EA7A3}">
      <dgm:prSet/>
      <dgm:spPr/>
      <dgm:t>
        <a:bodyPr/>
        <a:lstStyle/>
        <a:p>
          <a:endParaRPr lang="en-US"/>
        </a:p>
      </dgm:t>
    </dgm:pt>
    <dgm:pt modelId="{AC438DFB-B85F-47AE-A30E-E6DBD5F89E7C}" type="pres">
      <dgm:prSet presAssocID="{DC85CE4C-79D2-4411-989F-04D052CD4DB4}" presName="linearFlow" presStyleCnt="0">
        <dgm:presLayoutVars>
          <dgm:dir/>
          <dgm:animLvl val="lvl"/>
          <dgm:resizeHandles val="exact"/>
        </dgm:presLayoutVars>
      </dgm:prSet>
      <dgm:spPr/>
    </dgm:pt>
    <dgm:pt modelId="{021B4887-2B3D-45C4-BFAD-9725474526CF}" type="pres">
      <dgm:prSet presAssocID="{CC7B9BFB-0EE7-4E44-9353-9D1B3CF14956}" presName="composite" presStyleCnt="0"/>
      <dgm:spPr/>
    </dgm:pt>
    <dgm:pt modelId="{A4109AC8-A795-4E89-A4DE-FC6E1BFD748B}" type="pres">
      <dgm:prSet presAssocID="{CC7B9BFB-0EE7-4E44-9353-9D1B3CF1495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45B0-5D69-445B-A327-4D60D41F2F0A}" type="pres">
      <dgm:prSet presAssocID="{CC7B9BFB-0EE7-4E44-9353-9D1B3CF149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AC11-52F0-4B7C-89D1-B6F1598D0C10}" type="pres">
      <dgm:prSet presAssocID="{BCE2D2E6-46FE-43D2-A337-F366995B1862}" presName="sp" presStyleCnt="0"/>
      <dgm:spPr/>
    </dgm:pt>
    <dgm:pt modelId="{D515ED81-4820-4F4E-B103-2BC4260E72B3}" type="pres">
      <dgm:prSet presAssocID="{F19B2B9C-0D35-4A7A-827B-499EBEA72C33}" presName="composite" presStyleCnt="0"/>
      <dgm:spPr/>
    </dgm:pt>
    <dgm:pt modelId="{DDDCF0F0-D68A-43C1-AFA4-77496996FEB9}" type="pres">
      <dgm:prSet presAssocID="{F19B2B9C-0D35-4A7A-827B-499EBEA72C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0370-4D41-4F6F-B315-5DF6547EF5CC}" type="pres">
      <dgm:prSet presAssocID="{F19B2B9C-0D35-4A7A-827B-499EBEA72C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D750-AECD-4014-8054-A8AEE20B6D71}" type="pres">
      <dgm:prSet presAssocID="{2023B5AE-88FE-440F-84E8-05A3DD4111FD}" presName="sp" presStyleCnt="0"/>
      <dgm:spPr/>
    </dgm:pt>
    <dgm:pt modelId="{A86C14B2-6EAE-45AF-AC46-9A88A7FF063F}" type="pres">
      <dgm:prSet presAssocID="{42F64042-DEDB-4139-A51D-A2239C856EA0}" presName="composite" presStyleCnt="0"/>
      <dgm:spPr/>
    </dgm:pt>
    <dgm:pt modelId="{7B2DC77E-86C4-4DFC-9582-D7A312B6E84A}" type="pres">
      <dgm:prSet presAssocID="{42F64042-DEDB-4139-A51D-A2239C856E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6D76-6F2C-4425-9B33-AC379164B042}" type="pres">
      <dgm:prSet presAssocID="{42F64042-DEDB-4139-A51D-A2239C856E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236E6-1228-48DB-8ABB-2C4A4B4ADEDD}" type="pres">
      <dgm:prSet presAssocID="{97EF9358-8EC3-45A1-8C33-AFF3852A2DEE}" presName="sp" presStyleCnt="0"/>
      <dgm:spPr/>
    </dgm:pt>
    <dgm:pt modelId="{54F66288-B9E4-4D36-AE0B-F753400A8378}" type="pres">
      <dgm:prSet presAssocID="{DB431222-B146-4368-82A1-4B974567C0DD}" presName="composite" presStyleCnt="0"/>
      <dgm:spPr/>
    </dgm:pt>
    <dgm:pt modelId="{022F9749-5446-4B72-BD17-C86C6FA2C47A}" type="pres">
      <dgm:prSet presAssocID="{DB431222-B146-4368-82A1-4B974567C0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D037-0BCE-4751-BFF0-CC7AF0B65227}" type="pres">
      <dgm:prSet presAssocID="{DB431222-B146-4368-82A1-4B974567C0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44791-7560-46F1-BFD9-9A97EA5BB25B}" srcId="{F19B2B9C-0D35-4A7A-827B-499EBEA72C33}" destId="{7AE8D5FC-C481-4959-BCE8-BC2567F596C4}" srcOrd="0" destOrd="0" parTransId="{0BEECDC6-41E4-446D-A619-CE0D61B1071B}" sibTransId="{AEA0E983-3089-49F1-B752-E7806B39DD0D}"/>
    <dgm:cxn modelId="{30AB4B19-7A2C-4328-B711-7F3A2F2CA436}" srcId="{CC7B9BFB-0EE7-4E44-9353-9D1B3CF14956}" destId="{8F2DE8E7-C8E6-430B-99BF-839A24032910}" srcOrd="0" destOrd="0" parTransId="{4D49B311-C113-4B58-99FB-AC9D7695CB20}" sibTransId="{5393C3D4-EC20-4121-9BAA-E9DE217944DD}"/>
    <dgm:cxn modelId="{1629D58E-F5B5-4742-B4FC-5970648E0175}" srcId="{DC85CE4C-79D2-4411-989F-04D052CD4DB4}" destId="{CC7B9BFB-0EE7-4E44-9353-9D1B3CF14956}" srcOrd="0" destOrd="0" parTransId="{4C5C5B54-7A70-40E3-ACE6-CCAED9FF842F}" sibTransId="{BCE2D2E6-46FE-43D2-A337-F366995B1862}"/>
    <dgm:cxn modelId="{88B63B8C-5794-4A7B-A5AD-2072EF8BF319}" srcId="{42F64042-DEDB-4139-A51D-A2239C856EA0}" destId="{7D8FEAAA-3A96-4046-9EAE-9C1519D0077B}" srcOrd="0" destOrd="0" parTransId="{89016729-ABAB-4FEE-840B-BA4B0833DB18}" sibTransId="{39BE248E-7916-4B92-83B1-F3B9477E2B6E}"/>
    <dgm:cxn modelId="{5F75D756-F9C4-4ACC-9BB6-360C507C8025}" type="presOf" srcId="{8F2DE8E7-C8E6-430B-99BF-839A24032910}" destId="{B33545B0-5D69-445B-A327-4D60D41F2F0A}" srcOrd="0" destOrd="0" presId="urn:microsoft.com/office/officeart/2005/8/layout/chevron2"/>
    <dgm:cxn modelId="{AD830EAA-D424-4C1F-8E16-514ACA6F99A6}" srcId="{DC85CE4C-79D2-4411-989F-04D052CD4DB4}" destId="{F19B2B9C-0D35-4A7A-827B-499EBEA72C33}" srcOrd="1" destOrd="0" parTransId="{DAD200DD-4CEF-4290-AD3C-EC44F4A265BB}" sibTransId="{2023B5AE-88FE-440F-84E8-05A3DD4111FD}"/>
    <dgm:cxn modelId="{C7912C81-8A28-4A20-A2B1-0EFDBE95CE3D}" type="presOf" srcId="{F19B2B9C-0D35-4A7A-827B-499EBEA72C33}" destId="{DDDCF0F0-D68A-43C1-AFA4-77496996FEB9}" srcOrd="0" destOrd="0" presId="urn:microsoft.com/office/officeart/2005/8/layout/chevron2"/>
    <dgm:cxn modelId="{AB2D5FC1-5542-436B-9A65-FE67839920E1}" type="presOf" srcId="{DB431222-B146-4368-82A1-4B974567C0DD}" destId="{022F9749-5446-4B72-BD17-C86C6FA2C47A}" srcOrd="0" destOrd="0" presId="urn:microsoft.com/office/officeart/2005/8/layout/chevron2"/>
    <dgm:cxn modelId="{E725E8A5-F379-435B-8F0E-E2FEF4FF3AB0}" srcId="{DC85CE4C-79D2-4411-989F-04D052CD4DB4}" destId="{DB431222-B146-4368-82A1-4B974567C0DD}" srcOrd="3" destOrd="0" parTransId="{8B01498F-61BD-41E5-93F2-A1281CDE7769}" sibTransId="{843BD04E-327D-43FC-A2F0-67AC896E1D7F}"/>
    <dgm:cxn modelId="{AEFED057-B658-44D3-9373-6B9BB2FFEC4D}" type="presOf" srcId="{42F64042-DEDB-4139-A51D-A2239C856EA0}" destId="{7B2DC77E-86C4-4DFC-9582-D7A312B6E84A}" srcOrd="0" destOrd="0" presId="urn:microsoft.com/office/officeart/2005/8/layout/chevron2"/>
    <dgm:cxn modelId="{756E9A90-16E9-44C6-AC31-E8664FE297D7}" type="presOf" srcId="{DC85CE4C-79D2-4411-989F-04D052CD4DB4}" destId="{AC438DFB-B85F-47AE-A30E-E6DBD5F89E7C}" srcOrd="0" destOrd="0" presId="urn:microsoft.com/office/officeart/2005/8/layout/chevron2"/>
    <dgm:cxn modelId="{EB8B5697-41C1-4B53-BBB4-D9DA59C5F721}" type="presOf" srcId="{CC7B9BFB-0EE7-4E44-9353-9D1B3CF14956}" destId="{A4109AC8-A795-4E89-A4DE-FC6E1BFD748B}" srcOrd="0" destOrd="0" presId="urn:microsoft.com/office/officeart/2005/8/layout/chevron2"/>
    <dgm:cxn modelId="{5210632F-B71A-49B2-A8A1-D182D8F0B910}" type="presOf" srcId="{7D8FEAAA-3A96-4046-9EAE-9C1519D0077B}" destId="{F12F6D76-6F2C-4425-9B33-AC379164B042}" srcOrd="0" destOrd="0" presId="urn:microsoft.com/office/officeart/2005/8/layout/chevron2"/>
    <dgm:cxn modelId="{2BB5297A-F566-4BEC-9233-73C58A0EA7A3}" srcId="{DB431222-B146-4368-82A1-4B974567C0DD}" destId="{BD425E0A-C87C-4F7E-8892-E8E398FD75CD}" srcOrd="0" destOrd="0" parTransId="{220EDE8F-2BB7-482B-84C9-8D243BE30F0C}" sibTransId="{005A51F6-5BDE-41FE-89A2-43BCD097AB34}"/>
    <dgm:cxn modelId="{E11AC464-29D6-40E0-8EE0-32E6FC96815D}" type="presOf" srcId="{7AE8D5FC-C481-4959-BCE8-BC2567F596C4}" destId="{7CC40370-4D41-4F6F-B315-5DF6547EF5CC}" srcOrd="0" destOrd="0" presId="urn:microsoft.com/office/officeart/2005/8/layout/chevron2"/>
    <dgm:cxn modelId="{BA032654-9B6A-4B82-B964-9F2506D44948}" srcId="{DC85CE4C-79D2-4411-989F-04D052CD4DB4}" destId="{42F64042-DEDB-4139-A51D-A2239C856EA0}" srcOrd="2" destOrd="0" parTransId="{1C0AE567-A264-4D02-9860-2700CB502EC4}" sibTransId="{97EF9358-8EC3-45A1-8C33-AFF3852A2DEE}"/>
    <dgm:cxn modelId="{6E1F4095-759C-4029-AFCA-401E4FFB978F}" type="presOf" srcId="{BD425E0A-C87C-4F7E-8892-E8E398FD75CD}" destId="{2AA0D037-0BCE-4751-BFF0-CC7AF0B65227}" srcOrd="0" destOrd="0" presId="urn:microsoft.com/office/officeart/2005/8/layout/chevron2"/>
    <dgm:cxn modelId="{35D5AB05-B567-4D77-9956-BFB57D7E4C14}" type="presParOf" srcId="{AC438DFB-B85F-47AE-A30E-E6DBD5F89E7C}" destId="{021B4887-2B3D-45C4-BFAD-9725474526CF}" srcOrd="0" destOrd="0" presId="urn:microsoft.com/office/officeart/2005/8/layout/chevron2"/>
    <dgm:cxn modelId="{C032041D-DED3-4C2B-9C89-59FAB69F5CE8}" type="presParOf" srcId="{021B4887-2B3D-45C4-BFAD-9725474526CF}" destId="{A4109AC8-A795-4E89-A4DE-FC6E1BFD748B}" srcOrd="0" destOrd="0" presId="urn:microsoft.com/office/officeart/2005/8/layout/chevron2"/>
    <dgm:cxn modelId="{C7786E3A-2256-4083-88EF-E06DDF2B3C57}" type="presParOf" srcId="{021B4887-2B3D-45C4-BFAD-9725474526CF}" destId="{B33545B0-5D69-445B-A327-4D60D41F2F0A}" srcOrd="1" destOrd="0" presId="urn:microsoft.com/office/officeart/2005/8/layout/chevron2"/>
    <dgm:cxn modelId="{81CD3619-0108-4D18-BB51-13086A0B31D0}" type="presParOf" srcId="{AC438DFB-B85F-47AE-A30E-E6DBD5F89E7C}" destId="{C2C1AC11-52F0-4B7C-89D1-B6F1598D0C10}" srcOrd="1" destOrd="0" presId="urn:microsoft.com/office/officeart/2005/8/layout/chevron2"/>
    <dgm:cxn modelId="{497AD6E0-5CAE-4785-9FC9-7818DAA68CCA}" type="presParOf" srcId="{AC438DFB-B85F-47AE-A30E-E6DBD5F89E7C}" destId="{D515ED81-4820-4F4E-B103-2BC4260E72B3}" srcOrd="2" destOrd="0" presId="urn:microsoft.com/office/officeart/2005/8/layout/chevron2"/>
    <dgm:cxn modelId="{F19B28B1-3B8A-4CEA-A0DB-3F49654B39C3}" type="presParOf" srcId="{D515ED81-4820-4F4E-B103-2BC4260E72B3}" destId="{DDDCF0F0-D68A-43C1-AFA4-77496996FEB9}" srcOrd="0" destOrd="0" presId="urn:microsoft.com/office/officeart/2005/8/layout/chevron2"/>
    <dgm:cxn modelId="{5B0197B6-4AAA-4BF6-9A74-D7705794EA48}" type="presParOf" srcId="{D515ED81-4820-4F4E-B103-2BC4260E72B3}" destId="{7CC40370-4D41-4F6F-B315-5DF6547EF5CC}" srcOrd="1" destOrd="0" presId="urn:microsoft.com/office/officeart/2005/8/layout/chevron2"/>
    <dgm:cxn modelId="{EA4D9170-7CDB-4808-B523-29AB5C44B547}" type="presParOf" srcId="{AC438DFB-B85F-47AE-A30E-E6DBD5F89E7C}" destId="{FE9ED750-AECD-4014-8054-A8AEE20B6D71}" srcOrd="3" destOrd="0" presId="urn:microsoft.com/office/officeart/2005/8/layout/chevron2"/>
    <dgm:cxn modelId="{23E8F56D-1D58-4749-8EB6-1706E42320CA}" type="presParOf" srcId="{AC438DFB-B85F-47AE-A30E-E6DBD5F89E7C}" destId="{A86C14B2-6EAE-45AF-AC46-9A88A7FF063F}" srcOrd="4" destOrd="0" presId="urn:microsoft.com/office/officeart/2005/8/layout/chevron2"/>
    <dgm:cxn modelId="{367F0433-883C-40EF-9ABA-4AE16565C7CD}" type="presParOf" srcId="{A86C14B2-6EAE-45AF-AC46-9A88A7FF063F}" destId="{7B2DC77E-86C4-4DFC-9582-D7A312B6E84A}" srcOrd="0" destOrd="0" presId="urn:microsoft.com/office/officeart/2005/8/layout/chevron2"/>
    <dgm:cxn modelId="{0F6EAE71-A4DD-47F0-9525-41EAE40F29BE}" type="presParOf" srcId="{A86C14B2-6EAE-45AF-AC46-9A88A7FF063F}" destId="{F12F6D76-6F2C-4425-9B33-AC379164B042}" srcOrd="1" destOrd="0" presId="urn:microsoft.com/office/officeart/2005/8/layout/chevron2"/>
    <dgm:cxn modelId="{391B94FF-EE42-4FAF-9CC1-572732A87B23}" type="presParOf" srcId="{AC438DFB-B85F-47AE-A30E-E6DBD5F89E7C}" destId="{6A7236E6-1228-48DB-8ABB-2C4A4B4ADEDD}" srcOrd="5" destOrd="0" presId="urn:microsoft.com/office/officeart/2005/8/layout/chevron2"/>
    <dgm:cxn modelId="{9CC5DCC7-96E7-422A-8363-6A930E07FD69}" type="presParOf" srcId="{AC438DFB-B85F-47AE-A30E-E6DBD5F89E7C}" destId="{54F66288-B9E4-4D36-AE0B-F753400A8378}" srcOrd="6" destOrd="0" presId="urn:microsoft.com/office/officeart/2005/8/layout/chevron2"/>
    <dgm:cxn modelId="{D3D12247-4FB6-49FD-A38A-289723C33D95}" type="presParOf" srcId="{54F66288-B9E4-4D36-AE0B-F753400A8378}" destId="{022F9749-5446-4B72-BD17-C86C6FA2C47A}" srcOrd="0" destOrd="0" presId="urn:microsoft.com/office/officeart/2005/8/layout/chevron2"/>
    <dgm:cxn modelId="{5A242E90-0B99-48D4-8DA3-46E7D08D3644}" type="presParOf" srcId="{54F66288-B9E4-4D36-AE0B-F753400A8378}" destId="{2AA0D037-0BCE-4751-BFF0-CC7AF0B65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5CE4C-79D2-4411-989F-04D052CD4DB4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</dgm:pt>
    <dgm:pt modelId="{CC7B9BFB-0EE7-4E44-9353-9D1B3CF14956}">
      <dgm:prSet phldrT="[Text]"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1</a:t>
          </a:r>
          <a:endParaRPr lang="en-US" sz="1000" b="1" dirty="0"/>
        </a:p>
      </dgm:t>
    </dgm:pt>
    <dgm:pt modelId="{4C5C5B54-7A70-40E3-ACE6-CCAED9FF842F}" type="parTrans" cxnId="{1629D58E-F5B5-4742-B4FC-5970648E0175}">
      <dgm:prSet/>
      <dgm:spPr/>
      <dgm:t>
        <a:bodyPr/>
        <a:lstStyle/>
        <a:p>
          <a:endParaRPr lang="en-US"/>
        </a:p>
      </dgm:t>
    </dgm:pt>
    <dgm:pt modelId="{BCE2D2E6-46FE-43D2-A337-F366995B1862}" type="sibTrans" cxnId="{1629D58E-F5B5-4742-B4FC-5970648E0175}">
      <dgm:prSet/>
      <dgm:spPr/>
      <dgm:t>
        <a:bodyPr/>
        <a:lstStyle/>
        <a:p>
          <a:endParaRPr lang="en-US"/>
        </a:p>
      </dgm:t>
    </dgm:pt>
    <dgm:pt modelId="{F19B2B9C-0D35-4A7A-827B-499EBEA72C33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2</a:t>
          </a:r>
          <a:endParaRPr lang="en-US" sz="1000" b="1" dirty="0"/>
        </a:p>
      </dgm:t>
    </dgm:pt>
    <dgm:pt modelId="{DAD200DD-4CEF-4290-AD3C-EC44F4A265BB}" type="parTrans" cxnId="{AD830EAA-D424-4C1F-8E16-514ACA6F99A6}">
      <dgm:prSet/>
      <dgm:spPr/>
      <dgm:t>
        <a:bodyPr/>
        <a:lstStyle/>
        <a:p>
          <a:endParaRPr lang="en-US"/>
        </a:p>
      </dgm:t>
    </dgm:pt>
    <dgm:pt modelId="{2023B5AE-88FE-440F-84E8-05A3DD4111FD}" type="sibTrans" cxnId="{AD830EAA-D424-4C1F-8E16-514ACA6F99A6}">
      <dgm:prSet/>
      <dgm:spPr/>
      <dgm:t>
        <a:bodyPr/>
        <a:lstStyle/>
        <a:p>
          <a:endParaRPr lang="en-US"/>
        </a:p>
      </dgm:t>
    </dgm:pt>
    <dgm:pt modelId="{42F64042-DEDB-4139-A51D-A2239C856EA0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3</a:t>
          </a:r>
          <a:endParaRPr lang="en-US" sz="1000" b="1" dirty="0"/>
        </a:p>
      </dgm:t>
    </dgm:pt>
    <dgm:pt modelId="{1C0AE567-A264-4D02-9860-2700CB502EC4}" type="parTrans" cxnId="{BA032654-9B6A-4B82-B964-9F2506D44948}">
      <dgm:prSet/>
      <dgm:spPr/>
      <dgm:t>
        <a:bodyPr/>
        <a:lstStyle/>
        <a:p>
          <a:endParaRPr lang="en-US"/>
        </a:p>
      </dgm:t>
    </dgm:pt>
    <dgm:pt modelId="{97EF9358-8EC3-45A1-8C33-AFF3852A2DEE}" type="sibTrans" cxnId="{BA032654-9B6A-4B82-B964-9F2506D44948}">
      <dgm:prSet/>
      <dgm:spPr/>
      <dgm:t>
        <a:bodyPr/>
        <a:lstStyle/>
        <a:p>
          <a:endParaRPr lang="en-US"/>
        </a:p>
      </dgm:t>
    </dgm:pt>
    <dgm:pt modelId="{DB431222-B146-4368-82A1-4B974567C0DD}">
      <dgm:prSet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4</a:t>
          </a:r>
          <a:endParaRPr lang="en-US" sz="1000" b="1" dirty="0"/>
        </a:p>
      </dgm:t>
    </dgm:pt>
    <dgm:pt modelId="{8B01498F-61BD-41E5-93F2-A1281CDE7769}" type="parTrans" cxnId="{E725E8A5-F379-435B-8F0E-E2FEF4FF3AB0}">
      <dgm:prSet/>
      <dgm:spPr/>
      <dgm:t>
        <a:bodyPr/>
        <a:lstStyle/>
        <a:p>
          <a:endParaRPr lang="en-US"/>
        </a:p>
      </dgm:t>
    </dgm:pt>
    <dgm:pt modelId="{843BD04E-327D-43FC-A2F0-67AC896E1D7F}" type="sibTrans" cxnId="{E725E8A5-F379-435B-8F0E-E2FEF4FF3AB0}">
      <dgm:prSet/>
      <dgm:spPr/>
      <dgm:t>
        <a:bodyPr/>
        <a:lstStyle/>
        <a:p>
          <a:endParaRPr lang="en-US"/>
        </a:p>
      </dgm:t>
    </dgm:pt>
    <dgm:pt modelId="{8F2DE8E7-C8E6-430B-99BF-839A2403291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Determine</a:t>
          </a:r>
          <a:endParaRPr lang="en-US" b="1" dirty="0"/>
        </a:p>
      </dgm:t>
    </dgm:pt>
    <dgm:pt modelId="{4D49B311-C113-4B58-99FB-AC9D7695CB20}" type="parTrans" cxnId="{30AB4B19-7A2C-4328-B711-7F3A2F2CA436}">
      <dgm:prSet/>
      <dgm:spPr/>
      <dgm:t>
        <a:bodyPr/>
        <a:lstStyle/>
        <a:p>
          <a:endParaRPr lang="en-US"/>
        </a:p>
      </dgm:t>
    </dgm:pt>
    <dgm:pt modelId="{5393C3D4-EC20-4121-9BAA-E9DE217944DD}" type="sibTrans" cxnId="{30AB4B19-7A2C-4328-B711-7F3A2F2CA436}">
      <dgm:prSet/>
      <dgm:spPr/>
      <dgm:t>
        <a:bodyPr/>
        <a:lstStyle/>
        <a:p>
          <a:endParaRPr lang="en-US"/>
        </a:p>
      </dgm:t>
    </dgm:pt>
    <dgm:pt modelId="{7AE8D5FC-C481-4959-BCE8-BC2567F596C4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0BEECDC6-41E4-446D-A619-CE0D61B1071B}" type="parTrans" cxnId="{B9044791-7560-46F1-BFD9-9A97EA5BB25B}">
      <dgm:prSet/>
      <dgm:spPr/>
      <dgm:t>
        <a:bodyPr/>
        <a:lstStyle/>
        <a:p>
          <a:endParaRPr lang="en-US"/>
        </a:p>
      </dgm:t>
    </dgm:pt>
    <dgm:pt modelId="{AEA0E983-3089-49F1-B752-E7806B39DD0D}" type="sibTrans" cxnId="{B9044791-7560-46F1-BFD9-9A97EA5BB25B}">
      <dgm:prSet/>
      <dgm:spPr/>
      <dgm:t>
        <a:bodyPr/>
        <a:lstStyle/>
        <a:p>
          <a:endParaRPr lang="en-US"/>
        </a:p>
      </dgm:t>
    </dgm:pt>
    <dgm:pt modelId="{7D8FEAAA-3A96-4046-9EAE-9C1519D0077B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Identify </a:t>
          </a:r>
          <a:endParaRPr lang="en-US" dirty="0"/>
        </a:p>
      </dgm:t>
    </dgm:pt>
    <dgm:pt modelId="{89016729-ABAB-4FEE-840B-BA4B0833DB18}" type="parTrans" cxnId="{88B63B8C-5794-4A7B-A5AD-2072EF8BF319}">
      <dgm:prSet/>
      <dgm:spPr/>
      <dgm:t>
        <a:bodyPr/>
        <a:lstStyle/>
        <a:p>
          <a:endParaRPr lang="en-US"/>
        </a:p>
      </dgm:t>
    </dgm:pt>
    <dgm:pt modelId="{39BE248E-7916-4B92-83B1-F3B9477E2B6E}" type="sibTrans" cxnId="{88B63B8C-5794-4A7B-A5AD-2072EF8BF319}">
      <dgm:prSet/>
      <dgm:spPr/>
      <dgm:t>
        <a:bodyPr/>
        <a:lstStyle/>
        <a:p>
          <a:endParaRPr lang="en-US"/>
        </a:p>
      </dgm:t>
    </dgm:pt>
    <dgm:pt modelId="{BD425E0A-C87C-4F7E-8892-E8E398FD75CD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Define </a:t>
          </a:r>
          <a:endParaRPr lang="en-US" dirty="0"/>
        </a:p>
      </dgm:t>
    </dgm:pt>
    <dgm:pt modelId="{220EDE8F-2BB7-482B-84C9-8D243BE30F0C}" type="parTrans" cxnId="{2BB5297A-F566-4BEC-9233-73C58A0EA7A3}">
      <dgm:prSet/>
      <dgm:spPr/>
      <dgm:t>
        <a:bodyPr/>
        <a:lstStyle/>
        <a:p>
          <a:endParaRPr lang="en-US"/>
        </a:p>
      </dgm:t>
    </dgm:pt>
    <dgm:pt modelId="{005A51F6-5BDE-41FE-89A2-43BCD097AB34}" type="sibTrans" cxnId="{2BB5297A-F566-4BEC-9233-73C58A0EA7A3}">
      <dgm:prSet/>
      <dgm:spPr/>
      <dgm:t>
        <a:bodyPr/>
        <a:lstStyle/>
        <a:p>
          <a:endParaRPr lang="en-US"/>
        </a:p>
      </dgm:t>
    </dgm:pt>
    <dgm:pt modelId="{AC438DFB-B85F-47AE-A30E-E6DBD5F89E7C}" type="pres">
      <dgm:prSet presAssocID="{DC85CE4C-79D2-4411-989F-04D052CD4DB4}" presName="linearFlow" presStyleCnt="0">
        <dgm:presLayoutVars>
          <dgm:dir/>
          <dgm:animLvl val="lvl"/>
          <dgm:resizeHandles val="exact"/>
        </dgm:presLayoutVars>
      </dgm:prSet>
      <dgm:spPr/>
    </dgm:pt>
    <dgm:pt modelId="{021B4887-2B3D-45C4-BFAD-9725474526CF}" type="pres">
      <dgm:prSet presAssocID="{CC7B9BFB-0EE7-4E44-9353-9D1B3CF14956}" presName="composite" presStyleCnt="0"/>
      <dgm:spPr/>
    </dgm:pt>
    <dgm:pt modelId="{A4109AC8-A795-4E89-A4DE-FC6E1BFD748B}" type="pres">
      <dgm:prSet presAssocID="{CC7B9BFB-0EE7-4E44-9353-9D1B3CF1495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45B0-5D69-445B-A327-4D60D41F2F0A}" type="pres">
      <dgm:prSet presAssocID="{CC7B9BFB-0EE7-4E44-9353-9D1B3CF149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AC11-52F0-4B7C-89D1-B6F1598D0C10}" type="pres">
      <dgm:prSet presAssocID="{BCE2D2E6-46FE-43D2-A337-F366995B1862}" presName="sp" presStyleCnt="0"/>
      <dgm:spPr/>
    </dgm:pt>
    <dgm:pt modelId="{D515ED81-4820-4F4E-B103-2BC4260E72B3}" type="pres">
      <dgm:prSet presAssocID="{F19B2B9C-0D35-4A7A-827B-499EBEA72C33}" presName="composite" presStyleCnt="0"/>
      <dgm:spPr/>
    </dgm:pt>
    <dgm:pt modelId="{DDDCF0F0-D68A-43C1-AFA4-77496996FEB9}" type="pres">
      <dgm:prSet presAssocID="{F19B2B9C-0D35-4A7A-827B-499EBEA72C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0370-4D41-4F6F-B315-5DF6547EF5CC}" type="pres">
      <dgm:prSet presAssocID="{F19B2B9C-0D35-4A7A-827B-499EBEA72C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D750-AECD-4014-8054-A8AEE20B6D71}" type="pres">
      <dgm:prSet presAssocID="{2023B5AE-88FE-440F-84E8-05A3DD4111FD}" presName="sp" presStyleCnt="0"/>
      <dgm:spPr/>
    </dgm:pt>
    <dgm:pt modelId="{A86C14B2-6EAE-45AF-AC46-9A88A7FF063F}" type="pres">
      <dgm:prSet presAssocID="{42F64042-DEDB-4139-A51D-A2239C856EA0}" presName="composite" presStyleCnt="0"/>
      <dgm:spPr/>
    </dgm:pt>
    <dgm:pt modelId="{7B2DC77E-86C4-4DFC-9582-D7A312B6E84A}" type="pres">
      <dgm:prSet presAssocID="{42F64042-DEDB-4139-A51D-A2239C856E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6D76-6F2C-4425-9B33-AC379164B042}" type="pres">
      <dgm:prSet presAssocID="{42F64042-DEDB-4139-A51D-A2239C856E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236E6-1228-48DB-8ABB-2C4A4B4ADEDD}" type="pres">
      <dgm:prSet presAssocID="{97EF9358-8EC3-45A1-8C33-AFF3852A2DEE}" presName="sp" presStyleCnt="0"/>
      <dgm:spPr/>
    </dgm:pt>
    <dgm:pt modelId="{54F66288-B9E4-4D36-AE0B-F753400A8378}" type="pres">
      <dgm:prSet presAssocID="{DB431222-B146-4368-82A1-4B974567C0DD}" presName="composite" presStyleCnt="0"/>
      <dgm:spPr/>
    </dgm:pt>
    <dgm:pt modelId="{022F9749-5446-4B72-BD17-C86C6FA2C47A}" type="pres">
      <dgm:prSet presAssocID="{DB431222-B146-4368-82A1-4B974567C0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D037-0BCE-4751-BFF0-CC7AF0B65227}" type="pres">
      <dgm:prSet presAssocID="{DB431222-B146-4368-82A1-4B974567C0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44791-7560-46F1-BFD9-9A97EA5BB25B}" srcId="{F19B2B9C-0D35-4A7A-827B-499EBEA72C33}" destId="{7AE8D5FC-C481-4959-BCE8-BC2567F596C4}" srcOrd="0" destOrd="0" parTransId="{0BEECDC6-41E4-446D-A619-CE0D61B1071B}" sibTransId="{AEA0E983-3089-49F1-B752-E7806B39DD0D}"/>
    <dgm:cxn modelId="{30AB4B19-7A2C-4328-B711-7F3A2F2CA436}" srcId="{CC7B9BFB-0EE7-4E44-9353-9D1B3CF14956}" destId="{8F2DE8E7-C8E6-430B-99BF-839A24032910}" srcOrd="0" destOrd="0" parTransId="{4D49B311-C113-4B58-99FB-AC9D7695CB20}" sibTransId="{5393C3D4-EC20-4121-9BAA-E9DE217944DD}"/>
    <dgm:cxn modelId="{D0FEBDD6-E684-4836-A4EA-0086A0865CBA}" type="presOf" srcId="{CC7B9BFB-0EE7-4E44-9353-9D1B3CF14956}" destId="{A4109AC8-A795-4E89-A4DE-FC6E1BFD748B}" srcOrd="0" destOrd="0" presId="urn:microsoft.com/office/officeart/2005/8/layout/chevron2"/>
    <dgm:cxn modelId="{1629D58E-F5B5-4742-B4FC-5970648E0175}" srcId="{DC85CE4C-79D2-4411-989F-04D052CD4DB4}" destId="{CC7B9BFB-0EE7-4E44-9353-9D1B3CF14956}" srcOrd="0" destOrd="0" parTransId="{4C5C5B54-7A70-40E3-ACE6-CCAED9FF842F}" sibTransId="{BCE2D2E6-46FE-43D2-A337-F366995B1862}"/>
    <dgm:cxn modelId="{88B63B8C-5794-4A7B-A5AD-2072EF8BF319}" srcId="{42F64042-DEDB-4139-A51D-A2239C856EA0}" destId="{7D8FEAAA-3A96-4046-9EAE-9C1519D0077B}" srcOrd="0" destOrd="0" parTransId="{89016729-ABAB-4FEE-840B-BA4B0833DB18}" sibTransId="{39BE248E-7916-4B92-83B1-F3B9477E2B6E}"/>
    <dgm:cxn modelId="{72F4D442-BE2F-4C76-9D9A-6B784910A8BD}" type="presOf" srcId="{8F2DE8E7-C8E6-430B-99BF-839A24032910}" destId="{B33545B0-5D69-445B-A327-4D60D41F2F0A}" srcOrd="0" destOrd="0" presId="urn:microsoft.com/office/officeart/2005/8/layout/chevron2"/>
    <dgm:cxn modelId="{660E1901-D9F0-48BE-A494-F0EF33CB89FF}" type="presOf" srcId="{DC85CE4C-79D2-4411-989F-04D052CD4DB4}" destId="{AC438DFB-B85F-47AE-A30E-E6DBD5F89E7C}" srcOrd="0" destOrd="0" presId="urn:microsoft.com/office/officeart/2005/8/layout/chevron2"/>
    <dgm:cxn modelId="{AD830EAA-D424-4C1F-8E16-514ACA6F99A6}" srcId="{DC85CE4C-79D2-4411-989F-04D052CD4DB4}" destId="{F19B2B9C-0D35-4A7A-827B-499EBEA72C33}" srcOrd="1" destOrd="0" parTransId="{DAD200DD-4CEF-4290-AD3C-EC44F4A265BB}" sibTransId="{2023B5AE-88FE-440F-84E8-05A3DD4111FD}"/>
    <dgm:cxn modelId="{E8C8D77D-368E-463C-B365-77486133B3D7}" type="presOf" srcId="{7D8FEAAA-3A96-4046-9EAE-9C1519D0077B}" destId="{F12F6D76-6F2C-4425-9B33-AC379164B042}" srcOrd="0" destOrd="0" presId="urn:microsoft.com/office/officeart/2005/8/layout/chevron2"/>
    <dgm:cxn modelId="{20CCB374-3DC5-4A1F-A9E8-3FE4005DBBE0}" type="presOf" srcId="{DB431222-B146-4368-82A1-4B974567C0DD}" destId="{022F9749-5446-4B72-BD17-C86C6FA2C47A}" srcOrd="0" destOrd="0" presId="urn:microsoft.com/office/officeart/2005/8/layout/chevron2"/>
    <dgm:cxn modelId="{F0F14780-C483-47BC-9795-224CD6B48A09}" type="presOf" srcId="{7AE8D5FC-C481-4959-BCE8-BC2567F596C4}" destId="{7CC40370-4D41-4F6F-B315-5DF6547EF5CC}" srcOrd="0" destOrd="0" presId="urn:microsoft.com/office/officeart/2005/8/layout/chevron2"/>
    <dgm:cxn modelId="{E725E8A5-F379-435B-8F0E-E2FEF4FF3AB0}" srcId="{DC85CE4C-79D2-4411-989F-04D052CD4DB4}" destId="{DB431222-B146-4368-82A1-4B974567C0DD}" srcOrd="3" destOrd="0" parTransId="{8B01498F-61BD-41E5-93F2-A1281CDE7769}" sibTransId="{843BD04E-327D-43FC-A2F0-67AC896E1D7F}"/>
    <dgm:cxn modelId="{8976545A-998F-42F3-B0D2-52BA88BE6DCD}" type="presOf" srcId="{42F64042-DEDB-4139-A51D-A2239C856EA0}" destId="{7B2DC77E-86C4-4DFC-9582-D7A312B6E84A}" srcOrd="0" destOrd="0" presId="urn:microsoft.com/office/officeart/2005/8/layout/chevron2"/>
    <dgm:cxn modelId="{2BB5297A-F566-4BEC-9233-73C58A0EA7A3}" srcId="{DB431222-B146-4368-82A1-4B974567C0DD}" destId="{BD425E0A-C87C-4F7E-8892-E8E398FD75CD}" srcOrd="0" destOrd="0" parTransId="{220EDE8F-2BB7-482B-84C9-8D243BE30F0C}" sibTransId="{005A51F6-5BDE-41FE-89A2-43BCD097AB34}"/>
    <dgm:cxn modelId="{068AF467-A86A-4FD5-B514-3519EAE08D56}" type="presOf" srcId="{BD425E0A-C87C-4F7E-8892-E8E398FD75CD}" destId="{2AA0D037-0BCE-4751-BFF0-CC7AF0B65227}" srcOrd="0" destOrd="0" presId="urn:microsoft.com/office/officeart/2005/8/layout/chevron2"/>
    <dgm:cxn modelId="{46E9C6BC-A1F4-4D18-AEAA-0BF6F5EC10D3}" type="presOf" srcId="{F19B2B9C-0D35-4A7A-827B-499EBEA72C33}" destId="{DDDCF0F0-D68A-43C1-AFA4-77496996FEB9}" srcOrd="0" destOrd="0" presId="urn:microsoft.com/office/officeart/2005/8/layout/chevron2"/>
    <dgm:cxn modelId="{BA032654-9B6A-4B82-B964-9F2506D44948}" srcId="{DC85CE4C-79D2-4411-989F-04D052CD4DB4}" destId="{42F64042-DEDB-4139-A51D-A2239C856EA0}" srcOrd="2" destOrd="0" parTransId="{1C0AE567-A264-4D02-9860-2700CB502EC4}" sibTransId="{97EF9358-8EC3-45A1-8C33-AFF3852A2DEE}"/>
    <dgm:cxn modelId="{04F482E5-0349-4AB9-A4C9-EE38AE1856B4}" type="presParOf" srcId="{AC438DFB-B85F-47AE-A30E-E6DBD5F89E7C}" destId="{021B4887-2B3D-45C4-BFAD-9725474526CF}" srcOrd="0" destOrd="0" presId="urn:microsoft.com/office/officeart/2005/8/layout/chevron2"/>
    <dgm:cxn modelId="{F4933E92-8D91-4206-ADE0-C5BFDE8EEE4D}" type="presParOf" srcId="{021B4887-2B3D-45C4-BFAD-9725474526CF}" destId="{A4109AC8-A795-4E89-A4DE-FC6E1BFD748B}" srcOrd="0" destOrd="0" presId="urn:microsoft.com/office/officeart/2005/8/layout/chevron2"/>
    <dgm:cxn modelId="{8B593749-500B-4CA3-9877-0C415F22E340}" type="presParOf" srcId="{021B4887-2B3D-45C4-BFAD-9725474526CF}" destId="{B33545B0-5D69-445B-A327-4D60D41F2F0A}" srcOrd="1" destOrd="0" presId="urn:microsoft.com/office/officeart/2005/8/layout/chevron2"/>
    <dgm:cxn modelId="{D8F769D4-7288-4B2F-9F42-BDD200FAB1C0}" type="presParOf" srcId="{AC438DFB-B85F-47AE-A30E-E6DBD5F89E7C}" destId="{C2C1AC11-52F0-4B7C-89D1-B6F1598D0C10}" srcOrd="1" destOrd="0" presId="urn:microsoft.com/office/officeart/2005/8/layout/chevron2"/>
    <dgm:cxn modelId="{F5F5F253-2499-4194-BF5A-499AF633770E}" type="presParOf" srcId="{AC438DFB-B85F-47AE-A30E-E6DBD5F89E7C}" destId="{D515ED81-4820-4F4E-B103-2BC4260E72B3}" srcOrd="2" destOrd="0" presId="urn:microsoft.com/office/officeart/2005/8/layout/chevron2"/>
    <dgm:cxn modelId="{6C5FD3D0-B5D1-465E-800E-02AC4B55E0D0}" type="presParOf" srcId="{D515ED81-4820-4F4E-B103-2BC4260E72B3}" destId="{DDDCF0F0-D68A-43C1-AFA4-77496996FEB9}" srcOrd="0" destOrd="0" presId="urn:microsoft.com/office/officeart/2005/8/layout/chevron2"/>
    <dgm:cxn modelId="{2B33BBC4-1A70-4089-8C03-5C9CE8AB462F}" type="presParOf" srcId="{D515ED81-4820-4F4E-B103-2BC4260E72B3}" destId="{7CC40370-4D41-4F6F-B315-5DF6547EF5CC}" srcOrd="1" destOrd="0" presId="urn:microsoft.com/office/officeart/2005/8/layout/chevron2"/>
    <dgm:cxn modelId="{F4D9A16A-F896-47AE-B8A0-0906E42096F9}" type="presParOf" srcId="{AC438DFB-B85F-47AE-A30E-E6DBD5F89E7C}" destId="{FE9ED750-AECD-4014-8054-A8AEE20B6D71}" srcOrd="3" destOrd="0" presId="urn:microsoft.com/office/officeart/2005/8/layout/chevron2"/>
    <dgm:cxn modelId="{676540D2-EB60-4CC6-9210-2009A1731566}" type="presParOf" srcId="{AC438DFB-B85F-47AE-A30E-E6DBD5F89E7C}" destId="{A86C14B2-6EAE-45AF-AC46-9A88A7FF063F}" srcOrd="4" destOrd="0" presId="urn:microsoft.com/office/officeart/2005/8/layout/chevron2"/>
    <dgm:cxn modelId="{B817AF8A-2A22-406C-B90D-E834640F47AA}" type="presParOf" srcId="{A86C14B2-6EAE-45AF-AC46-9A88A7FF063F}" destId="{7B2DC77E-86C4-4DFC-9582-D7A312B6E84A}" srcOrd="0" destOrd="0" presId="urn:microsoft.com/office/officeart/2005/8/layout/chevron2"/>
    <dgm:cxn modelId="{A5380E74-2908-4893-AD92-AD611A51945C}" type="presParOf" srcId="{A86C14B2-6EAE-45AF-AC46-9A88A7FF063F}" destId="{F12F6D76-6F2C-4425-9B33-AC379164B042}" srcOrd="1" destOrd="0" presId="urn:microsoft.com/office/officeart/2005/8/layout/chevron2"/>
    <dgm:cxn modelId="{885D34D1-F9A2-40B6-80ED-815D6816397E}" type="presParOf" srcId="{AC438DFB-B85F-47AE-A30E-E6DBD5F89E7C}" destId="{6A7236E6-1228-48DB-8ABB-2C4A4B4ADEDD}" srcOrd="5" destOrd="0" presId="urn:microsoft.com/office/officeart/2005/8/layout/chevron2"/>
    <dgm:cxn modelId="{9D7E5879-AC7D-4F82-A90B-D984285004FF}" type="presParOf" srcId="{AC438DFB-B85F-47AE-A30E-E6DBD5F89E7C}" destId="{54F66288-B9E4-4D36-AE0B-F753400A8378}" srcOrd="6" destOrd="0" presId="urn:microsoft.com/office/officeart/2005/8/layout/chevron2"/>
    <dgm:cxn modelId="{24EFEA16-0D72-42DF-B717-7BB8864B1EEE}" type="presParOf" srcId="{54F66288-B9E4-4D36-AE0B-F753400A8378}" destId="{022F9749-5446-4B72-BD17-C86C6FA2C47A}" srcOrd="0" destOrd="0" presId="urn:microsoft.com/office/officeart/2005/8/layout/chevron2"/>
    <dgm:cxn modelId="{4E185EB0-DEC5-4C40-95BC-0B01A3DBA8EB}" type="presParOf" srcId="{54F66288-B9E4-4D36-AE0B-F753400A8378}" destId="{2AA0D037-0BCE-4751-BFF0-CC7AF0B65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5CE4C-79D2-4411-989F-04D052CD4DB4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</dgm:pt>
    <dgm:pt modelId="{CC7B9BFB-0EE7-4E44-9353-9D1B3CF14956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1</a:t>
          </a:r>
          <a:endParaRPr lang="en-US" sz="1000" b="1" dirty="0"/>
        </a:p>
      </dgm:t>
    </dgm:pt>
    <dgm:pt modelId="{4C5C5B54-7A70-40E3-ACE6-CCAED9FF842F}" type="parTrans" cxnId="{1629D58E-F5B5-4742-B4FC-5970648E0175}">
      <dgm:prSet/>
      <dgm:spPr/>
      <dgm:t>
        <a:bodyPr/>
        <a:lstStyle/>
        <a:p>
          <a:endParaRPr lang="en-US"/>
        </a:p>
      </dgm:t>
    </dgm:pt>
    <dgm:pt modelId="{BCE2D2E6-46FE-43D2-A337-F366995B1862}" type="sibTrans" cxnId="{1629D58E-F5B5-4742-B4FC-5970648E0175}">
      <dgm:prSet/>
      <dgm:spPr/>
      <dgm:t>
        <a:bodyPr/>
        <a:lstStyle/>
        <a:p>
          <a:endParaRPr lang="en-US"/>
        </a:p>
      </dgm:t>
    </dgm:pt>
    <dgm:pt modelId="{F19B2B9C-0D35-4A7A-827B-499EBEA72C33}">
      <dgm:prSet phldrT="[Text]"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2</a:t>
          </a:r>
          <a:endParaRPr lang="en-US" sz="1000" b="1" dirty="0"/>
        </a:p>
      </dgm:t>
    </dgm:pt>
    <dgm:pt modelId="{DAD200DD-4CEF-4290-AD3C-EC44F4A265BB}" type="parTrans" cxnId="{AD830EAA-D424-4C1F-8E16-514ACA6F99A6}">
      <dgm:prSet/>
      <dgm:spPr/>
      <dgm:t>
        <a:bodyPr/>
        <a:lstStyle/>
        <a:p>
          <a:endParaRPr lang="en-US"/>
        </a:p>
      </dgm:t>
    </dgm:pt>
    <dgm:pt modelId="{2023B5AE-88FE-440F-84E8-05A3DD4111FD}" type="sibTrans" cxnId="{AD830EAA-D424-4C1F-8E16-514ACA6F99A6}">
      <dgm:prSet/>
      <dgm:spPr/>
      <dgm:t>
        <a:bodyPr/>
        <a:lstStyle/>
        <a:p>
          <a:endParaRPr lang="en-US"/>
        </a:p>
      </dgm:t>
    </dgm:pt>
    <dgm:pt modelId="{42F64042-DEDB-4139-A51D-A2239C856EA0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3</a:t>
          </a:r>
          <a:endParaRPr lang="en-US" sz="1000" b="1" dirty="0"/>
        </a:p>
      </dgm:t>
    </dgm:pt>
    <dgm:pt modelId="{1C0AE567-A264-4D02-9860-2700CB502EC4}" type="parTrans" cxnId="{BA032654-9B6A-4B82-B964-9F2506D44948}">
      <dgm:prSet/>
      <dgm:spPr/>
      <dgm:t>
        <a:bodyPr/>
        <a:lstStyle/>
        <a:p>
          <a:endParaRPr lang="en-US"/>
        </a:p>
      </dgm:t>
    </dgm:pt>
    <dgm:pt modelId="{97EF9358-8EC3-45A1-8C33-AFF3852A2DEE}" type="sibTrans" cxnId="{BA032654-9B6A-4B82-B964-9F2506D44948}">
      <dgm:prSet/>
      <dgm:spPr/>
      <dgm:t>
        <a:bodyPr/>
        <a:lstStyle/>
        <a:p>
          <a:endParaRPr lang="en-US"/>
        </a:p>
      </dgm:t>
    </dgm:pt>
    <dgm:pt modelId="{DB431222-B146-4368-82A1-4B974567C0DD}">
      <dgm:prSet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4</a:t>
          </a:r>
          <a:endParaRPr lang="en-US" sz="1000" b="1" dirty="0"/>
        </a:p>
      </dgm:t>
    </dgm:pt>
    <dgm:pt modelId="{8B01498F-61BD-41E5-93F2-A1281CDE7769}" type="parTrans" cxnId="{E725E8A5-F379-435B-8F0E-E2FEF4FF3AB0}">
      <dgm:prSet/>
      <dgm:spPr/>
      <dgm:t>
        <a:bodyPr/>
        <a:lstStyle/>
        <a:p>
          <a:endParaRPr lang="en-US"/>
        </a:p>
      </dgm:t>
    </dgm:pt>
    <dgm:pt modelId="{843BD04E-327D-43FC-A2F0-67AC896E1D7F}" type="sibTrans" cxnId="{E725E8A5-F379-435B-8F0E-E2FEF4FF3AB0}">
      <dgm:prSet/>
      <dgm:spPr/>
      <dgm:t>
        <a:bodyPr/>
        <a:lstStyle/>
        <a:p>
          <a:endParaRPr lang="en-US"/>
        </a:p>
      </dgm:t>
    </dgm:pt>
    <dgm:pt modelId="{8F2DE8E7-C8E6-430B-99BF-839A24032910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Determine</a:t>
          </a:r>
          <a:endParaRPr lang="en-US" dirty="0"/>
        </a:p>
      </dgm:t>
    </dgm:pt>
    <dgm:pt modelId="{4D49B311-C113-4B58-99FB-AC9D7695CB20}" type="parTrans" cxnId="{30AB4B19-7A2C-4328-B711-7F3A2F2CA436}">
      <dgm:prSet/>
      <dgm:spPr/>
      <dgm:t>
        <a:bodyPr/>
        <a:lstStyle/>
        <a:p>
          <a:endParaRPr lang="en-US"/>
        </a:p>
      </dgm:t>
    </dgm:pt>
    <dgm:pt modelId="{5393C3D4-EC20-4121-9BAA-E9DE217944DD}" type="sibTrans" cxnId="{30AB4B19-7A2C-4328-B711-7F3A2F2CA436}">
      <dgm:prSet/>
      <dgm:spPr/>
      <dgm:t>
        <a:bodyPr/>
        <a:lstStyle/>
        <a:p>
          <a:endParaRPr lang="en-US"/>
        </a:p>
      </dgm:t>
    </dgm:pt>
    <dgm:pt modelId="{7AE8D5FC-C481-4959-BCE8-BC2567F596C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Assess</a:t>
          </a:r>
          <a:endParaRPr lang="en-US" b="1" dirty="0"/>
        </a:p>
      </dgm:t>
    </dgm:pt>
    <dgm:pt modelId="{0BEECDC6-41E4-446D-A619-CE0D61B1071B}" type="parTrans" cxnId="{B9044791-7560-46F1-BFD9-9A97EA5BB25B}">
      <dgm:prSet/>
      <dgm:spPr/>
      <dgm:t>
        <a:bodyPr/>
        <a:lstStyle/>
        <a:p>
          <a:endParaRPr lang="en-US"/>
        </a:p>
      </dgm:t>
    </dgm:pt>
    <dgm:pt modelId="{AEA0E983-3089-49F1-B752-E7806B39DD0D}" type="sibTrans" cxnId="{B9044791-7560-46F1-BFD9-9A97EA5BB25B}">
      <dgm:prSet/>
      <dgm:spPr/>
      <dgm:t>
        <a:bodyPr/>
        <a:lstStyle/>
        <a:p>
          <a:endParaRPr lang="en-US"/>
        </a:p>
      </dgm:t>
    </dgm:pt>
    <dgm:pt modelId="{7D8FEAAA-3A96-4046-9EAE-9C1519D0077B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Identify </a:t>
          </a:r>
          <a:endParaRPr lang="en-US" dirty="0"/>
        </a:p>
      </dgm:t>
    </dgm:pt>
    <dgm:pt modelId="{89016729-ABAB-4FEE-840B-BA4B0833DB18}" type="parTrans" cxnId="{88B63B8C-5794-4A7B-A5AD-2072EF8BF319}">
      <dgm:prSet/>
      <dgm:spPr/>
      <dgm:t>
        <a:bodyPr/>
        <a:lstStyle/>
        <a:p>
          <a:endParaRPr lang="en-US"/>
        </a:p>
      </dgm:t>
    </dgm:pt>
    <dgm:pt modelId="{39BE248E-7916-4B92-83B1-F3B9477E2B6E}" type="sibTrans" cxnId="{88B63B8C-5794-4A7B-A5AD-2072EF8BF319}">
      <dgm:prSet/>
      <dgm:spPr/>
      <dgm:t>
        <a:bodyPr/>
        <a:lstStyle/>
        <a:p>
          <a:endParaRPr lang="en-US"/>
        </a:p>
      </dgm:t>
    </dgm:pt>
    <dgm:pt modelId="{BD425E0A-C87C-4F7E-8892-E8E398FD75CD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Define </a:t>
          </a:r>
          <a:endParaRPr lang="en-US" dirty="0"/>
        </a:p>
      </dgm:t>
    </dgm:pt>
    <dgm:pt modelId="{220EDE8F-2BB7-482B-84C9-8D243BE30F0C}" type="parTrans" cxnId="{2BB5297A-F566-4BEC-9233-73C58A0EA7A3}">
      <dgm:prSet/>
      <dgm:spPr/>
      <dgm:t>
        <a:bodyPr/>
        <a:lstStyle/>
        <a:p>
          <a:endParaRPr lang="en-US"/>
        </a:p>
      </dgm:t>
    </dgm:pt>
    <dgm:pt modelId="{005A51F6-5BDE-41FE-89A2-43BCD097AB34}" type="sibTrans" cxnId="{2BB5297A-F566-4BEC-9233-73C58A0EA7A3}">
      <dgm:prSet/>
      <dgm:spPr/>
      <dgm:t>
        <a:bodyPr/>
        <a:lstStyle/>
        <a:p>
          <a:endParaRPr lang="en-US"/>
        </a:p>
      </dgm:t>
    </dgm:pt>
    <dgm:pt modelId="{AC438DFB-B85F-47AE-A30E-E6DBD5F89E7C}" type="pres">
      <dgm:prSet presAssocID="{DC85CE4C-79D2-4411-989F-04D052CD4DB4}" presName="linearFlow" presStyleCnt="0">
        <dgm:presLayoutVars>
          <dgm:dir/>
          <dgm:animLvl val="lvl"/>
          <dgm:resizeHandles val="exact"/>
        </dgm:presLayoutVars>
      </dgm:prSet>
      <dgm:spPr/>
    </dgm:pt>
    <dgm:pt modelId="{021B4887-2B3D-45C4-BFAD-9725474526CF}" type="pres">
      <dgm:prSet presAssocID="{CC7B9BFB-0EE7-4E44-9353-9D1B3CF14956}" presName="composite" presStyleCnt="0"/>
      <dgm:spPr/>
    </dgm:pt>
    <dgm:pt modelId="{A4109AC8-A795-4E89-A4DE-FC6E1BFD748B}" type="pres">
      <dgm:prSet presAssocID="{CC7B9BFB-0EE7-4E44-9353-9D1B3CF1495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45B0-5D69-445B-A327-4D60D41F2F0A}" type="pres">
      <dgm:prSet presAssocID="{CC7B9BFB-0EE7-4E44-9353-9D1B3CF149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AC11-52F0-4B7C-89D1-B6F1598D0C10}" type="pres">
      <dgm:prSet presAssocID="{BCE2D2E6-46FE-43D2-A337-F366995B1862}" presName="sp" presStyleCnt="0"/>
      <dgm:spPr/>
    </dgm:pt>
    <dgm:pt modelId="{D515ED81-4820-4F4E-B103-2BC4260E72B3}" type="pres">
      <dgm:prSet presAssocID="{F19B2B9C-0D35-4A7A-827B-499EBEA72C33}" presName="composite" presStyleCnt="0"/>
      <dgm:spPr/>
    </dgm:pt>
    <dgm:pt modelId="{DDDCF0F0-D68A-43C1-AFA4-77496996FEB9}" type="pres">
      <dgm:prSet presAssocID="{F19B2B9C-0D35-4A7A-827B-499EBEA72C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0370-4D41-4F6F-B315-5DF6547EF5CC}" type="pres">
      <dgm:prSet presAssocID="{F19B2B9C-0D35-4A7A-827B-499EBEA72C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D750-AECD-4014-8054-A8AEE20B6D71}" type="pres">
      <dgm:prSet presAssocID="{2023B5AE-88FE-440F-84E8-05A3DD4111FD}" presName="sp" presStyleCnt="0"/>
      <dgm:spPr/>
    </dgm:pt>
    <dgm:pt modelId="{A86C14B2-6EAE-45AF-AC46-9A88A7FF063F}" type="pres">
      <dgm:prSet presAssocID="{42F64042-DEDB-4139-A51D-A2239C856EA0}" presName="composite" presStyleCnt="0"/>
      <dgm:spPr/>
    </dgm:pt>
    <dgm:pt modelId="{7B2DC77E-86C4-4DFC-9582-D7A312B6E84A}" type="pres">
      <dgm:prSet presAssocID="{42F64042-DEDB-4139-A51D-A2239C856E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6D76-6F2C-4425-9B33-AC379164B042}" type="pres">
      <dgm:prSet presAssocID="{42F64042-DEDB-4139-A51D-A2239C856E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236E6-1228-48DB-8ABB-2C4A4B4ADEDD}" type="pres">
      <dgm:prSet presAssocID="{97EF9358-8EC3-45A1-8C33-AFF3852A2DEE}" presName="sp" presStyleCnt="0"/>
      <dgm:spPr/>
    </dgm:pt>
    <dgm:pt modelId="{54F66288-B9E4-4D36-AE0B-F753400A8378}" type="pres">
      <dgm:prSet presAssocID="{DB431222-B146-4368-82A1-4B974567C0DD}" presName="composite" presStyleCnt="0"/>
      <dgm:spPr/>
    </dgm:pt>
    <dgm:pt modelId="{022F9749-5446-4B72-BD17-C86C6FA2C47A}" type="pres">
      <dgm:prSet presAssocID="{DB431222-B146-4368-82A1-4B974567C0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D037-0BCE-4751-BFF0-CC7AF0B65227}" type="pres">
      <dgm:prSet presAssocID="{DB431222-B146-4368-82A1-4B974567C0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8D487-C48A-402D-B518-1EF2B160CDC0}" type="presOf" srcId="{42F64042-DEDB-4139-A51D-A2239C856EA0}" destId="{7B2DC77E-86C4-4DFC-9582-D7A312B6E84A}" srcOrd="0" destOrd="0" presId="urn:microsoft.com/office/officeart/2005/8/layout/chevron2"/>
    <dgm:cxn modelId="{88B63B8C-5794-4A7B-A5AD-2072EF8BF319}" srcId="{42F64042-DEDB-4139-A51D-A2239C856EA0}" destId="{7D8FEAAA-3A96-4046-9EAE-9C1519D0077B}" srcOrd="0" destOrd="0" parTransId="{89016729-ABAB-4FEE-840B-BA4B0833DB18}" sibTransId="{39BE248E-7916-4B92-83B1-F3B9477E2B6E}"/>
    <dgm:cxn modelId="{1A24489E-F5BD-48FD-A532-E8203E623C5A}" type="presOf" srcId="{F19B2B9C-0D35-4A7A-827B-499EBEA72C33}" destId="{DDDCF0F0-D68A-43C1-AFA4-77496996FEB9}" srcOrd="0" destOrd="0" presId="urn:microsoft.com/office/officeart/2005/8/layout/chevron2"/>
    <dgm:cxn modelId="{B9044791-7560-46F1-BFD9-9A97EA5BB25B}" srcId="{F19B2B9C-0D35-4A7A-827B-499EBEA72C33}" destId="{7AE8D5FC-C481-4959-BCE8-BC2567F596C4}" srcOrd="0" destOrd="0" parTransId="{0BEECDC6-41E4-446D-A619-CE0D61B1071B}" sibTransId="{AEA0E983-3089-49F1-B752-E7806B39DD0D}"/>
    <dgm:cxn modelId="{BA032654-9B6A-4B82-B964-9F2506D44948}" srcId="{DC85CE4C-79D2-4411-989F-04D052CD4DB4}" destId="{42F64042-DEDB-4139-A51D-A2239C856EA0}" srcOrd="2" destOrd="0" parTransId="{1C0AE567-A264-4D02-9860-2700CB502EC4}" sibTransId="{97EF9358-8EC3-45A1-8C33-AFF3852A2DEE}"/>
    <dgm:cxn modelId="{099ADD7D-F79E-4250-A838-76CBFF5A9CC0}" type="presOf" srcId="{7D8FEAAA-3A96-4046-9EAE-9C1519D0077B}" destId="{F12F6D76-6F2C-4425-9B33-AC379164B042}" srcOrd="0" destOrd="0" presId="urn:microsoft.com/office/officeart/2005/8/layout/chevron2"/>
    <dgm:cxn modelId="{AD830EAA-D424-4C1F-8E16-514ACA6F99A6}" srcId="{DC85CE4C-79D2-4411-989F-04D052CD4DB4}" destId="{F19B2B9C-0D35-4A7A-827B-499EBEA72C33}" srcOrd="1" destOrd="0" parTransId="{DAD200DD-4CEF-4290-AD3C-EC44F4A265BB}" sibTransId="{2023B5AE-88FE-440F-84E8-05A3DD4111FD}"/>
    <dgm:cxn modelId="{2BB5297A-F566-4BEC-9233-73C58A0EA7A3}" srcId="{DB431222-B146-4368-82A1-4B974567C0DD}" destId="{BD425E0A-C87C-4F7E-8892-E8E398FD75CD}" srcOrd="0" destOrd="0" parTransId="{220EDE8F-2BB7-482B-84C9-8D243BE30F0C}" sibTransId="{005A51F6-5BDE-41FE-89A2-43BCD097AB34}"/>
    <dgm:cxn modelId="{6FE256BC-173D-4B2E-99BA-FA6B0DEB88C0}" type="presOf" srcId="{7AE8D5FC-C481-4959-BCE8-BC2567F596C4}" destId="{7CC40370-4D41-4F6F-B315-5DF6547EF5CC}" srcOrd="0" destOrd="0" presId="urn:microsoft.com/office/officeart/2005/8/layout/chevron2"/>
    <dgm:cxn modelId="{1629D58E-F5B5-4742-B4FC-5970648E0175}" srcId="{DC85CE4C-79D2-4411-989F-04D052CD4DB4}" destId="{CC7B9BFB-0EE7-4E44-9353-9D1B3CF14956}" srcOrd="0" destOrd="0" parTransId="{4C5C5B54-7A70-40E3-ACE6-CCAED9FF842F}" sibTransId="{BCE2D2E6-46FE-43D2-A337-F366995B1862}"/>
    <dgm:cxn modelId="{991B6177-1944-472A-95D8-621ACDD6230E}" type="presOf" srcId="{CC7B9BFB-0EE7-4E44-9353-9D1B3CF14956}" destId="{A4109AC8-A795-4E89-A4DE-FC6E1BFD748B}" srcOrd="0" destOrd="0" presId="urn:microsoft.com/office/officeart/2005/8/layout/chevron2"/>
    <dgm:cxn modelId="{1D640552-06F4-4BC5-8C60-5987B7C02247}" type="presOf" srcId="{8F2DE8E7-C8E6-430B-99BF-839A24032910}" destId="{B33545B0-5D69-445B-A327-4D60D41F2F0A}" srcOrd="0" destOrd="0" presId="urn:microsoft.com/office/officeart/2005/8/layout/chevron2"/>
    <dgm:cxn modelId="{812BDEA1-5CF7-4C4C-AF26-0FCAB77DB5C6}" type="presOf" srcId="{DC85CE4C-79D2-4411-989F-04D052CD4DB4}" destId="{AC438DFB-B85F-47AE-A30E-E6DBD5F89E7C}" srcOrd="0" destOrd="0" presId="urn:microsoft.com/office/officeart/2005/8/layout/chevron2"/>
    <dgm:cxn modelId="{30AB4B19-7A2C-4328-B711-7F3A2F2CA436}" srcId="{CC7B9BFB-0EE7-4E44-9353-9D1B3CF14956}" destId="{8F2DE8E7-C8E6-430B-99BF-839A24032910}" srcOrd="0" destOrd="0" parTransId="{4D49B311-C113-4B58-99FB-AC9D7695CB20}" sibTransId="{5393C3D4-EC20-4121-9BAA-E9DE217944DD}"/>
    <dgm:cxn modelId="{82FC2F62-0EB5-4F00-AE5D-F255D1DE8603}" type="presOf" srcId="{DB431222-B146-4368-82A1-4B974567C0DD}" destId="{022F9749-5446-4B72-BD17-C86C6FA2C47A}" srcOrd="0" destOrd="0" presId="urn:microsoft.com/office/officeart/2005/8/layout/chevron2"/>
    <dgm:cxn modelId="{E725E8A5-F379-435B-8F0E-E2FEF4FF3AB0}" srcId="{DC85CE4C-79D2-4411-989F-04D052CD4DB4}" destId="{DB431222-B146-4368-82A1-4B974567C0DD}" srcOrd="3" destOrd="0" parTransId="{8B01498F-61BD-41E5-93F2-A1281CDE7769}" sibTransId="{843BD04E-327D-43FC-A2F0-67AC896E1D7F}"/>
    <dgm:cxn modelId="{AF9168DA-AA7B-489B-AFAA-305479A94C6A}" type="presOf" srcId="{BD425E0A-C87C-4F7E-8892-E8E398FD75CD}" destId="{2AA0D037-0BCE-4751-BFF0-CC7AF0B65227}" srcOrd="0" destOrd="0" presId="urn:microsoft.com/office/officeart/2005/8/layout/chevron2"/>
    <dgm:cxn modelId="{B87FFBF9-F979-4AF3-BC78-5DFFF50503A5}" type="presParOf" srcId="{AC438DFB-B85F-47AE-A30E-E6DBD5F89E7C}" destId="{021B4887-2B3D-45C4-BFAD-9725474526CF}" srcOrd="0" destOrd="0" presId="urn:microsoft.com/office/officeart/2005/8/layout/chevron2"/>
    <dgm:cxn modelId="{F08AC46D-A1FF-48D7-81F1-B2103D21ED82}" type="presParOf" srcId="{021B4887-2B3D-45C4-BFAD-9725474526CF}" destId="{A4109AC8-A795-4E89-A4DE-FC6E1BFD748B}" srcOrd="0" destOrd="0" presId="urn:microsoft.com/office/officeart/2005/8/layout/chevron2"/>
    <dgm:cxn modelId="{AE84BC2E-E693-404E-8C23-60DE7A6AD74B}" type="presParOf" srcId="{021B4887-2B3D-45C4-BFAD-9725474526CF}" destId="{B33545B0-5D69-445B-A327-4D60D41F2F0A}" srcOrd="1" destOrd="0" presId="urn:microsoft.com/office/officeart/2005/8/layout/chevron2"/>
    <dgm:cxn modelId="{70FF8C27-7875-400A-8AEF-0CADA0ABDE22}" type="presParOf" srcId="{AC438DFB-B85F-47AE-A30E-E6DBD5F89E7C}" destId="{C2C1AC11-52F0-4B7C-89D1-B6F1598D0C10}" srcOrd="1" destOrd="0" presId="urn:microsoft.com/office/officeart/2005/8/layout/chevron2"/>
    <dgm:cxn modelId="{A5ADB721-B437-47C5-AC2B-AFC420EB164A}" type="presParOf" srcId="{AC438DFB-B85F-47AE-A30E-E6DBD5F89E7C}" destId="{D515ED81-4820-4F4E-B103-2BC4260E72B3}" srcOrd="2" destOrd="0" presId="urn:microsoft.com/office/officeart/2005/8/layout/chevron2"/>
    <dgm:cxn modelId="{A262F0C3-6D18-4F48-A19C-E7863AE4506A}" type="presParOf" srcId="{D515ED81-4820-4F4E-B103-2BC4260E72B3}" destId="{DDDCF0F0-D68A-43C1-AFA4-77496996FEB9}" srcOrd="0" destOrd="0" presId="urn:microsoft.com/office/officeart/2005/8/layout/chevron2"/>
    <dgm:cxn modelId="{2EBFBB16-8DF0-48E3-B15F-400355BC5B33}" type="presParOf" srcId="{D515ED81-4820-4F4E-B103-2BC4260E72B3}" destId="{7CC40370-4D41-4F6F-B315-5DF6547EF5CC}" srcOrd="1" destOrd="0" presId="urn:microsoft.com/office/officeart/2005/8/layout/chevron2"/>
    <dgm:cxn modelId="{6765FD9D-308B-473B-863A-279CB0DE7875}" type="presParOf" srcId="{AC438DFB-B85F-47AE-A30E-E6DBD5F89E7C}" destId="{FE9ED750-AECD-4014-8054-A8AEE20B6D71}" srcOrd="3" destOrd="0" presId="urn:microsoft.com/office/officeart/2005/8/layout/chevron2"/>
    <dgm:cxn modelId="{E8952D67-AD04-47D6-8673-27549C7CA14A}" type="presParOf" srcId="{AC438DFB-B85F-47AE-A30E-E6DBD5F89E7C}" destId="{A86C14B2-6EAE-45AF-AC46-9A88A7FF063F}" srcOrd="4" destOrd="0" presId="urn:microsoft.com/office/officeart/2005/8/layout/chevron2"/>
    <dgm:cxn modelId="{63C2018C-94F5-4DE8-8FDE-E83EFB958E8D}" type="presParOf" srcId="{A86C14B2-6EAE-45AF-AC46-9A88A7FF063F}" destId="{7B2DC77E-86C4-4DFC-9582-D7A312B6E84A}" srcOrd="0" destOrd="0" presId="urn:microsoft.com/office/officeart/2005/8/layout/chevron2"/>
    <dgm:cxn modelId="{F258468E-6B03-4B08-9CF9-96050E89D5B8}" type="presParOf" srcId="{A86C14B2-6EAE-45AF-AC46-9A88A7FF063F}" destId="{F12F6D76-6F2C-4425-9B33-AC379164B042}" srcOrd="1" destOrd="0" presId="urn:microsoft.com/office/officeart/2005/8/layout/chevron2"/>
    <dgm:cxn modelId="{2AB10BDF-996C-401B-AB15-28335A4D9155}" type="presParOf" srcId="{AC438DFB-B85F-47AE-A30E-E6DBD5F89E7C}" destId="{6A7236E6-1228-48DB-8ABB-2C4A4B4ADEDD}" srcOrd="5" destOrd="0" presId="urn:microsoft.com/office/officeart/2005/8/layout/chevron2"/>
    <dgm:cxn modelId="{E3A3A097-2681-48AD-9F91-AE26EA67A429}" type="presParOf" srcId="{AC438DFB-B85F-47AE-A30E-E6DBD5F89E7C}" destId="{54F66288-B9E4-4D36-AE0B-F753400A8378}" srcOrd="6" destOrd="0" presId="urn:microsoft.com/office/officeart/2005/8/layout/chevron2"/>
    <dgm:cxn modelId="{5E194891-D97A-4ACA-A1C5-3189C832EC16}" type="presParOf" srcId="{54F66288-B9E4-4D36-AE0B-F753400A8378}" destId="{022F9749-5446-4B72-BD17-C86C6FA2C47A}" srcOrd="0" destOrd="0" presId="urn:microsoft.com/office/officeart/2005/8/layout/chevron2"/>
    <dgm:cxn modelId="{B1D8BFF8-A000-430A-B9EC-4FA51BAD4425}" type="presParOf" srcId="{54F66288-B9E4-4D36-AE0B-F753400A8378}" destId="{2AA0D037-0BCE-4751-BFF0-CC7AF0B65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85CE4C-79D2-4411-989F-04D052CD4DB4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</dgm:pt>
    <dgm:pt modelId="{CC7B9BFB-0EE7-4E44-9353-9D1B3CF14956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1</a:t>
          </a:r>
          <a:endParaRPr lang="en-US" sz="1000" b="1" dirty="0"/>
        </a:p>
      </dgm:t>
    </dgm:pt>
    <dgm:pt modelId="{4C5C5B54-7A70-40E3-ACE6-CCAED9FF842F}" type="parTrans" cxnId="{1629D58E-F5B5-4742-B4FC-5970648E0175}">
      <dgm:prSet/>
      <dgm:spPr/>
      <dgm:t>
        <a:bodyPr/>
        <a:lstStyle/>
        <a:p>
          <a:endParaRPr lang="en-US"/>
        </a:p>
      </dgm:t>
    </dgm:pt>
    <dgm:pt modelId="{BCE2D2E6-46FE-43D2-A337-F366995B1862}" type="sibTrans" cxnId="{1629D58E-F5B5-4742-B4FC-5970648E0175}">
      <dgm:prSet/>
      <dgm:spPr/>
      <dgm:t>
        <a:bodyPr/>
        <a:lstStyle/>
        <a:p>
          <a:endParaRPr lang="en-US"/>
        </a:p>
      </dgm:t>
    </dgm:pt>
    <dgm:pt modelId="{F19B2B9C-0D35-4A7A-827B-499EBEA72C33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2</a:t>
          </a:r>
          <a:endParaRPr lang="en-US" sz="1000" b="1" dirty="0"/>
        </a:p>
      </dgm:t>
    </dgm:pt>
    <dgm:pt modelId="{DAD200DD-4CEF-4290-AD3C-EC44F4A265BB}" type="parTrans" cxnId="{AD830EAA-D424-4C1F-8E16-514ACA6F99A6}">
      <dgm:prSet/>
      <dgm:spPr/>
      <dgm:t>
        <a:bodyPr/>
        <a:lstStyle/>
        <a:p>
          <a:endParaRPr lang="en-US"/>
        </a:p>
      </dgm:t>
    </dgm:pt>
    <dgm:pt modelId="{2023B5AE-88FE-440F-84E8-05A3DD4111FD}" type="sibTrans" cxnId="{AD830EAA-D424-4C1F-8E16-514ACA6F99A6}">
      <dgm:prSet/>
      <dgm:spPr/>
      <dgm:t>
        <a:bodyPr/>
        <a:lstStyle/>
        <a:p>
          <a:endParaRPr lang="en-US"/>
        </a:p>
      </dgm:t>
    </dgm:pt>
    <dgm:pt modelId="{42F64042-DEDB-4139-A51D-A2239C856EA0}">
      <dgm:prSet phldrT="[Text]"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3</a:t>
          </a:r>
          <a:endParaRPr lang="en-US" sz="1000" b="1" dirty="0"/>
        </a:p>
      </dgm:t>
    </dgm:pt>
    <dgm:pt modelId="{1C0AE567-A264-4D02-9860-2700CB502EC4}" type="parTrans" cxnId="{BA032654-9B6A-4B82-B964-9F2506D44948}">
      <dgm:prSet/>
      <dgm:spPr/>
      <dgm:t>
        <a:bodyPr/>
        <a:lstStyle/>
        <a:p>
          <a:endParaRPr lang="en-US"/>
        </a:p>
      </dgm:t>
    </dgm:pt>
    <dgm:pt modelId="{97EF9358-8EC3-45A1-8C33-AFF3852A2DEE}" type="sibTrans" cxnId="{BA032654-9B6A-4B82-B964-9F2506D44948}">
      <dgm:prSet/>
      <dgm:spPr/>
      <dgm:t>
        <a:bodyPr/>
        <a:lstStyle/>
        <a:p>
          <a:endParaRPr lang="en-US"/>
        </a:p>
      </dgm:t>
    </dgm:pt>
    <dgm:pt modelId="{DB431222-B146-4368-82A1-4B974567C0DD}">
      <dgm:prSet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4</a:t>
          </a:r>
          <a:endParaRPr lang="en-US" sz="1000" b="1" dirty="0"/>
        </a:p>
      </dgm:t>
    </dgm:pt>
    <dgm:pt modelId="{8B01498F-61BD-41E5-93F2-A1281CDE7769}" type="parTrans" cxnId="{E725E8A5-F379-435B-8F0E-E2FEF4FF3AB0}">
      <dgm:prSet/>
      <dgm:spPr/>
      <dgm:t>
        <a:bodyPr/>
        <a:lstStyle/>
        <a:p>
          <a:endParaRPr lang="en-US"/>
        </a:p>
      </dgm:t>
    </dgm:pt>
    <dgm:pt modelId="{843BD04E-327D-43FC-A2F0-67AC896E1D7F}" type="sibTrans" cxnId="{E725E8A5-F379-435B-8F0E-E2FEF4FF3AB0}">
      <dgm:prSet/>
      <dgm:spPr/>
      <dgm:t>
        <a:bodyPr/>
        <a:lstStyle/>
        <a:p>
          <a:endParaRPr lang="en-US"/>
        </a:p>
      </dgm:t>
    </dgm:pt>
    <dgm:pt modelId="{8F2DE8E7-C8E6-430B-99BF-839A24032910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Determine</a:t>
          </a:r>
          <a:endParaRPr lang="en-US" dirty="0"/>
        </a:p>
      </dgm:t>
    </dgm:pt>
    <dgm:pt modelId="{4D49B311-C113-4B58-99FB-AC9D7695CB20}" type="parTrans" cxnId="{30AB4B19-7A2C-4328-B711-7F3A2F2CA436}">
      <dgm:prSet/>
      <dgm:spPr/>
      <dgm:t>
        <a:bodyPr/>
        <a:lstStyle/>
        <a:p>
          <a:endParaRPr lang="en-US"/>
        </a:p>
      </dgm:t>
    </dgm:pt>
    <dgm:pt modelId="{5393C3D4-EC20-4121-9BAA-E9DE217944DD}" type="sibTrans" cxnId="{30AB4B19-7A2C-4328-B711-7F3A2F2CA436}">
      <dgm:prSet/>
      <dgm:spPr/>
      <dgm:t>
        <a:bodyPr/>
        <a:lstStyle/>
        <a:p>
          <a:endParaRPr lang="en-US"/>
        </a:p>
      </dgm:t>
    </dgm:pt>
    <dgm:pt modelId="{7AE8D5FC-C481-4959-BCE8-BC2567F596C4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0BEECDC6-41E4-446D-A619-CE0D61B1071B}" type="parTrans" cxnId="{B9044791-7560-46F1-BFD9-9A97EA5BB25B}">
      <dgm:prSet/>
      <dgm:spPr/>
      <dgm:t>
        <a:bodyPr/>
        <a:lstStyle/>
        <a:p>
          <a:endParaRPr lang="en-US"/>
        </a:p>
      </dgm:t>
    </dgm:pt>
    <dgm:pt modelId="{AEA0E983-3089-49F1-B752-E7806B39DD0D}" type="sibTrans" cxnId="{B9044791-7560-46F1-BFD9-9A97EA5BB25B}">
      <dgm:prSet/>
      <dgm:spPr/>
      <dgm:t>
        <a:bodyPr/>
        <a:lstStyle/>
        <a:p>
          <a:endParaRPr lang="en-US"/>
        </a:p>
      </dgm:t>
    </dgm:pt>
    <dgm:pt modelId="{7D8FEAAA-3A96-4046-9EAE-9C1519D0077B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Identify</a:t>
          </a:r>
          <a:r>
            <a:rPr lang="en-US" dirty="0" smtClean="0"/>
            <a:t> </a:t>
          </a:r>
          <a:endParaRPr lang="en-US" dirty="0"/>
        </a:p>
      </dgm:t>
    </dgm:pt>
    <dgm:pt modelId="{89016729-ABAB-4FEE-840B-BA4B0833DB18}" type="parTrans" cxnId="{88B63B8C-5794-4A7B-A5AD-2072EF8BF319}">
      <dgm:prSet/>
      <dgm:spPr/>
      <dgm:t>
        <a:bodyPr/>
        <a:lstStyle/>
        <a:p>
          <a:endParaRPr lang="en-US"/>
        </a:p>
      </dgm:t>
    </dgm:pt>
    <dgm:pt modelId="{39BE248E-7916-4B92-83B1-F3B9477E2B6E}" type="sibTrans" cxnId="{88B63B8C-5794-4A7B-A5AD-2072EF8BF319}">
      <dgm:prSet/>
      <dgm:spPr/>
      <dgm:t>
        <a:bodyPr/>
        <a:lstStyle/>
        <a:p>
          <a:endParaRPr lang="en-US"/>
        </a:p>
      </dgm:t>
    </dgm:pt>
    <dgm:pt modelId="{BD425E0A-C87C-4F7E-8892-E8E398FD75CD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Define </a:t>
          </a:r>
          <a:endParaRPr lang="en-US" dirty="0"/>
        </a:p>
      </dgm:t>
    </dgm:pt>
    <dgm:pt modelId="{220EDE8F-2BB7-482B-84C9-8D243BE30F0C}" type="parTrans" cxnId="{2BB5297A-F566-4BEC-9233-73C58A0EA7A3}">
      <dgm:prSet/>
      <dgm:spPr/>
      <dgm:t>
        <a:bodyPr/>
        <a:lstStyle/>
        <a:p>
          <a:endParaRPr lang="en-US"/>
        </a:p>
      </dgm:t>
    </dgm:pt>
    <dgm:pt modelId="{005A51F6-5BDE-41FE-89A2-43BCD097AB34}" type="sibTrans" cxnId="{2BB5297A-F566-4BEC-9233-73C58A0EA7A3}">
      <dgm:prSet/>
      <dgm:spPr/>
      <dgm:t>
        <a:bodyPr/>
        <a:lstStyle/>
        <a:p>
          <a:endParaRPr lang="en-US"/>
        </a:p>
      </dgm:t>
    </dgm:pt>
    <dgm:pt modelId="{AC438DFB-B85F-47AE-A30E-E6DBD5F89E7C}" type="pres">
      <dgm:prSet presAssocID="{DC85CE4C-79D2-4411-989F-04D052CD4DB4}" presName="linearFlow" presStyleCnt="0">
        <dgm:presLayoutVars>
          <dgm:dir/>
          <dgm:animLvl val="lvl"/>
          <dgm:resizeHandles val="exact"/>
        </dgm:presLayoutVars>
      </dgm:prSet>
      <dgm:spPr/>
    </dgm:pt>
    <dgm:pt modelId="{021B4887-2B3D-45C4-BFAD-9725474526CF}" type="pres">
      <dgm:prSet presAssocID="{CC7B9BFB-0EE7-4E44-9353-9D1B3CF14956}" presName="composite" presStyleCnt="0"/>
      <dgm:spPr/>
    </dgm:pt>
    <dgm:pt modelId="{A4109AC8-A795-4E89-A4DE-FC6E1BFD748B}" type="pres">
      <dgm:prSet presAssocID="{CC7B9BFB-0EE7-4E44-9353-9D1B3CF1495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45B0-5D69-445B-A327-4D60D41F2F0A}" type="pres">
      <dgm:prSet presAssocID="{CC7B9BFB-0EE7-4E44-9353-9D1B3CF149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AC11-52F0-4B7C-89D1-B6F1598D0C10}" type="pres">
      <dgm:prSet presAssocID="{BCE2D2E6-46FE-43D2-A337-F366995B1862}" presName="sp" presStyleCnt="0"/>
      <dgm:spPr/>
    </dgm:pt>
    <dgm:pt modelId="{D515ED81-4820-4F4E-B103-2BC4260E72B3}" type="pres">
      <dgm:prSet presAssocID="{F19B2B9C-0D35-4A7A-827B-499EBEA72C33}" presName="composite" presStyleCnt="0"/>
      <dgm:spPr/>
    </dgm:pt>
    <dgm:pt modelId="{DDDCF0F0-D68A-43C1-AFA4-77496996FEB9}" type="pres">
      <dgm:prSet presAssocID="{F19B2B9C-0D35-4A7A-827B-499EBEA72C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0370-4D41-4F6F-B315-5DF6547EF5CC}" type="pres">
      <dgm:prSet presAssocID="{F19B2B9C-0D35-4A7A-827B-499EBEA72C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D750-AECD-4014-8054-A8AEE20B6D71}" type="pres">
      <dgm:prSet presAssocID="{2023B5AE-88FE-440F-84E8-05A3DD4111FD}" presName="sp" presStyleCnt="0"/>
      <dgm:spPr/>
    </dgm:pt>
    <dgm:pt modelId="{A86C14B2-6EAE-45AF-AC46-9A88A7FF063F}" type="pres">
      <dgm:prSet presAssocID="{42F64042-DEDB-4139-A51D-A2239C856EA0}" presName="composite" presStyleCnt="0"/>
      <dgm:spPr/>
    </dgm:pt>
    <dgm:pt modelId="{7B2DC77E-86C4-4DFC-9582-D7A312B6E84A}" type="pres">
      <dgm:prSet presAssocID="{42F64042-DEDB-4139-A51D-A2239C856E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6D76-6F2C-4425-9B33-AC379164B042}" type="pres">
      <dgm:prSet presAssocID="{42F64042-DEDB-4139-A51D-A2239C856E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236E6-1228-48DB-8ABB-2C4A4B4ADEDD}" type="pres">
      <dgm:prSet presAssocID="{97EF9358-8EC3-45A1-8C33-AFF3852A2DEE}" presName="sp" presStyleCnt="0"/>
      <dgm:spPr/>
    </dgm:pt>
    <dgm:pt modelId="{54F66288-B9E4-4D36-AE0B-F753400A8378}" type="pres">
      <dgm:prSet presAssocID="{DB431222-B146-4368-82A1-4B974567C0DD}" presName="composite" presStyleCnt="0"/>
      <dgm:spPr/>
    </dgm:pt>
    <dgm:pt modelId="{022F9749-5446-4B72-BD17-C86C6FA2C47A}" type="pres">
      <dgm:prSet presAssocID="{DB431222-B146-4368-82A1-4B974567C0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D037-0BCE-4751-BFF0-CC7AF0B65227}" type="pres">
      <dgm:prSet presAssocID="{DB431222-B146-4368-82A1-4B974567C0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44791-7560-46F1-BFD9-9A97EA5BB25B}" srcId="{F19B2B9C-0D35-4A7A-827B-499EBEA72C33}" destId="{7AE8D5FC-C481-4959-BCE8-BC2567F596C4}" srcOrd="0" destOrd="0" parTransId="{0BEECDC6-41E4-446D-A619-CE0D61B1071B}" sibTransId="{AEA0E983-3089-49F1-B752-E7806B39DD0D}"/>
    <dgm:cxn modelId="{30AB4B19-7A2C-4328-B711-7F3A2F2CA436}" srcId="{CC7B9BFB-0EE7-4E44-9353-9D1B3CF14956}" destId="{8F2DE8E7-C8E6-430B-99BF-839A24032910}" srcOrd="0" destOrd="0" parTransId="{4D49B311-C113-4B58-99FB-AC9D7695CB20}" sibTransId="{5393C3D4-EC20-4121-9BAA-E9DE217944DD}"/>
    <dgm:cxn modelId="{BA329223-4DCE-4066-80A9-58C289CADC13}" type="presOf" srcId="{7D8FEAAA-3A96-4046-9EAE-9C1519D0077B}" destId="{F12F6D76-6F2C-4425-9B33-AC379164B042}" srcOrd="0" destOrd="0" presId="urn:microsoft.com/office/officeart/2005/8/layout/chevron2"/>
    <dgm:cxn modelId="{1629D58E-F5B5-4742-B4FC-5970648E0175}" srcId="{DC85CE4C-79D2-4411-989F-04D052CD4DB4}" destId="{CC7B9BFB-0EE7-4E44-9353-9D1B3CF14956}" srcOrd="0" destOrd="0" parTransId="{4C5C5B54-7A70-40E3-ACE6-CCAED9FF842F}" sibTransId="{BCE2D2E6-46FE-43D2-A337-F366995B1862}"/>
    <dgm:cxn modelId="{88B63B8C-5794-4A7B-A5AD-2072EF8BF319}" srcId="{42F64042-DEDB-4139-A51D-A2239C856EA0}" destId="{7D8FEAAA-3A96-4046-9EAE-9C1519D0077B}" srcOrd="0" destOrd="0" parTransId="{89016729-ABAB-4FEE-840B-BA4B0833DB18}" sibTransId="{39BE248E-7916-4B92-83B1-F3B9477E2B6E}"/>
    <dgm:cxn modelId="{3D8BC8A7-E3F2-4055-8E5F-1C5D2B31FCF9}" type="presOf" srcId="{42F64042-DEDB-4139-A51D-A2239C856EA0}" destId="{7B2DC77E-86C4-4DFC-9582-D7A312B6E84A}" srcOrd="0" destOrd="0" presId="urn:microsoft.com/office/officeart/2005/8/layout/chevron2"/>
    <dgm:cxn modelId="{849B4395-BF24-45CC-B6D2-EF8EB910077A}" type="presOf" srcId="{DB431222-B146-4368-82A1-4B974567C0DD}" destId="{022F9749-5446-4B72-BD17-C86C6FA2C47A}" srcOrd="0" destOrd="0" presId="urn:microsoft.com/office/officeart/2005/8/layout/chevron2"/>
    <dgm:cxn modelId="{36B1C501-8CA6-4726-A66C-7A6C9725E61B}" type="presOf" srcId="{BD425E0A-C87C-4F7E-8892-E8E398FD75CD}" destId="{2AA0D037-0BCE-4751-BFF0-CC7AF0B65227}" srcOrd="0" destOrd="0" presId="urn:microsoft.com/office/officeart/2005/8/layout/chevron2"/>
    <dgm:cxn modelId="{AD830EAA-D424-4C1F-8E16-514ACA6F99A6}" srcId="{DC85CE4C-79D2-4411-989F-04D052CD4DB4}" destId="{F19B2B9C-0D35-4A7A-827B-499EBEA72C33}" srcOrd="1" destOrd="0" parTransId="{DAD200DD-4CEF-4290-AD3C-EC44F4A265BB}" sibTransId="{2023B5AE-88FE-440F-84E8-05A3DD4111FD}"/>
    <dgm:cxn modelId="{BCFA654C-6993-4280-B66C-528999A2FDC5}" type="presOf" srcId="{CC7B9BFB-0EE7-4E44-9353-9D1B3CF14956}" destId="{A4109AC8-A795-4E89-A4DE-FC6E1BFD748B}" srcOrd="0" destOrd="0" presId="urn:microsoft.com/office/officeart/2005/8/layout/chevron2"/>
    <dgm:cxn modelId="{F8D91710-9728-48A4-A940-9721F51AB6C4}" type="presOf" srcId="{DC85CE4C-79D2-4411-989F-04D052CD4DB4}" destId="{AC438DFB-B85F-47AE-A30E-E6DBD5F89E7C}" srcOrd="0" destOrd="0" presId="urn:microsoft.com/office/officeart/2005/8/layout/chevron2"/>
    <dgm:cxn modelId="{1C15984B-F32F-4E8E-8BBB-B8ED06D00A6E}" type="presOf" srcId="{7AE8D5FC-C481-4959-BCE8-BC2567F596C4}" destId="{7CC40370-4D41-4F6F-B315-5DF6547EF5CC}" srcOrd="0" destOrd="0" presId="urn:microsoft.com/office/officeart/2005/8/layout/chevron2"/>
    <dgm:cxn modelId="{A16BCD82-F8C0-4270-ABC3-BCA2655B2F5D}" type="presOf" srcId="{F19B2B9C-0D35-4A7A-827B-499EBEA72C33}" destId="{DDDCF0F0-D68A-43C1-AFA4-77496996FEB9}" srcOrd="0" destOrd="0" presId="urn:microsoft.com/office/officeart/2005/8/layout/chevron2"/>
    <dgm:cxn modelId="{E725E8A5-F379-435B-8F0E-E2FEF4FF3AB0}" srcId="{DC85CE4C-79D2-4411-989F-04D052CD4DB4}" destId="{DB431222-B146-4368-82A1-4B974567C0DD}" srcOrd="3" destOrd="0" parTransId="{8B01498F-61BD-41E5-93F2-A1281CDE7769}" sibTransId="{843BD04E-327D-43FC-A2F0-67AC896E1D7F}"/>
    <dgm:cxn modelId="{34F32AC7-7066-488C-BFE1-EAF6959E49EE}" type="presOf" srcId="{8F2DE8E7-C8E6-430B-99BF-839A24032910}" destId="{B33545B0-5D69-445B-A327-4D60D41F2F0A}" srcOrd="0" destOrd="0" presId="urn:microsoft.com/office/officeart/2005/8/layout/chevron2"/>
    <dgm:cxn modelId="{2BB5297A-F566-4BEC-9233-73C58A0EA7A3}" srcId="{DB431222-B146-4368-82A1-4B974567C0DD}" destId="{BD425E0A-C87C-4F7E-8892-E8E398FD75CD}" srcOrd="0" destOrd="0" parTransId="{220EDE8F-2BB7-482B-84C9-8D243BE30F0C}" sibTransId="{005A51F6-5BDE-41FE-89A2-43BCD097AB34}"/>
    <dgm:cxn modelId="{BA032654-9B6A-4B82-B964-9F2506D44948}" srcId="{DC85CE4C-79D2-4411-989F-04D052CD4DB4}" destId="{42F64042-DEDB-4139-A51D-A2239C856EA0}" srcOrd="2" destOrd="0" parTransId="{1C0AE567-A264-4D02-9860-2700CB502EC4}" sibTransId="{97EF9358-8EC3-45A1-8C33-AFF3852A2DEE}"/>
    <dgm:cxn modelId="{82024BF9-4277-440A-85AA-187B07111205}" type="presParOf" srcId="{AC438DFB-B85F-47AE-A30E-E6DBD5F89E7C}" destId="{021B4887-2B3D-45C4-BFAD-9725474526CF}" srcOrd="0" destOrd="0" presId="urn:microsoft.com/office/officeart/2005/8/layout/chevron2"/>
    <dgm:cxn modelId="{7559852A-2D16-44A7-A755-8A7A545A62EB}" type="presParOf" srcId="{021B4887-2B3D-45C4-BFAD-9725474526CF}" destId="{A4109AC8-A795-4E89-A4DE-FC6E1BFD748B}" srcOrd="0" destOrd="0" presId="urn:microsoft.com/office/officeart/2005/8/layout/chevron2"/>
    <dgm:cxn modelId="{3FFA8EEB-E31B-444C-B73E-6AD80EF732C7}" type="presParOf" srcId="{021B4887-2B3D-45C4-BFAD-9725474526CF}" destId="{B33545B0-5D69-445B-A327-4D60D41F2F0A}" srcOrd="1" destOrd="0" presId="urn:microsoft.com/office/officeart/2005/8/layout/chevron2"/>
    <dgm:cxn modelId="{4248E059-6F32-4218-9D62-2A37D63199B9}" type="presParOf" srcId="{AC438DFB-B85F-47AE-A30E-E6DBD5F89E7C}" destId="{C2C1AC11-52F0-4B7C-89D1-B6F1598D0C10}" srcOrd="1" destOrd="0" presId="urn:microsoft.com/office/officeart/2005/8/layout/chevron2"/>
    <dgm:cxn modelId="{7D65E53E-B9BB-49E3-9DCB-BC06A3C7F804}" type="presParOf" srcId="{AC438DFB-B85F-47AE-A30E-E6DBD5F89E7C}" destId="{D515ED81-4820-4F4E-B103-2BC4260E72B3}" srcOrd="2" destOrd="0" presId="urn:microsoft.com/office/officeart/2005/8/layout/chevron2"/>
    <dgm:cxn modelId="{DFBA8D17-12BE-4C20-B9D4-F848E7D86B83}" type="presParOf" srcId="{D515ED81-4820-4F4E-B103-2BC4260E72B3}" destId="{DDDCF0F0-D68A-43C1-AFA4-77496996FEB9}" srcOrd="0" destOrd="0" presId="urn:microsoft.com/office/officeart/2005/8/layout/chevron2"/>
    <dgm:cxn modelId="{13A13007-751B-47DE-AF70-DB926A3FDB35}" type="presParOf" srcId="{D515ED81-4820-4F4E-B103-2BC4260E72B3}" destId="{7CC40370-4D41-4F6F-B315-5DF6547EF5CC}" srcOrd="1" destOrd="0" presId="urn:microsoft.com/office/officeart/2005/8/layout/chevron2"/>
    <dgm:cxn modelId="{734CBFCC-BEC3-4883-B0C3-51BF094D59E3}" type="presParOf" srcId="{AC438DFB-B85F-47AE-A30E-E6DBD5F89E7C}" destId="{FE9ED750-AECD-4014-8054-A8AEE20B6D71}" srcOrd="3" destOrd="0" presId="urn:microsoft.com/office/officeart/2005/8/layout/chevron2"/>
    <dgm:cxn modelId="{0902D967-4D4F-4AEC-AEB9-5B66424A3035}" type="presParOf" srcId="{AC438DFB-B85F-47AE-A30E-E6DBD5F89E7C}" destId="{A86C14B2-6EAE-45AF-AC46-9A88A7FF063F}" srcOrd="4" destOrd="0" presId="urn:microsoft.com/office/officeart/2005/8/layout/chevron2"/>
    <dgm:cxn modelId="{740FCF08-8EE7-462B-8092-BD088779EDCF}" type="presParOf" srcId="{A86C14B2-6EAE-45AF-AC46-9A88A7FF063F}" destId="{7B2DC77E-86C4-4DFC-9582-D7A312B6E84A}" srcOrd="0" destOrd="0" presId="urn:microsoft.com/office/officeart/2005/8/layout/chevron2"/>
    <dgm:cxn modelId="{0A0353DC-CAB7-414B-83AF-2E831B114DF0}" type="presParOf" srcId="{A86C14B2-6EAE-45AF-AC46-9A88A7FF063F}" destId="{F12F6D76-6F2C-4425-9B33-AC379164B042}" srcOrd="1" destOrd="0" presId="urn:microsoft.com/office/officeart/2005/8/layout/chevron2"/>
    <dgm:cxn modelId="{D61A1C06-6ABA-443D-AD6A-C6FEE22AD501}" type="presParOf" srcId="{AC438DFB-B85F-47AE-A30E-E6DBD5F89E7C}" destId="{6A7236E6-1228-48DB-8ABB-2C4A4B4ADEDD}" srcOrd="5" destOrd="0" presId="urn:microsoft.com/office/officeart/2005/8/layout/chevron2"/>
    <dgm:cxn modelId="{5FB0E3CB-69B4-4ED9-B8EE-81F61013AD40}" type="presParOf" srcId="{AC438DFB-B85F-47AE-A30E-E6DBD5F89E7C}" destId="{54F66288-B9E4-4D36-AE0B-F753400A8378}" srcOrd="6" destOrd="0" presId="urn:microsoft.com/office/officeart/2005/8/layout/chevron2"/>
    <dgm:cxn modelId="{3BD22891-87DD-42EB-961F-48A47C421642}" type="presParOf" srcId="{54F66288-B9E4-4D36-AE0B-F753400A8378}" destId="{022F9749-5446-4B72-BD17-C86C6FA2C47A}" srcOrd="0" destOrd="0" presId="urn:microsoft.com/office/officeart/2005/8/layout/chevron2"/>
    <dgm:cxn modelId="{69D32B7C-71C9-4AD2-BDDF-465D1E20688D}" type="presParOf" srcId="{54F66288-B9E4-4D36-AE0B-F753400A8378}" destId="{2AA0D037-0BCE-4751-BFF0-CC7AF0B65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85CE4C-79D2-4411-989F-04D052CD4DB4}" type="doc">
      <dgm:prSet loTypeId="urn:microsoft.com/office/officeart/2005/8/layout/chevron2" loCatId="process" qsTypeId="urn:microsoft.com/office/officeart/2005/8/quickstyle/simple1" qsCatId="simple" csTypeId="urn:microsoft.com/office/officeart/2005/8/colors/accent6_1" csCatId="accent6" phldr="1"/>
      <dgm:spPr/>
    </dgm:pt>
    <dgm:pt modelId="{CC7B9BFB-0EE7-4E44-9353-9D1B3CF14956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1</a:t>
          </a:r>
          <a:endParaRPr lang="en-US" sz="1000" b="1" dirty="0"/>
        </a:p>
      </dgm:t>
    </dgm:pt>
    <dgm:pt modelId="{4C5C5B54-7A70-40E3-ACE6-CCAED9FF842F}" type="parTrans" cxnId="{1629D58E-F5B5-4742-B4FC-5970648E0175}">
      <dgm:prSet/>
      <dgm:spPr/>
      <dgm:t>
        <a:bodyPr/>
        <a:lstStyle/>
        <a:p>
          <a:endParaRPr lang="en-US"/>
        </a:p>
      </dgm:t>
    </dgm:pt>
    <dgm:pt modelId="{BCE2D2E6-46FE-43D2-A337-F366995B1862}" type="sibTrans" cxnId="{1629D58E-F5B5-4742-B4FC-5970648E0175}">
      <dgm:prSet/>
      <dgm:spPr/>
      <dgm:t>
        <a:bodyPr/>
        <a:lstStyle/>
        <a:p>
          <a:endParaRPr lang="en-US"/>
        </a:p>
      </dgm:t>
    </dgm:pt>
    <dgm:pt modelId="{F19B2B9C-0D35-4A7A-827B-499EBEA72C33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2</a:t>
          </a:r>
          <a:endParaRPr lang="en-US" sz="1000" b="1" dirty="0"/>
        </a:p>
      </dgm:t>
    </dgm:pt>
    <dgm:pt modelId="{DAD200DD-4CEF-4290-AD3C-EC44F4A265BB}" type="parTrans" cxnId="{AD830EAA-D424-4C1F-8E16-514ACA6F99A6}">
      <dgm:prSet/>
      <dgm:spPr/>
      <dgm:t>
        <a:bodyPr/>
        <a:lstStyle/>
        <a:p>
          <a:endParaRPr lang="en-US"/>
        </a:p>
      </dgm:t>
    </dgm:pt>
    <dgm:pt modelId="{2023B5AE-88FE-440F-84E8-05A3DD4111FD}" type="sibTrans" cxnId="{AD830EAA-D424-4C1F-8E16-514ACA6F99A6}">
      <dgm:prSet/>
      <dgm:spPr/>
      <dgm:t>
        <a:bodyPr/>
        <a:lstStyle/>
        <a:p>
          <a:endParaRPr lang="en-US"/>
        </a:p>
      </dgm:t>
    </dgm:pt>
    <dgm:pt modelId="{42F64042-DEDB-4139-A51D-A2239C856EA0}">
      <dgm:prSet phldrT="[Text]" custT="1"/>
      <dgm:spPr>
        <a:solidFill>
          <a:srgbClr val="0066CC">
            <a:alpha val="90000"/>
          </a:srgbClr>
        </a:solidFill>
      </dgm:spPr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3</a:t>
          </a:r>
          <a:endParaRPr lang="en-US" sz="1000" b="1" dirty="0"/>
        </a:p>
      </dgm:t>
    </dgm:pt>
    <dgm:pt modelId="{1C0AE567-A264-4D02-9860-2700CB502EC4}" type="parTrans" cxnId="{BA032654-9B6A-4B82-B964-9F2506D44948}">
      <dgm:prSet/>
      <dgm:spPr/>
      <dgm:t>
        <a:bodyPr/>
        <a:lstStyle/>
        <a:p>
          <a:endParaRPr lang="en-US"/>
        </a:p>
      </dgm:t>
    </dgm:pt>
    <dgm:pt modelId="{97EF9358-8EC3-45A1-8C33-AFF3852A2DEE}" type="sibTrans" cxnId="{BA032654-9B6A-4B82-B964-9F2506D44948}">
      <dgm:prSet/>
      <dgm:spPr/>
      <dgm:t>
        <a:bodyPr/>
        <a:lstStyle/>
        <a:p>
          <a:endParaRPr lang="en-US"/>
        </a:p>
      </dgm:t>
    </dgm:pt>
    <dgm:pt modelId="{DB431222-B146-4368-82A1-4B974567C0DD}">
      <dgm:prSet custT="1"/>
      <dgm:spPr/>
      <dgm:t>
        <a:bodyPr/>
        <a:lstStyle/>
        <a:p>
          <a:endParaRPr lang="en-US" sz="500" b="1" dirty="0" smtClean="0"/>
        </a:p>
        <a:p>
          <a:r>
            <a:rPr lang="en-US" sz="1000" b="1" dirty="0" smtClean="0"/>
            <a:t>4</a:t>
          </a:r>
          <a:endParaRPr lang="en-US" sz="1000" b="1" dirty="0"/>
        </a:p>
      </dgm:t>
    </dgm:pt>
    <dgm:pt modelId="{8B01498F-61BD-41E5-93F2-A1281CDE7769}" type="parTrans" cxnId="{E725E8A5-F379-435B-8F0E-E2FEF4FF3AB0}">
      <dgm:prSet/>
      <dgm:spPr/>
      <dgm:t>
        <a:bodyPr/>
        <a:lstStyle/>
        <a:p>
          <a:endParaRPr lang="en-US"/>
        </a:p>
      </dgm:t>
    </dgm:pt>
    <dgm:pt modelId="{843BD04E-327D-43FC-A2F0-67AC896E1D7F}" type="sibTrans" cxnId="{E725E8A5-F379-435B-8F0E-E2FEF4FF3AB0}">
      <dgm:prSet/>
      <dgm:spPr/>
      <dgm:t>
        <a:bodyPr/>
        <a:lstStyle/>
        <a:p>
          <a:endParaRPr lang="en-US"/>
        </a:p>
      </dgm:t>
    </dgm:pt>
    <dgm:pt modelId="{8F2DE8E7-C8E6-430B-99BF-839A24032910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Determine</a:t>
          </a:r>
          <a:endParaRPr lang="en-US" dirty="0"/>
        </a:p>
      </dgm:t>
    </dgm:pt>
    <dgm:pt modelId="{4D49B311-C113-4B58-99FB-AC9D7695CB20}" type="parTrans" cxnId="{30AB4B19-7A2C-4328-B711-7F3A2F2CA436}">
      <dgm:prSet/>
      <dgm:spPr/>
      <dgm:t>
        <a:bodyPr/>
        <a:lstStyle/>
        <a:p>
          <a:endParaRPr lang="en-US"/>
        </a:p>
      </dgm:t>
    </dgm:pt>
    <dgm:pt modelId="{5393C3D4-EC20-4121-9BAA-E9DE217944DD}" type="sibTrans" cxnId="{30AB4B19-7A2C-4328-B711-7F3A2F2CA436}">
      <dgm:prSet/>
      <dgm:spPr/>
      <dgm:t>
        <a:bodyPr/>
        <a:lstStyle/>
        <a:p>
          <a:endParaRPr lang="en-US"/>
        </a:p>
      </dgm:t>
    </dgm:pt>
    <dgm:pt modelId="{7AE8D5FC-C481-4959-BCE8-BC2567F596C4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0BEECDC6-41E4-446D-A619-CE0D61B1071B}" type="parTrans" cxnId="{B9044791-7560-46F1-BFD9-9A97EA5BB25B}">
      <dgm:prSet/>
      <dgm:spPr/>
      <dgm:t>
        <a:bodyPr/>
        <a:lstStyle/>
        <a:p>
          <a:endParaRPr lang="en-US"/>
        </a:p>
      </dgm:t>
    </dgm:pt>
    <dgm:pt modelId="{AEA0E983-3089-49F1-B752-E7806B39DD0D}" type="sibTrans" cxnId="{B9044791-7560-46F1-BFD9-9A97EA5BB25B}">
      <dgm:prSet/>
      <dgm:spPr/>
      <dgm:t>
        <a:bodyPr/>
        <a:lstStyle/>
        <a:p>
          <a:endParaRPr lang="en-US"/>
        </a:p>
      </dgm:t>
    </dgm:pt>
    <dgm:pt modelId="{7D8FEAAA-3A96-4046-9EAE-9C1519D0077B}">
      <dgm:prSet/>
      <dgm:spPr>
        <a:solidFill>
          <a:srgbClr val="0066CC">
            <a:alpha val="90000"/>
          </a:srgbClr>
        </a:solidFill>
      </dgm:spPr>
      <dgm:t>
        <a:bodyPr/>
        <a:lstStyle/>
        <a:p>
          <a:r>
            <a:rPr lang="en-US" dirty="0" smtClean="0"/>
            <a:t>Identify </a:t>
          </a:r>
          <a:endParaRPr lang="en-US" dirty="0"/>
        </a:p>
      </dgm:t>
    </dgm:pt>
    <dgm:pt modelId="{89016729-ABAB-4FEE-840B-BA4B0833DB18}" type="parTrans" cxnId="{88B63B8C-5794-4A7B-A5AD-2072EF8BF319}">
      <dgm:prSet/>
      <dgm:spPr/>
      <dgm:t>
        <a:bodyPr/>
        <a:lstStyle/>
        <a:p>
          <a:endParaRPr lang="en-US"/>
        </a:p>
      </dgm:t>
    </dgm:pt>
    <dgm:pt modelId="{39BE248E-7916-4B92-83B1-F3B9477E2B6E}" type="sibTrans" cxnId="{88B63B8C-5794-4A7B-A5AD-2072EF8BF319}">
      <dgm:prSet/>
      <dgm:spPr/>
      <dgm:t>
        <a:bodyPr/>
        <a:lstStyle/>
        <a:p>
          <a:endParaRPr lang="en-US"/>
        </a:p>
      </dgm:t>
    </dgm:pt>
    <dgm:pt modelId="{BD425E0A-C87C-4F7E-8892-E8E398FD75C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Define</a:t>
          </a:r>
          <a:r>
            <a:rPr lang="en-US" dirty="0" smtClean="0"/>
            <a:t> </a:t>
          </a:r>
          <a:endParaRPr lang="en-US" dirty="0"/>
        </a:p>
      </dgm:t>
    </dgm:pt>
    <dgm:pt modelId="{220EDE8F-2BB7-482B-84C9-8D243BE30F0C}" type="parTrans" cxnId="{2BB5297A-F566-4BEC-9233-73C58A0EA7A3}">
      <dgm:prSet/>
      <dgm:spPr/>
      <dgm:t>
        <a:bodyPr/>
        <a:lstStyle/>
        <a:p>
          <a:endParaRPr lang="en-US"/>
        </a:p>
      </dgm:t>
    </dgm:pt>
    <dgm:pt modelId="{005A51F6-5BDE-41FE-89A2-43BCD097AB34}" type="sibTrans" cxnId="{2BB5297A-F566-4BEC-9233-73C58A0EA7A3}">
      <dgm:prSet/>
      <dgm:spPr/>
      <dgm:t>
        <a:bodyPr/>
        <a:lstStyle/>
        <a:p>
          <a:endParaRPr lang="en-US"/>
        </a:p>
      </dgm:t>
    </dgm:pt>
    <dgm:pt modelId="{AC438DFB-B85F-47AE-A30E-E6DBD5F89E7C}" type="pres">
      <dgm:prSet presAssocID="{DC85CE4C-79D2-4411-989F-04D052CD4DB4}" presName="linearFlow" presStyleCnt="0">
        <dgm:presLayoutVars>
          <dgm:dir/>
          <dgm:animLvl val="lvl"/>
          <dgm:resizeHandles val="exact"/>
        </dgm:presLayoutVars>
      </dgm:prSet>
      <dgm:spPr/>
    </dgm:pt>
    <dgm:pt modelId="{021B4887-2B3D-45C4-BFAD-9725474526CF}" type="pres">
      <dgm:prSet presAssocID="{CC7B9BFB-0EE7-4E44-9353-9D1B3CF14956}" presName="composite" presStyleCnt="0"/>
      <dgm:spPr/>
    </dgm:pt>
    <dgm:pt modelId="{A4109AC8-A795-4E89-A4DE-FC6E1BFD748B}" type="pres">
      <dgm:prSet presAssocID="{CC7B9BFB-0EE7-4E44-9353-9D1B3CF1495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545B0-5D69-445B-A327-4D60D41F2F0A}" type="pres">
      <dgm:prSet presAssocID="{CC7B9BFB-0EE7-4E44-9353-9D1B3CF149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1AC11-52F0-4B7C-89D1-B6F1598D0C10}" type="pres">
      <dgm:prSet presAssocID="{BCE2D2E6-46FE-43D2-A337-F366995B1862}" presName="sp" presStyleCnt="0"/>
      <dgm:spPr/>
    </dgm:pt>
    <dgm:pt modelId="{D515ED81-4820-4F4E-B103-2BC4260E72B3}" type="pres">
      <dgm:prSet presAssocID="{F19B2B9C-0D35-4A7A-827B-499EBEA72C33}" presName="composite" presStyleCnt="0"/>
      <dgm:spPr/>
    </dgm:pt>
    <dgm:pt modelId="{DDDCF0F0-D68A-43C1-AFA4-77496996FEB9}" type="pres">
      <dgm:prSet presAssocID="{F19B2B9C-0D35-4A7A-827B-499EBEA72C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0370-4D41-4F6F-B315-5DF6547EF5CC}" type="pres">
      <dgm:prSet presAssocID="{F19B2B9C-0D35-4A7A-827B-499EBEA72C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ED750-AECD-4014-8054-A8AEE20B6D71}" type="pres">
      <dgm:prSet presAssocID="{2023B5AE-88FE-440F-84E8-05A3DD4111FD}" presName="sp" presStyleCnt="0"/>
      <dgm:spPr/>
    </dgm:pt>
    <dgm:pt modelId="{A86C14B2-6EAE-45AF-AC46-9A88A7FF063F}" type="pres">
      <dgm:prSet presAssocID="{42F64042-DEDB-4139-A51D-A2239C856EA0}" presName="composite" presStyleCnt="0"/>
      <dgm:spPr/>
    </dgm:pt>
    <dgm:pt modelId="{7B2DC77E-86C4-4DFC-9582-D7A312B6E84A}" type="pres">
      <dgm:prSet presAssocID="{42F64042-DEDB-4139-A51D-A2239C856EA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6D76-6F2C-4425-9B33-AC379164B042}" type="pres">
      <dgm:prSet presAssocID="{42F64042-DEDB-4139-A51D-A2239C856EA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236E6-1228-48DB-8ABB-2C4A4B4ADEDD}" type="pres">
      <dgm:prSet presAssocID="{97EF9358-8EC3-45A1-8C33-AFF3852A2DEE}" presName="sp" presStyleCnt="0"/>
      <dgm:spPr/>
    </dgm:pt>
    <dgm:pt modelId="{54F66288-B9E4-4D36-AE0B-F753400A8378}" type="pres">
      <dgm:prSet presAssocID="{DB431222-B146-4368-82A1-4B974567C0DD}" presName="composite" presStyleCnt="0"/>
      <dgm:spPr/>
    </dgm:pt>
    <dgm:pt modelId="{022F9749-5446-4B72-BD17-C86C6FA2C47A}" type="pres">
      <dgm:prSet presAssocID="{DB431222-B146-4368-82A1-4B974567C0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D037-0BCE-4751-BFF0-CC7AF0B65227}" type="pres">
      <dgm:prSet presAssocID="{DB431222-B146-4368-82A1-4B974567C0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44791-7560-46F1-BFD9-9A97EA5BB25B}" srcId="{F19B2B9C-0D35-4A7A-827B-499EBEA72C33}" destId="{7AE8D5FC-C481-4959-BCE8-BC2567F596C4}" srcOrd="0" destOrd="0" parTransId="{0BEECDC6-41E4-446D-A619-CE0D61B1071B}" sibTransId="{AEA0E983-3089-49F1-B752-E7806B39DD0D}"/>
    <dgm:cxn modelId="{30AB4B19-7A2C-4328-B711-7F3A2F2CA436}" srcId="{CC7B9BFB-0EE7-4E44-9353-9D1B3CF14956}" destId="{8F2DE8E7-C8E6-430B-99BF-839A24032910}" srcOrd="0" destOrd="0" parTransId="{4D49B311-C113-4B58-99FB-AC9D7695CB20}" sibTransId="{5393C3D4-EC20-4121-9BAA-E9DE217944DD}"/>
    <dgm:cxn modelId="{1629D58E-F5B5-4742-B4FC-5970648E0175}" srcId="{DC85CE4C-79D2-4411-989F-04D052CD4DB4}" destId="{CC7B9BFB-0EE7-4E44-9353-9D1B3CF14956}" srcOrd="0" destOrd="0" parTransId="{4C5C5B54-7A70-40E3-ACE6-CCAED9FF842F}" sibTransId="{BCE2D2E6-46FE-43D2-A337-F366995B1862}"/>
    <dgm:cxn modelId="{88B63B8C-5794-4A7B-A5AD-2072EF8BF319}" srcId="{42F64042-DEDB-4139-A51D-A2239C856EA0}" destId="{7D8FEAAA-3A96-4046-9EAE-9C1519D0077B}" srcOrd="0" destOrd="0" parTransId="{89016729-ABAB-4FEE-840B-BA4B0833DB18}" sibTransId="{39BE248E-7916-4B92-83B1-F3B9477E2B6E}"/>
    <dgm:cxn modelId="{87A1E3D0-43E5-4E40-B3C9-6FB8D8B9FC69}" type="presOf" srcId="{CC7B9BFB-0EE7-4E44-9353-9D1B3CF14956}" destId="{A4109AC8-A795-4E89-A4DE-FC6E1BFD748B}" srcOrd="0" destOrd="0" presId="urn:microsoft.com/office/officeart/2005/8/layout/chevron2"/>
    <dgm:cxn modelId="{FFA69737-915E-4B99-A2F3-566825FC5F87}" type="presOf" srcId="{BD425E0A-C87C-4F7E-8892-E8E398FD75CD}" destId="{2AA0D037-0BCE-4751-BFF0-CC7AF0B65227}" srcOrd="0" destOrd="0" presId="urn:microsoft.com/office/officeart/2005/8/layout/chevron2"/>
    <dgm:cxn modelId="{AD830EAA-D424-4C1F-8E16-514ACA6F99A6}" srcId="{DC85CE4C-79D2-4411-989F-04D052CD4DB4}" destId="{F19B2B9C-0D35-4A7A-827B-499EBEA72C33}" srcOrd="1" destOrd="0" parTransId="{DAD200DD-4CEF-4290-AD3C-EC44F4A265BB}" sibTransId="{2023B5AE-88FE-440F-84E8-05A3DD4111FD}"/>
    <dgm:cxn modelId="{8139DA07-FF45-48F6-BFAB-B2DCF48AFE6C}" type="presOf" srcId="{F19B2B9C-0D35-4A7A-827B-499EBEA72C33}" destId="{DDDCF0F0-D68A-43C1-AFA4-77496996FEB9}" srcOrd="0" destOrd="0" presId="urn:microsoft.com/office/officeart/2005/8/layout/chevron2"/>
    <dgm:cxn modelId="{E725E8A5-F379-435B-8F0E-E2FEF4FF3AB0}" srcId="{DC85CE4C-79D2-4411-989F-04D052CD4DB4}" destId="{DB431222-B146-4368-82A1-4B974567C0DD}" srcOrd="3" destOrd="0" parTransId="{8B01498F-61BD-41E5-93F2-A1281CDE7769}" sibTransId="{843BD04E-327D-43FC-A2F0-67AC896E1D7F}"/>
    <dgm:cxn modelId="{2016A9E6-3B73-4B2C-9112-44C59441C7D9}" type="presOf" srcId="{DC85CE4C-79D2-4411-989F-04D052CD4DB4}" destId="{AC438DFB-B85F-47AE-A30E-E6DBD5F89E7C}" srcOrd="0" destOrd="0" presId="urn:microsoft.com/office/officeart/2005/8/layout/chevron2"/>
    <dgm:cxn modelId="{5715DD05-C777-488C-B324-7DF4688164E5}" type="presOf" srcId="{42F64042-DEDB-4139-A51D-A2239C856EA0}" destId="{7B2DC77E-86C4-4DFC-9582-D7A312B6E84A}" srcOrd="0" destOrd="0" presId="urn:microsoft.com/office/officeart/2005/8/layout/chevron2"/>
    <dgm:cxn modelId="{E6D0EA83-33EA-4846-929F-7959C79404F6}" type="presOf" srcId="{8F2DE8E7-C8E6-430B-99BF-839A24032910}" destId="{B33545B0-5D69-445B-A327-4D60D41F2F0A}" srcOrd="0" destOrd="0" presId="urn:microsoft.com/office/officeart/2005/8/layout/chevron2"/>
    <dgm:cxn modelId="{2BB5297A-F566-4BEC-9233-73C58A0EA7A3}" srcId="{DB431222-B146-4368-82A1-4B974567C0DD}" destId="{BD425E0A-C87C-4F7E-8892-E8E398FD75CD}" srcOrd="0" destOrd="0" parTransId="{220EDE8F-2BB7-482B-84C9-8D243BE30F0C}" sibTransId="{005A51F6-5BDE-41FE-89A2-43BCD097AB34}"/>
    <dgm:cxn modelId="{78A97DE0-F5BE-487E-8D8D-B4B37BDC93E6}" type="presOf" srcId="{DB431222-B146-4368-82A1-4B974567C0DD}" destId="{022F9749-5446-4B72-BD17-C86C6FA2C47A}" srcOrd="0" destOrd="0" presId="urn:microsoft.com/office/officeart/2005/8/layout/chevron2"/>
    <dgm:cxn modelId="{4694E2F0-471B-43E1-BBE3-DE7E61ECC7CF}" type="presOf" srcId="{7D8FEAAA-3A96-4046-9EAE-9C1519D0077B}" destId="{F12F6D76-6F2C-4425-9B33-AC379164B042}" srcOrd="0" destOrd="0" presId="urn:microsoft.com/office/officeart/2005/8/layout/chevron2"/>
    <dgm:cxn modelId="{BA032654-9B6A-4B82-B964-9F2506D44948}" srcId="{DC85CE4C-79D2-4411-989F-04D052CD4DB4}" destId="{42F64042-DEDB-4139-A51D-A2239C856EA0}" srcOrd="2" destOrd="0" parTransId="{1C0AE567-A264-4D02-9860-2700CB502EC4}" sibTransId="{97EF9358-8EC3-45A1-8C33-AFF3852A2DEE}"/>
    <dgm:cxn modelId="{9AC965C6-479E-4288-A41E-5678F82570B2}" type="presOf" srcId="{7AE8D5FC-C481-4959-BCE8-BC2567F596C4}" destId="{7CC40370-4D41-4F6F-B315-5DF6547EF5CC}" srcOrd="0" destOrd="0" presId="urn:microsoft.com/office/officeart/2005/8/layout/chevron2"/>
    <dgm:cxn modelId="{19DA82D9-4D41-4CAE-AF16-139562980D52}" type="presParOf" srcId="{AC438DFB-B85F-47AE-A30E-E6DBD5F89E7C}" destId="{021B4887-2B3D-45C4-BFAD-9725474526CF}" srcOrd="0" destOrd="0" presId="urn:microsoft.com/office/officeart/2005/8/layout/chevron2"/>
    <dgm:cxn modelId="{CBB0FA99-521A-4181-8B10-5064A442E3DC}" type="presParOf" srcId="{021B4887-2B3D-45C4-BFAD-9725474526CF}" destId="{A4109AC8-A795-4E89-A4DE-FC6E1BFD748B}" srcOrd="0" destOrd="0" presId="urn:microsoft.com/office/officeart/2005/8/layout/chevron2"/>
    <dgm:cxn modelId="{BE648CC7-C83B-4353-B241-B02F6496A707}" type="presParOf" srcId="{021B4887-2B3D-45C4-BFAD-9725474526CF}" destId="{B33545B0-5D69-445B-A327-4D60D41F2F0A}" srcOrd="1" destOrd="0" presId="urn:microsoft.com/office/officeart/2005/8/layout/chevron2"/>
    <dgm:cxn modelId="{08AB1A9A-708D-47FD-B063-887D99171CBE}" type="presParOf" srcId="{AC438DFB-B85F-47AE-A30E-E6DBD5F89E7C}" destId="{C2C1AC11-52F0-4B7C-89D1-B6F1598D0C10}" srcOrd="1" destOrd="0" presId="urn:microsoft.com/office/officeart/2005/8/layout/chevron2"/>
    <dgm:cxn modelId="{11393572-E219-4227-8727-DEE18033127B}" type="presParOf" srcId="{AC438DFB-B85F-47AE-A30E-E6DBD5F89E7C}" destId="{D515ED81-4820-4F4E-B103-2BC4260E72B3}" srcOrd="2" destOrd="0" presId="urn:microsoft.com/office/officeart/2005/8/layout/chevron2"/>
    <dgm:cxn modelId="{7503BD72-2A66-482D-945E-A7F4FEB9C3AE}" type="presParOf" srcId="{D515ED81-4820-4F4E-B103-2BC4260E72B3}" destId="{DDDCF0F0-D68A-43C1-AFA4-77496996FEB9}" srcOrd="0" destOrd="0" presId="urn:microsoft.com/office/officeart/2005/8/layout/chevron2"/>
    <dgm:cxn modelId="{4DA548B6-8CEF-4A4B-B2CF-0883C26B42DF}" type="presParOf" srcId="{D515ED81-4820-4F4E-B103-2BC4260E72B3}" destId="{7CC40370-4D41-4F6F-B315-5DF6547EF5CC}" srcOrd="1" destOrd="0" presId="urn:microsoft.com/office/officeart/2005/8/layout/chevron2"/>
    <dgm:cxn modelId="{9BF4EF04-B0FD-4235-983F-689F58C435F2}" type="presParOf" srcId="{AC438DFB-B85F-47AE-A30E-E6DBD5F89E7C}" destId="{FE9ED750-AECD-4014-8054-A8AEE20B6D71}" srcOrd="3" destOrd="0" presId="urn:microsoft.com/office/officeart/2005/8/layout/chevron2"/>
    <dgm:cxn modelId="{6CBE42D6-38ED-4656-A3B8-7E8A837EEABD}" type="presParOf" srcId="{AC438DFB-B85F-47AE-A30E-E6DBD5F89E7C}" destId="{A86C14B2-6EAE-45AF-AC46-9A88A7FF063F}" srcOrd="4" destOrd="0" presId="urn:microsoft.com/office/officeart/2005/8/layout/chevron2"/>
    <dgm:cxn modelId="{C7FF6538-ECB7-464F-B201-E8371E636513}" type="presParOf" srcId="{A86C14B2-6EAE-45AF-AC46-9A88A7FF063F}" destId="{7B2DC77E-86C4-4DFC-9582-D7A312B6E84A}" srcOrd="0" destOrd="0" presId="urn:microsoft.com/office/officeart/2005/8/layout/chevron2"/>
    <dgm:cxn modelId="{5FF8F715-1EDF-496A-A8B0-0D29DB1393C6}" type="presParOf" srcId="{A86C14B2-6EAE-45AF-AC46-9A88A7FF063F}" destId="{F12F6D76-6F2C-4425-9B33-AC379164B042}" srcOrd="1" destOrd="0" presId="urn:microsoft.com/office/officeart/2005/8/layout/chevron2"/>
    <dgm:cxn modelId="{E3893CF6-C9A1-43C1-A7F7-C910F5861909}" type="presParOf" srcId="{AC438DFB-B85F-47AE-A30E-E6DBD5F89E7C}" destId="{6A7236E6-1228-48DB-8ABB-2C4A4B4ADEDD}" srcOrd="5" destOrd="0" presId="urn:microsoft.com/office/officeart/2005/8/layout/chevron2"/>
    <dgm:cxn modelId="{26350CD9-2442-4299-B6EB-CDFBD8F59ABB}" type="presParOf" srcId="{AC438DFB-B85F-47AE-A30E-E6DBD5F89E7C}" destId="{54F66288-B9E4-4D36-AE0B-F753400A8378}" srcOrd="6" destOrd="0" presId="urn:microsoft.com/office/officeart/2005/8/layout/chevron2"/>
    <dgm:cxn modelId="{BB2F1D9A-232B-402E-B59B-361E5000DDC6}" type="presParOf" srcId="{54F66288-B9E4-4D36-AE0B-F753400A8378}" destId="{022F9749-5446-4B72-BD17-C86C6FA2C47A}" srcOrd="0" destOrd="0" presId="urn:microsoft.com/office/officeart/2005/8/layout/chevron2"/>
    <dgm:cxn modelId="{30E824D8-AA7C-4282-9358-3108E851AD6C}" type="presParOf" srcId="{54F66288-B9E4-4D36-AE0B-F753400A8378}" destId="{2AA0D037-0BCE-4751-BFF0-CC7AF0B65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152DA-DF86-40A2-8813-C0ED10A7598C}">
      <dsp:nvSpPr>
        <dsp:cNvPr id="0" name=""/>
        <dsp:cNvSpPr/>
      </dsp:nvSpPr>
      <dsp:spPr>
        <a:xfrm>
          <a:off x="4487301" y="82788"/>
          <a:ext cx="1425860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1: Prevention</a:t>
          </a:r>
          <a:endParaRPr lang="en-US" sz="2000" b="1" kern="1200" dirty="0"/>
        </a:p>
      </dsp:txBody>
      <dsp:txXfrm>
        <a:off x="4487301" y="82788"/>
        <a:ext cx="1425860" cy="1316012"/>
      </dsp:txXfrm>
    </dsp:sp>
    <dsp:sp modelId="{487BD936-3688-4587-A044-2CC7967A7A92}">
      <dsp:nvSpPr>
        <dsp:cNvPr id="0" name=""/>
        <dsp:cNvSpPr/>
      </dsp:nvSpPr>
      <dsp:spPr>
        <a:xfrm>
          <a:off x="2210271" y="-36860"/>
          <a:ext cx="3720914" cy="3720914"/>
        </a:xfrm>
        <a:prstGeom prst="circularArrow">
          <a:avLst>
            <a:gd name="adj1" fmla="val 6897"/>
            <a:gd name="adj2" fmla="val 464931"/>
            <a:gd name="adj3" fmla="val 472058"/>
            <a:gd name="adj4" fmla="val 20665706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3B91D-B254-4384-949C-243B5F11453F}">
      <dsp:nvSpPr>
        <dsp:cNvPr id="0" name=""/>
        <dsp:cNvSpPr/>
      </dsp:nvSpPr>
      <dsp:spPr>
        <a:xfrm>
          <a:off x="4345057" y="2249587"/>
          <a:ext cx="1791619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2: Preparedness</a:t>
          </a:r>
          <a:endParaRPr lang="en-US" sz="2000" b="1" kern="1200" dirty="0"/>
        </a:p>
      </dsp:txBody>
      <dsp:txXfrm>
        <a:off x="4345057" y="2249587"/>
        <a:ext cx="1791619" cy="1316012"/>
      </dsp:txXfrm>
    </dsp:sp>
    <dsp:sp modelId="{E7FA6443-4DC4-44FC-AEF4-8E7F9C572ABD}">
      <dsp:nvSpPr>
        <dsp:cNvPr id="0" name=""/>
        <dsp:cNvSpPr/>
      </dsp:nvSpPr>
      <dsp:spPr>
        <a:xfrm>
          <a:off x="2177163" y="-12531"/>
          <a:ext cx="3720914" cy="3720914"/>
        </a:xfrm>
        <a:prstGeom prst="circularArrow">
          <a:avLst>
            <a:gd name="adj1" fmla="val 6897"/>
            <a:gd name="adj2" fmla="val 464931"/>
            <a:gd name="adj3" fmla="val 6000486"/>
            <a:gd name="adj4" fmla="val 4727845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C2E13-B0C8-4D63-88A1-0DC7E3991D69}">
      <dsp:nvSpPr>
        <dsp:cNvPr id="0" name=""/>
        <dsp:cNvSpPr/>
      </dsp:nvSpPr>
      <dsp:spPr>
        <a:xfrm>
          <a:off x="2238993" y="2255396"/>
          <a:ext cx="1316012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3: Response</a:t>
          </a:r>
          <a:endParaRPr lang="en-US" sz="2400" b="1" kern="1200" dirty="0"/>
        </a:p>
      </dsp:txBody>
      <dsp:txXfrm>
        <a:off x="2238993" y="2255396"/>
        <a:ext cx="1316012" cy="1316012"/>
      </dsp:txXfrm>
    </dsp:sp>
    <dsp:sp modelId="{CDCAA71E-E111-4D83-8925-D7D4011189C5}">
      <dsp:nvSpPr>
        <dsp:cNvPr id="0" name=""/>
        <dsp:cNvSpPr/>
      </dsp:nvSpPr>
      <dsp:spPr>
        <a:xfrm>
          <a:off x="2219301" y="4235"/>
          <a:ext cx="3720914" cy="3720914"/>
        </a:xfrm>
        <a:prstGeom prst="circularArrow">
          <a:avLst>
            <a:gd name="adj1" fmla="val 6897"/>
            <a:gd name="adj2" fmla="val 464931"/>
            <a:gd name="adj3" fmla="val 11362404"/>
            <a:gd name="adj4" fmla="val 9942359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A0E8A-3BB8-43CC-96A3-6D1FA55204F1}">
      <dsp:nvSpPr>
        <dsp:cNvPr id="0" name=""/>
        <dsp:cNvSpPr/>
      </dsp:nvSpPr>
      <dsp:spPr>
        <a:xfrm>
          <a:off x="2304303" y="82788"/>
          <a:ext cx="1316012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4: Recovery</a:t>
          </a:r>
          <a:endParaRPr lang="en-US" sz="1700" b="1" kern="1200" dirty="0"/>
        </a:p>
      </dsp:txBody>
      <dsp:txXfrm>
        <a:off x="2304303" y="82788"/>
        <a:ext cx="1316012" cy="1316012"/>
      </dsp:txXfrm>
    </dsp:sp>
    <dsp:sp modelId="{F95A1E73-2FDD-4B82-8199-4A928815EB55}">
      <dsp:nvSpPr>
        <dsp:cNvPr id="0" name=""/>
        <dsp:cNvSpPr/>
      </dsp:nvSpPr>
      <dsp:spPr>
        <a:xfrm>
          <a:off x="2220813" y="-701"/>
          <a:ext cx="3720914" cy="3720914"/>
        </a:xfrm>
        <a:prstGeom prst="circularArrow">
          <a:avLst>
            <a:gd name="adj1" fmla="val 6897"/>
            <a:gd name="adj2" fmla="val 464931"/>
            <a:gd name="adj3" fmla="val 16627116"/>
            <a:gd name="adj4" fmla="val 15183881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9AC8-A795-4E89-A4DE-FC6E1BFD748B}">
      <dsp:nvSpPr>
        <dsp:cNvPr id="0" name=""/>
        <dsp:cNvSpPr/>
      </dsp:nvSpPr>
      <dsp:spPr>
        <a:xfrm rot="5400000">
          <a:off x="-85176" y="87248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</a:t>
          </a:r>
          <a:endParaRPr lang="en-US" sz="1000" b="1" kern="1200" dirty="0"/>
        </a:p>
      </dsp:txBody>
      <dsp:txXfrm rot="-5400000">
        <a:off x="1" y="200817"/>
        <a:ext cx="397489" cy="170353"/>
      </dsp:txXfrm>
    </dsp:sp>
    <dsp:sp modelId="{B33545B0-5D69-445B-A327-4D60D41F2F0A}">
      <dsp:nvSpPr>
        <dsp:cNvPr id="0" name=""/>
        <dsp:cNvSpPr/>
      </dsp:nvSpPr>
      <dsp:spPr>
        <a:xfrm rot="5400000">
          <a:off x="2026255" y="-1626693"/>
          <a:ext cx="369291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Determine</a:t>
          </a:r>
          <a:endParaRPr lang="en-US" sz="2300" b="1" kern="1200" dirty="0"/>
        </a:p>
      </dsp:txBody>
      <dsp:txXfrm rot="-5400000">
        <a:off x="397490" y="20099"/>
        <a:ext cx="3608796" cy="333237"/>
      </dsp:txXfrm>
    </dsp:sp>
    <dsp:sp modelId="{DDDCF0F0-D68A-43C1-AFA4-77496996FEB9}">
      <dsp:nvSpPr>
        <dsp:cNvPr id="0" name=""/>
        <dsp:cNvSpPr/>
      </dsp:nvSpPr>
      <dsp:spPr>
        <a:xfrm rot="5400000">
          <a:off x="-85176" y="481844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2</a:t>
          </a:r>
          <a:endParaRPr lang="en-US" sz="1000" b="1" kern="1200" dirty="0"/>
        </a:p>
      </dsp:txBody>
      <dsp:txXfrm rot="-5400000">
        <a:off x="1" y="595413"/>
        <a:ext cx="397489" cy="170353"/>
      </dsp:txXfrm>
    </dsp:sp>
    <dsp:sp modelId="{7CC40370-4D41-4F6F-B315-5DF6547EF5CC}">
      <dsp:nvSpPr>
        <dsp:cNvPr id="0" name=""/>
        <dsp:cNvSpPr/>
      </dsp:nvSpPr>
      <dsp:spPr>
        <a:xfrm rot="5400000">
          <a:off x="2026352" y="-1232194"/>
          <a:ext cx="369097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Assess</a:t>
          </a:r>
          <a:endParaRPr lang="en-US" sz="2300" b="1" kern="1200" dirty="0"/>
        </a:p>
      </dsp:txBody>
      <dsp:txXfrm rot="-5400000">
        <a:off x="397489" y="414687"/>
        <a:ext cx="3608805" cy="333061"/>
      </dsp:txXfrm>
    </dsp:sp>
    <dsp:sp modelId="{7B2DC77E-86C4-4DFC-9582-D7A312B6E84A}">
      <dsp:nvSpPr>
        <dsp:cNvPr id="0" name=""/>
        <dsp:cNvSpPr/>
      </dsp:nvSpPr>
      <dsp:spPr>
        <a:xfrm rot="5400000">
          <a:off x="-85176" y="876440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</a:t>
          </a:r>
          <a:endParaRPr lang="en-US" sz="1000" b="1" kern="1200" dirty="0"/>
        </a:p>
      </dsp:txBody>
      <dsp:txXfrm rot="-5400000">
        <a:off x="1" y="990009"/>
        <a:ext cx="397489" cy="170353"/>
      </dsp:txXfrm>
    </dsp:sp>
    <dsp:sp modelId="{F12F6D76-6F2C-4425-9B33-AC379164B042}">
      <dsp:nvSpPr>
        <dsp:cNvPr id="0" name=""/>
        <dsp:cNvSpPr/>
      </dsp:nvSpPr>
      <dsp:spPr>
        <a:xfrm rot="5400000">
          <a:off x="2026352" y="-837598"/>
          <a:ext cx="369097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Identify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397489" y="809283"/>
        <a:ext cx="3608805" cy="333061"/>
      </dsp:txXfrm>
    </dsp:sp>
    <dsp:sp modelId="{022F9749-5446-4B72-BD17-C86C6FA2C47A}">
      <dsp:nvSpPr>
        <dsp:cNvPr id="0" name=""/>
        <dsp:cNvSpPr/>
      </dsp:nvSpPr>
      <dsp:spPr>
        <a:xfrm rot="5400000">
          <a:off x="-85176" y="1271036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4</a:t>
          </a:r>
          <a:endParaRPr lang="en-US" sz="1000" b="1" kern="1200" dirty="0"/>
        </a:p>
      </dsp:txBody>
      <dsp:txXfrm rot="-5400000">
        <a:off x="1" y="1384605"/>
        <a:ext cx="397489" cy="170353"/>
      </dsp:txXfrm>
    </dsp:sp>
    <dsp:sp modelId="{2AA0D037-0BCE-4751-BFF0-CC7AF0B65227}">
      <dsp:nvSpPr>
        <dsp:cNvPr id="0" name=""/>
        <dsp:cNvSpPr/>
      </dsp:nvSpPr>
      <dsp:spPr>
        <a:xfrm rot="5400000">
          <a:off x="2026352" y="-443002"/>
          <a:ext cx="369097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Define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397489" y="1203879"/>
        <a:ext cx="3608805" cy="333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9AC8-A795-4E89-A4DE-FC6E1BFD748B}">
      <dsp:nvSpPr>
        <dsp:cNvPr id="0" name=""/>
        <dsp:cNvSpPr/>
      </dsp:nvSpPr>
      <dsp:spPr>
        <a:xfrm rot="5400000">
          <a:off x="-85176" y="87248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</a:t>
          </a:r>
          <a:endParaRPr lang="en-US" sz="1000" b="1" kern="1200" dirty="0"/>
        </a:p>
      </dsp:txBody>
      <dsp:txXfrm rot="-5400000">
        <a:off x="1" y="200817"/>
        <a:ext cx="397489" cy="170353"/>
      </dsp:txXfrm>
    </dsp:sp>
    <dsp:sp modelId="{B33545B0-5D69-445B-A327-4D60D41F2F0A}">
      <dsp:nvSpPr>
        <dsp:cNvPr id="0" name=""/>
        <dsp:cNvSpPr/>
      </dsp:nvSpPr>
      <dsp:spPr>
        <a:xfrm rot="5400000">
          <a:off x="2026255" y="-1626693"/>
          <a:ext cx="369291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Determine</a:t>
          </a:r>
          <a:endParaRPr lang="en-US" sz="2300" b="1" kern="1200" dirty="0"/>
        </a:p>
      </dsp:txBody>
      <dsp:txXfrm rot="-5400000">
        <a:off x="397490" y="20099"/>
        <a:ext cx="3608796" cy="333237"/>
      </dsp:txXfrm>
    </dsp:sp>
    <dsp:sp modelId="{DDDCF0F0-D68A-43C1-AFA4-77496996FEB9}">
      <dsp:nvSpPr>
        <dsp:cNvPr id="0" name=""/>
        <dsp:cNvSpPr/>
      </dsp:nvSpPr>
      <dsp:spPr>
        <a:xfrm rot="5400000">
          <a:off x="-85176" y="481844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2</a:t>
          </a:r>
          <a:endParaRPr lang="en-US" sz="1000" b="1" kern="1200" dirty="0"/>
        </a:p>
      </dsp:txBody>
      <dsp:txXfrm rot="-5400000">
        <a:off x="1" y="595413"/>
        <a:ext cx="397489" cy="170353"/>
      </dsp:txXfrm>
    </dsp:sp>
    <dsp:sp modelId="{7CC40370-4D41-4F6F-B315-5DF6547EF5CC}">
      <dsp:nvSpPr>
        <dsp:cNvPr id="0" name=""/>
        <dsp:cNvSpPr/>
      </dsp:nvSpPr>
      <dsp:spPr>
        <a:xfrm rot="5400000">
          <a:off x="2026352" y="-1232194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Assess</a:t>
          </a:r>
          <a:endParaRPr lang="en-US" sz="2300" kern="1200" dirty="0"/>
        </a:p>
      </dsp:txBody>
      <dsp:txXfrm rot="-5400000">
        <a:off x="397489" y="414687"/>
        <a:ext cx="3608805" cy="333061"/>
      </dsp:txXfrm>
    </dsp:sp>
    <dsp:sp modelId="{7B2DC77E-86C4-4DFC-9582-D7A312B6E84A}">
      <dsp:nvSpPr>
        <dsp:cNvPr id="0" name=""/>
        <dsp:cNvSpPr/>
      </dsp:nvSpPr>
      <dsp:spPr>
        <a:xfrm rot="5400000">
          <a:off x="-85176" y="876440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</a:t>
          </a:r>
          <a:endParaRPr lang="en-US" sz="1000" b="1" kern="1200" dirty="0"/>
        </a:p>
      </dsp:txBody>
      <dsp:txXfrm rot="-5400000">
        <a:off x="1" y="990009"/>
        <a:ext cx="397489" cy="170353"/>
      </dsp:txXfrm>
    </dsp:sp>
    <dsp:sp modelId="{F12F6D76-6F2C-4425-9B33-AC379164B042}">
      <dsp:nvSpPr>
        <dsp:cNvPr id="0" name=""/>
        <dsp:cNvSpPr/>
      </dsp:nvSpPr>
      <dsp:spPr>
        <a:xfrm rot="5400000">
          <a:off x="2026352" y="-837598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 </a:t>
          </a:r>
          <a:endParaRPr lang="en-US" sz="2300" kern="1200" dirty="0"/>
        </a:p>
      </dsp:txBody>
      <dsp:txXfrm rot="-5400000">
        <a:off x="397489" y="809283"/>
        <a:ext cx="3608805" cy="333061"/>
      </dsp:txXfrm>
    </dsp:sp>
    <dsp:sp modelId="{022F9749-5446-4B72-BD17-C86C6FA2C47A}">
      <dsp:nvSpPr>
        <dsp:cNvPr id="0" name=""/>
        <dsp:cNvSpPr/>
      </dsp:nvSpPr>
      <dsp:spPr>
        <a:xfrm rot="5400000">
          <a:off x="-85176" y="1271036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4</a:t>
          </a:r>
          <a:endParaRPr lang="en-US" sz="1000" b="1" kern="1200" dirty="0"/>
        </a:p>
      </dsp:txBody>
      <dsp:txXfrm rot="-5400000">
        <a:off x="1" y="1384605"/>
        <a:ext cx="397489" cy="170353"/>
      </dsp:txXfrm>
    </dsp:sp>
    <dsp:sp modelId="{2AA0D037-0BCE-4751-BFF0-CC7AF0B65227}">
      <dsp:nvSpPr>
        <dsp:cNvPr id="0" name=""/>
        <dsp:cNvSpPr/>
      </dsp:nvSpPr>
      <dsp:spPr>
        <a:xfrm rot="5400000">
          <a:off x="2026352" y="-443002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Define </a:t>
          </a:r>
          <a:endParaRPr lang="en-US" sz="2300" kern="1200" dirty="0"/>
        </a:p>
      </dsp:txBody>
      <dsp:txXfrm rot="-5400000">
        <a:off x="397489" y="1203879"/>
        <a:ext cx="3608805" cy="333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9AC8-A795-4E89-A4DE-FC6E1BFD748B}">
      <dsp:nvSpPr>
        <dsp:cNvPr id="0" name=""/>
        <dsp:cNvSpPr/>
      </dsp:nvSpPr>
      <dsp:spPr>
        <a:xfrm rot="5400000">
          <a:off x="-85176" y="87248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</a:t>
          </a:r>
          <a:endParaRPr lang="en-US" sz="1000" b="1" kern="1200" dirty="0"/>
        </a:p>
      </dsp:txBody>
      <dsp:txXfrm rot="-5400000">
        <a:off x="1" y="200817"/>
        <a:ext cx="397489" cy="170353"/>
      </dsp:txXfrm>
    </dsp:sp>
    <dsp:sp modelId="{B33545B0-5D69-445B-A327-4D60D41F2F0A}">
      <dsp:nvSpPr>
        <dsp:cNvPr id="0" name=""/>
        <dsp:cNvSpPr/>
      </dsp:nvSpPr>
      <dsp:spPr>
        <a:xfrm rot="5400000">
          <a:off x="2026255" y="-1626693"/>
          <a:ext cx="369291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Determine</a:t>
          </a:r>
          <a:endParaRPr lang="en-US" sz="2300" kern="1200" dirty="0"/>
        </a:p>
      </dsp:txBody>
      <dsp:txXfrm rot="-5400000">
        <a:off x="397490" y="20099"/>
        <a:ext cx="3608796" cy="333237"/>
      </dsp:txXfrm>
    </dsp:sp>
    <dsp:sp modelId="{DDDCF0F0-D68A-43C1-AFA4-77496996FEB9}">
      <dsp:nvSpPr>
        <dsp:cNvPr id="0" name=""/>
        <dsp:cNvSpPr/>
      </dsp:nvSpPr>
      <dsp:spPr>
        <a:xfrm rot="5400000">
          <a:off x="-85176" y="481844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2</a:t>
          </a:r>
          <a:endParaRPr lang="en-US" sz="1000" b="1" kern="1200" dirty="0"/>
        </a:p>
      </dsp:txBody>
      <dsp:txXfrm rot="-5400000">
        <a:off x="1" y="595413"/>
        <a:ext cx="397489" cy="170353"/>
      </dsp:txXfrm>
    </dsp:sp>
    <dsp:sp modelId="{7CC40370-4D41-4F6F-B315-5DF6547EF5CC}">
      <dsp:nvSpPr>
        <dsp:cNvPr id="0" name=""/>
        <dsp:cNvSpPr/>
      </dsp:nvSpPr>
      <dsp:spPr>
        <a:xfrm rot="5400000">
          <a:off x="2026352" y="-1232194"/>
          <a:ext cx="369097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Assess</a:t>
          </a:r>
          <a:endParaRPr lang="en-US" sz="2300" b="1" kern="1200" dirty="0"/>
        </a:p>
      </dsp:txBody>
      <dsp:txXfrm rot="-5400000">
        <a:off x="397489" y="414687"/>
        <a:ext cx="3608805" cy="333061"/>
      </dsp:txXfrm>
    </dsp:sp>
    <dsp:sp modelId="{7B2DC77E-86C4-4DFC-9582-D7A312B6E84A}">
      <dsp:nvSpPr>
        <dsp:cNvPr id="0" name=""/>
        <dsp:cNvSpPr/>
      </dsp:nvSpPr>
      <dsp:spPr>
        <a:xfrm rot="5400000">
          <a:off x="-85176" y="876440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</a:t>
          </a:r>
          <a:endParaRPr lang="en-US" sz="1000" b="1" kern="1200" dirty="0"/>
        </a:p>
      </dsp:txBody>
      <dsp:txXfrm rot="-5400000">
        <a:off x="1" y="990009"/>
        <a:ext cx="397489" cy="170353"/>
      </dsp:txXfrm>
    </dsp:sp>
    <dsp:sp modelId="{F12F6D76-6F2C-4425-9B33-AC379164B042}">
      <dsp:nvSpPr>
        <dsp:cNvPr id="0" name=""/>
        <dsp:cNvSpPr/>
      </dsp:nvSpPr>
      <dsp:spPr>
        <a:xfrm rot="5400000">
          <a:off x="2026352" y="-837598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 </a:t>
          </a:r>
          <a:endParaRPr lang="en-US" sz="2300" kern="1200" dirty="0"/>
        </a:p>
      </dsp:txBody>
      <dsp:txXfrm rot="-5400000">
        <a:off x="397489" y="809283"/>
        <a:ext cx="3608805" cy="333061"/>
      </dsp:txXfrm>
    </dsp:sp>
    <dsp:sp modelId="{022F9749-5446-4B72-BD17-C86C6FA2C47A}">
      <dsp:nvSpPr>
        <dsp:cNvPr id="0" name=""/>
        <dsp:cNvSpPr/>
      </dsp:nvSpPr>
      <dsp:spPr>
        <a:xfrm rot="5400000">
          <a:off x="-85176" y="1271036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4</a:t>
          </a:r>
          <a:endParaRPr lang="en-US" sz="1000" b="1" kern="1200" dirty="0"/>
        </a:p>
      </dsp:txBody>
      <dsp:txXfrm rot="-5400000">
        <a:off x="1" y="1384605"/>
        <a:ext cx="397489" cy="170353"/>
      </dsp:txXfrm>
    </dsp:sp>
    <dsp:sp modelId="{2AA0D037-0BCE-4751-BFF0-CC7AF0B65227}">
      <dsp:nvSpPr>
        <dsp:cNvPr id="0" name=""/>
        <dsp:cNvSpPr/>
      </dsp:nvSpPr>
      <dsp:spPr>
        <a:xfrm rot="5400000">
          <a:off x="2026352" y="-443002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Define </a:t>
          </a:r>
          <a:endParaRPr lang="en-US" sz="2300" kern="1200" dirty="0"/>
        </a:p>
      </dsp:txBody>
      <dsp:txXfrm rot="-5400000">
        <a:off x="397489" y="1203879"/>
        <a:ext cx="3608805" cy="333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9AC8-A795-4E89-A4DE-FC6E1BFD748B}">
      <dsp:nvSpPr>
        <dsp:cNvPr id="0" name=""/>
        <dsp:cNvSpPr/>
      </dsp:nvSpPr>
      <dsp:spPr>
        <a:xfrm rot="5400000">
          <a:off x="-85176" y="87248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</a:t>
          </a:r>
          <a:endParaRPr lang="en-US" sz="1000" b="1" kern="1200" dirty="0"/>
        </a:p>
      </dsp:txBody>
      <dsp:txXfrm rot="-5400000">
        <a:off x="1" y="200817"/>
        <a:ext cx="397489" cy="170353"/>
      </dsp:txXfrm>
    </dsp:sp>
    <dsp:sp modelId="{B33545B0-5D69-445B-A327-4D60D41F2F0A}">
      <dsp:nvSpPr>
        <dsp:cNvPr id="0" name=""/>
        <dsp:cNvSpPr/>
      </dsp:nvSpPr>
      <dsp:spPr>
        <a:xfrm rot="5400000">
          <a:off x="2026255" y="-1626693"/>
          <a:ext cx="369291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Determine</a:t>
          </a:r>
          <a:endParaRPr lang="en-US" sz="2300" kern="1200" dirty="0"/>
        </a:p>
      </dsp:txBody>
      <dsp:txXfrm rot="-5400000">
        <a:off x="397490" y="20099"/>
        <a:ext cx="3608796" cy="333237"/>
      </dsp:txXfrm>
    </dsp:sp>
    <dsp:sp modelId="{DDDCF0F0-D68A-43C1-AFA4-77496996FEB9}">
      <dsp:nvSpPr>
        <dsp:cNvPr id="0" name=""/>
        <dsp:cNvSpPr/>
      </dsp:nvSpPr>
      <dsp:spPr>
        <a:xfrm rot="5400000">
          <a:off x="-85176" y="481844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2</a:t>
          </a:r>
          <a:endParaRPr lang="en-US" sz="1000" b="1" kern="1200" dirty="0"/>
        </a:p>
      </dsp:txBody>
      <dsp:txXfrm rot="-5400000">
        <a:off x="1" y="595413"/>
        <a:ext cx="397489" cy="170353"/>
      </dsp:txXfrm>
    </dsp:sp>
    <dsp:sp modelId="{7CC40370-4D41-4F6F-B315-5DF6547EF5CC}">
      <dsp:nvSpPr>
        <dsp:cNvPr id="0" name=""/>
        <dsp:cNvSpPr/>
      </dsp:nvSpPr>
      <dsp:spPr>
        <a:xfrm rot="5400000">
          <a:off x="2026352" y="-1232194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Assess</a:t>
          </a:r>
          <a:endParaRPr lang="en-US" sz="2300" kern="1200" dirty="0"/>
        </a:p>
      </dsp:txBody>
      <dsp:txXfrm rot="-5400000">
        <a:off x="397489" y="414687"/>
        <a:ext cx="3608805" cy="333061"/>
      </dsp:txXfrm>
    </dsp:sp>
    <dsp:sp modelId="{7B2DC77E-86C4-4DFC-9582-D7A312B6E84A}">
      <dsp:nvSpPr>
        <dsp:cNvPr id="0" name=""/>
        <dsp:cNvSpPr/>
      </dsp:nvSpPr>
      <dsp:spPr>
        <a:xfrm rot="5400000">
          <a:off x="-85176" y="876440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</a:t>
          </a:r>
          <a:endParaRPr lang="en-US" sz="1000" b="1" kern="1200" dirty="0"/>
        </a:p>
      </dsp:txBody>
      <dsp:txXfrm rot="-5400000">
        <a:off x="1" y="990009"/>
        <a:ext cx="397489" cy="170353"/>
      </dsp:txXfrm>
    </dsp:sp>
    <dsp:sp modelId="{F12F6D76-6F2C-4425-9B33-AC379164B042}">
      <dsp:nvSpPr>
        <dsp:cNvPr id="0" name=""/>
        <dsp:cNvSpPr/>
      </dsp:nvSpPr>
      <dsp:spPr>
        <a:xfrm rot="5400000">
          <a:off x="2026352" y="-837598"/>
          <a:ext cx="369097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Identify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397489" y="809283"/>
        <a:ext cx="3608805" cy="333061"/>
      </dsp:txXfrm>
    </dsp:sp>
    <dsp:sp modelId="{022F9749-5446-4B72-BD17-C86C6FA2C47A}">
      <dsp:nvSpPr>
        <dsp:cNvPr id="0" name=""/>
        <dsp:cNvSpPr/>
      </dsp:nvSpPr>
      <dsp:spPr>
        <a:xfrm rot="5400000">
          <a:off x="-85176" y="1271036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4</a:t>
          </a:r>
          <a:endParaRPr lang="en-US" sz="1000" b="1" kern="1200" dirty="0"/>
        </a:p>
      </dsp:txBody>
      <dsp:txXfrm rot="-5400000">
        <a:off x="1" y="1384605"/>
        <a:ext cx="397489" cy="170353"/>
      </dsp:txXfrm>
    </dsp:sp>
    <dsp:sp modelId="{2AA0D037-0BCE-4751-BFF0-CC7AF0B65227}">
      <dsp:nvSpPr>
        <dsp:cNvPr id="0" name=""/>
        <dsp:cNvSpPr/>
      </dsp:nvSpPr>
      <dsp:spPr>
        <a:xfrm rot="5400000">
          <a:off x="2026352" y="-443002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Define </a:t>
          </a:r>
          <a:endParaRPr lang="en-US" sz="2300" kern="1200" dirty="0"/>
        </a:p>
      </dsp:txBody>
      <dsp:txXfrm rot="-5400000">
        <a:off x="397489" y="1203879"/>
        <a:ext cx="3608805" cy="333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09AC8-A795-4E89-A4DE-FC6E1BFD748B}">
      <dsp:nvSpPr>
        <dsp:cNvPr id="0" name=""/>
        <dsp:cNvSpPr/>
      </dsp:nvSpPr>
      <dsp:spPr>
        <a:xfrm rot="5400000">
          <a:off x="-85176" y="87248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1</a:t>
          </a:r>
          <a:endParaRPr lang="en-US" sz="1000" b="1" kern="1200" dirty="0"/>
        </a:p>
      </dsp:txBody>
      <dsp:txXfrm rot="-5400000">
        <a:off x="1" y="200817"/>
        <a:ext cx="397489" cy="170353"/>
      </dsp:txXfrm>
    </dsp:sp>
    <dsp:sp modelId="{B33545B0-5D69-445B-A327-4D60D41F2F0A}">
      <dsp:nvSpPr>
        <dsp:cNvPr id="0" name=""/>
        <dsp:cNvSpPr/>
      </dsp:nvSpPr>
      <dsp:spPr>
        <a:xfrm rot="5400000">
          <a:off x="2026255" y="-1626693"/>
          <a:ext cx="369291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Determine</a:t>
          </a:r>
          <a:endParaRPr lang="en-US" sz="2300" kern="1200" dirty="0"/>
        </a:p>
      </dsp:txBody>
      <dsp:txXfrm rot="-5400000">
        <a:off x="397490" y="20099"/>
        <a:ext cx="3608796" cy="333237"/>
      </dsp:txXfrm>
    </dsp:sp>
    <dsp:sp modelId="{DDDCF0F0-D68A-43C1-AFA4-77496996FEB9}">
      <dsp:nvSpPr>
        <dsp:cNvPr id="0" name=""/>
        <dsp:cNvSpPr/>
      </dsp:nvSpPr>
      <dsp:spPr>
        <a:xfrm rot="5400000">
          <a:off x="-85176" y="481844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2</a:t>
          </a:r>
          <a:endParaRPr lang="en-US" sz="1000" b="1" kern="1200" dirty="0"/>
        </a:p>
      </dsp:txBody>
      <dsp:txXfrm rot="-5400000">
        <a:off x="1" y="595413"/>
        <a:ext cx="397489" cy="170353"/>
      </dsp:txXfrm>
    </dsp:sp>
    <dsp:sp modelId="{7CC40370-4D41-4F6F-B315-5DF6547EF5CC}">
      <dsp:nvSpPr>
        <dsp:cNvPr id="0" name=""/>
        <dsp:cNvSpPr/>
      </dsp:nvSpPr>
      <dsp:spPr>
        <a:xfrm rot="5400000">
          <a:off x="2026352" y="-1232194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Assess</a:t>
          </a:r>
          <a:endParaRPr lang="en-US" sz="2300" kern="1200" dirty="0"/>
        </a:p>
      </dsp:txBody>
      <dsp:txXfrm rot="-5400000">
        <a:off x="397489" y="414687"/>
        <a:ext cx="3608805" cy="333061"/>
      </dsp:txXfrm>
    </dsp:sp>
    <dsp:sp modelId="{7B2DC77E-86C4-4DFC-9582-D7A312B6E84A}">
      <dsp:nvSpPr>
        <dsp:cNvPr id="0" name=""/>
        <dsp:cNvSpPr/>
      </dsp:nvSpPr>
      <dsp:spPr>
        <a:xfrm rot="5400000">
          <a:off x="-85176" y="876440"/>
          <a:ext cx="567842" cy="397489"/>
        </a:xfrm>
        <a:prstGeom prst="chevron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3</a:t>
          </a:r>
          <a:endParaRPr lang="en-US" sz="1000" b="1" kern="1200" dirty="0"/>
        </a:p>
      </dsp:txBody>
      <dsp:txXfrm rot="-5400000">
        <a:off x="1" y="990009"/>
        <a:ext cx="397489" cy="170353"/>
      </dsp:txXfrm>
    </dsp:sp>
    <dsp:sp modelId="{F12F6D76-6F2C-4425-9B33-AC379164B042}">
      <dsp:nvSpPr>
        <dsp:cNvPr id="0" name=""/>
        <dsp:cNvSpPr/>
      </dsp:nvSpPr>
      <dsp:spPr>
        <a:xfrm rot="5400000">
          <a:off x="2026352" y="-837598"/>
          <a:ext cx="369097" cy="3626823"/>
        </a:xfrm>
        <a:prstGeom prst="round2SameRect">
          <a:avLst/>
        </a:prstGeom>
        <a:solidFill>
          <a:srgbClr val="0066CC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 </a:t>
          </a:r>
          <a:endParaRPr lang="en-US" sz="2300" kern="1200" dirty="0"/>
        </a:p>
      </dsp:txBody>
      <dsp:txXfrm rot="-5400000">
        <a:off x="397489" y="809283"/>
        <a:ext cx="3608805" cy="333061"/>
      </dsp:txXfrm>
    </dsp:sp>
    <dsp:sp modelId="{022F9749-5446-4B72-BD17-C86C6FA2C47A}">
      <dsp:nvSpPr>
        <dsp:cNvPr id="0" name=""/>
        <dsp:cNvSpPr/>
      </dsp:nvSpPr>
      <dsp:spPr>
        <a:xfrm rot="5400000">
          <a:off x="-85176" y="1271036"/>
          <a:ext cx="567842" cy="39748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4</a:t>
          </a:r>
          <a:endParaRPr lang="en-US" sz="1000" b="1" kern="1200" dirty="0"/>
        </a:p>
      </dsp:txBody>
      <dsp:txXfrm rot="-5400000">
        <a:off x="1" y="1384605"/>
        <a:ext cx="397489" cy="170353"/>
      </dsp:txXfrm>
    </dsp:sp>
    <dsp:sp modelId="{2AA0D037-0BCE-4751-BFF0-CC7AF0B65227}">
      <dsp:nvSpPr>
        <dsp:cNvPr id="0" name=""/>
        <dsp:cNvSpPr/>
      </dsp:nvSpPr>
      <dsp:spPr>
        <a:xfrm rot="5400000">
          <a:off x="2026352" y="-443002"/>
          <a:ext cx="369097" cy="362682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Define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 rot="-5400000">
        <a:off x="397489" y="1203879"/>
        <a:ext cx="3608805" cy="33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15: Operational Resilience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15: Operational Resilience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15: Operational Resilience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15: Operational Resilience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851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15: Operational Resilience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15: Operational Resilience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36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15: Operational Resilience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1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8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1974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34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15: Operational Resilience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3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4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7497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628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7356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XX: Name of Module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195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32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73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XX: Name of Module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8354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15: Operational Resilience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Operational Resilience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15: Operational Resilience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 </a:t>
            </a:r>
            <a:br>
              <a:rPr lang="en-US" dirty="0" smtClean="0"/>
            </a:br>
            <a:r>
              <a:rPr lang="en-US" dirty="0" smtClean="0"/>
              <a:t>Security Introduction (3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Requires all stakeholders to share policies and action</a:t>
            </a:r>
          </a:p>
          <a:p>
            <a:r>
              <a:rPr lang="en-US" dirty="0" smtClean="0"/>
              <a:t>Compels national governments to strengthen internal security and resilience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Infrastructure </a:t>
            </a:r>
            <a:br>
              <a:rPr lang="en-US" sz="1000" b="0" smtClean="0"/>
            </a:br>
            <a:r>
              <a:rPr lang="en-US" sz="1000" b="0" smtClean="0"/>
              <a:t>Security Introduction (3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Requires all stakeholders to share policies and action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Compels national governments to strengthen internal security and resilience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 </a:t>
            </a:r>
            <a:br>
              <a:rPr lang="en-US" dirty="0" smtClean="0"/>
            </a:br>
            <a:r>
              <a:rPr lang="en-US" dirty="0" smtClean="0"/>
              <a:t>Resilience Policies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Governments and stakeholders work to:</a:t>
            </a:r>
          </a:p>
          <a:p>
            <a:pPr lvl="1"/>
            <a:r>
              <a:rPr lang="en-US" dirty="0" smtClean="0"/>
              <a:t>Take proactive steps to manage risk</a:t>
            </a:r>
          </a:p>
          <a:p>
            <a:pPr lvl="1"/>
            <a:r>
              <a:rPr lang="en-US" dirty="0" smtClean="0"/>
              <a:t>Consider all hazards to security, economy, health, and safety</a:t>
            </a:r>
          </a:p>
          <a:p>
            <a:pPr lvl="1"/>
            <a:r>
              <a:rPr lang="en-US" dirty="0" smtClean="0"/>
              <a:t>Integrate policies to reflect interdependencies</a:t>
            </a:r>
          </a:p>
          <a:p>
            <a:pPr lvl="1"/>
            <a:r>
              <a:rPr lang="en-US" dirty="0" smtClean="0"/>
              <a:t>Identify critical energy and communication systems</a:t>
            </a:r>
          </a:p>
          <a:p>
            <a:pPr lvl="1"/>
            <a:r>
              <a:rPr lang="en-US" dirty="0" smtClean="0"/>
              <a:t>Protect all information in compliance with law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Infrastructure </a:t>
            </a:r>
            <a:br>
              <a:rPr lang="en-US" sz="1000" b="0" smtClean="0"/>
            </a:br>
            <a:r>
              <a:rPr lang="en-US" sz="1000" b="0" smtClean="0"/>
              <a:t>Resilience Policies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Governments and stakeholders work to: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Take proactive steps to manage risk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Consider all hazards to security, economy, health, and safety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Integrate policies to reflect interdependencies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Identify critical energy and communication systems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Protect all information in compliance with law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762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 </a:t>
            </a:r>
            <a:br>
              <a:rPr lang="en-US" dirty="0" smtClean="0"/>
            </a:br>
            <a:r>
              <a:rPr lang="en-US" dirty="0" smtClean="0"/>
              <a:t>Resilience Policies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Reduce vulnerabilities</a:t>
            </a:r>
          </a:p>
          <a:p>
            <a:r>
              <a:rPr lang="en-US" dirty="0" smtClean="0"/>
              <a:t>Minimize consequences</a:t>
            </a:r>
          </a:p>
          <a:p>
            <a:r>
              <a:rPr lang="en-US" dirty="0" smtClean="0"/>
              <a:t>Identify and disrupt threats</a:t>
            </a:r>
          </a:p>
          <a:p>
            <a:r>
              <a:rPr lang="en-US" dirty="0" smtClean="0"/>
              <a:t>Hasten response and recovery efforts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Infrastructure </a:t>
            </a:r>
            <a:br>
              <a:rPr lang="en-US" sz="1000" b="0" smtClean="0"/>
            </a:br>
            <a:r>
              <a:rPr lang="en-US" sz="1000" b="0" smtClean="0"/>
              <a:t>Resilience Policies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Reduce vulnerabilities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Minimize consequences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Identify and disrupt threats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Hasten response and recovery efforts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8114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Minister or secretary of national security and resilience organization:</a:t>
            </a:r>
          </a:p>
          <a:p>
            <a:pPr lvl="1"/>
            <a:r>
              <a:rPr lang="en-US" dirty="0" smtClean="0"/>
              <a:t>Provide high-level strategic guidance</a:t>
            </a:r>
          </a:p>
          <a:p>
            <a:pPr lvl="1"/>
            <a:r>
              <a:rPr lang="en-US" dirty="0" smtClean="0"/>
              <a:t>Promote and coordinate national unity </a:t>
            </a:r>
          </a:p>
          <a:p>
            <a:pPr lvl="1"/>
            <a:r>
              <a:rPr lang="en-US" dirty="0" smtClean="0"/>
              <a:t>Evaluate national capabilities and analyze threats</a:t>
            </a:r>
          </a:p>
          <a:p>
            <a:pPr lvl="1"/>
            <a:r>
              <a:rPr lang="en-US" dirty="0" smtClean="0"/>
              <a:t>Identify security and resilience functions</a:t>
            </a:r>
          </a:p>
          <a:p>
            <a:pPr lvl="1"/>
            <a:r>
              <a:rPr lang="en-US" dirty="0" smtClean="0"/>
              <a:t>Develop a national plan and report effectiveness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Roles and Responsibilities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Minister or secretary of national security and resilience organization: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Provide high-level strategic guidance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Promote and coordinate national unity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Evaluate national capabilities and analyze threats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Identify security and resilience functions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Develop a national plan and report effectiveness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22007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Sector-specific agencies:</a:t>
            </a:r>
          </a:p>
          <a:p>
            <a:pPr lvl="1"/>
            <a:r>
              <a:rPr lang="en-US" dirty="0" smtClean="0"/>
              <a:t>Unique characteristics, operating models, and risk profiles</a:t>
            </a:r>
          </a:p>
          <a:p>
            <a:pPr lvl="1"/>
            <a:r>
              <a:rPr lang="en-US" dirty="0" smtClean="0"/>
              <a:t>Institutional knowledge and specialized expertise</a:t>
            </a:r>
          </a:p>
          <a:p>
            <a:pPr lvl="1"/>
            <a:r>
              <a:rPr lang="en-US" dirty="0" smtClean="0"/>
              <a:t>Knowledge of specific recovery and resilience needs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Roles and Responsibilities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Sector-specific agencies: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Unique characteristics, operating models, and risk profiles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Institutional knowledge and specialized expertise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Knowledge of specific recovery and resilience needs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843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</a:t>
            </a:r>
            <a:br>
              <a:rPr lang="en-US" dirty="0" smtClean="0"/>
            </a:br>
            <a:r>
              <a:rPr lang="en-US" dirty="0" smtClean="0"/>
              <a:t>of Other Stakeholders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5350" y="4201914"/>
            <a:ext cx="4024313" cy="1676797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Finance and contracts division</a:t>
            </a:r>
          </a:p>
          <a:p>
            <a:pPr lvl="0"/>
            <a:r>
              <a:rPr lang="en-US" dirty="0" smtClean="0"/>
              <a:t>Human resources division</a:t>
            </a:r>
          </a:p>
          <a:p>
            <a:pPr lvl="0"/>
            <a:r>
              <a:rPr lang="en-US" dirty="0" smtClean="0"/>
              <a:t>Information technology division</a:t>
            </a:r>
          </a:p>
          <a:p>
            <a:pPr lvl="0"/>
            <a:r>
              <a:rPr lang="en-US" dirty="0" smtClean="0"/>
              <a:t>Legal division</a:t>
            </a:r>
          </a:p>
          <a:p>
            <a:pPr lvl="0"/>
            <a:r>
              <a:rPr lang="en-US" dirty="0" smtClean="0"/>
              <a:t>Operational area specialists</a:t>
            </a:r>
          </a:p>
          <a:p>
            <a:r>
              <a:rPr lang="en-US" dirty="0" smtClean="0"/>
              <a:t>Security operations team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8105" y="5662863"/>
            <a:ext cx="18127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Ready.gov</a:t>
            </a:r>
            <a:endParaRPr lang="en-US" sz="800" b="1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Roles and Responsibilities </a:t>
            </a:r>
            <a:br>
              <a:rPr lang="en-US" sz="1000" b="0" smtClean="0"/>
            </a:br>
            <a:r>
              <a:rPr lang="en-US" sz="1000" b="0" smtClean="0"/>
              <a:t>of Other Stakeholders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Finance and contracts division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Human resources division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Information technology division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Legal division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Operational area specialists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operations team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9394845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Strategic Imperatives (1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Refine and clarify functional relationships across the government to advance the national unity of effort to strengthen critical infrastructure security and resilience:</a:t>
            </a:r>
          </a:p>
          <a:p>
            <a:pPr lvl="2"/>
            <a:r>
              <a:rPr lang="en-US" dirty="0" smtClean="0"/>
              <a:t>Guided by a national plan</a:t>
            </a:r>
          </a:p>
          <a:p>
            <a:pPr lvl="2"/>
            <a:r>
              <a:rPr lang="en-US" dirty="0" smtClean="0"/>
              <a:t>Informed by expertise, experience, capabilities, and responsibilities of all stakeholders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Three Strategic Imperatives (1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  <a:buFont typeface="+mj-lt"/>
              <a:buAutoNum type="arabicPeriod"/>
            </a:pPr>
            <a:r>
              <a:rPr lang="en-US" sz="1000" b="0" smtClean="0"/>
              <a:t>Refine and clarify functional relationships across the government to advance the national unity of effort to strengthen critical infrastructure security and resilience: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Guided by a national plan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Informed by expertise, experience, capabilities, and responsibilities of all stakeholders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35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Strategic Imperatives (2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smtClean="0"/>
              <a:t>Enable efficient information exchange by identifying baseline data and systems requirements for the government:</a:t>
            </a:r>
          </a:p>
          <a:p>
            <a:pPr lvl="2"/>
            <a:r>
              <a:rPr lang="en-US" dirty="0" smtClean="0"/>
              <a:t>Timely exchange</a:t>
            </a:r>
          </a:p>
          <a:p>
            <a:pPr lvl="2"/>
            <a:r>
              <a:rPr lang="en-US" dirty="0" smtClean="0"/>
              <a:t>Situational awareness capability</a:t>
            </a:r>
          </a:p>
          <a:p>
            <a:pPr lvl="2"/>
            <a:r>
              <a:rPr lang="en-US" dirty="0" smtClean="0"/>
              <a:t>System requirements</a:t>
            </a:r>
          </a:p>
          <a:p>
            <a:pPr lvl="2"/>
            <a:r>
              <a:rPr lang="en-US" dirty="0" smtClean="0"/>
              <a:t>Respect of privacy and civil liberties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Three Strategic Imperatives (2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  <a:buFont typeface="+mj-lt"/>
              <a:buAutoNum type="arabicPeriod" startAt="2"/>
            </a:pPr>
            <a:r>
              <a:rPr lang="en-US" sz="1000" b="0" smtClean="0"/>
              <a:t>Enable efficient information exchange by identifying baseline data and systems requirements for the government: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Timely exchange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Situational awareness capability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System requirements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Respect of privacy and civil liberties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0003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Strategic Imperatives (3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Picture 2" descr="http://www.usability.gov/sites/default/files/images/project-team-full.jpg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4500" y="3232745"/>
            <a:ext cx="2801673" cy="2101255"/>
          </a:xfr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Implement an integration and analysis function to inform planning and operational decisions regarding critical infrastructure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3415" y="5118556"/>
            <a:ext cx="18127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Getty Images</a:t>
            </a:r>
            <a:endParaRPr lang="en-US" sz="800" b="1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Three Strategic Imperatives (3 of 3)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  <a:buFont typeface="+mj-lt"/>
              <a:buAutoNum type="arabicPeriod" startAt="3"/>
            </a:pPr>
            <a:r>
              <a:rPr lang="en-US" sz="1000" b="0" smtClean="0"/>
              <a:t>Implement an integration and analysis function to inform planning and operational decisions regarding critical infrastructure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531642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and </a:t>
            </a:r>
            <a:br>
              <a:rPr lang="en-US" dirty="0" smtClean="0"/>
            </a:br>
            <a:r>
              <a:rPr lang="en-US" dirty="0" smtClean="0"/>
              <a:t>Research and Development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Align research and development activities </a:t>
            </a:r>
          </a:p>
          <a:p>
            <a:pPr lvl="0"/>
            <a:r>
              <a:rPr lang="en-US" dirty="0" smtClean="0"/>
              <a:t>Research innovations in construction and cybersecurity methods </a:t>
            </a:r>
          </a:p>
          <a:p>
            <a:pPr lvl="0"/>
            <a:r>
              <a:rPr lang="en-US" dirty="0" smtClean="0"/>
              <a:t>Enhance research on various scenario responses 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Innovation and </a:t>
            </a:r>
            <a:br>
              <a:rPr lang="en-US" sz="1000" b="0" smtClean="0"/>
            </a:br>
            <a:r>
              <a:rPr lang="en-US" sz="1000" b="0" smtClean="0"/>
              <a:t>Research and Development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Align research and development activities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Research innovations in construction and cybersecurity methods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Enhance research on various scenario responses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Facilitate incentives for investments in designs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Prioritize efforts to implement critical infrastructure security and resilience policies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34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By the end of this module, you will be able to describe how to apply operational resilience strategies for your country after a terrorist attack, natural disaster, or other threat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describe how to apply operational resilience strategies for your country after a terrorist attack, natural disaster, or other threat</a:t>
            </a:r>
            <a:endParaRPr lang="en-US" sz="1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and </a:t>
            </a:r>
            <a:br>
              <a:rPr lang="en-US" dirty="0" smtClean="0"/>
            </a:br>
            <a:r>
              <a:rPr lang="en-US" dirty="0" smtClean="0"/>
              <a:t>Research and Development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Facilitate incentives for investments in designs </a:t>
            </a:r>
          </a:p>
          <a:p>
            <a:r>
              <a:rPr lang="en-US" dirty="0" smtClean="0"/>
              <a:t>Prioritize efforts to implement critical infrastructure security and resilience policies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Innovation and </a:t>
            </a:r>
            <a:br>
              <a:rPr lang="en-US" sz="1000" b="0" smtClean="0"/>
            </a:br>
            <a:r>
              <a:rPr lang="en-US" sz="1000" b="0" smtClean="0"/>
              <a:t>Research and Development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Align research and development activities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Research innovations in construction and cybersecurity methods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Enhance research on various scenario responses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Facilitate incentives for investments in designs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Prioritize efforts to implement critical infrastructure security and resilience policies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9206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Resilience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Adequacy and deficiency</a:t>
            </a:r>
          </a:p>
          <a:p>
            <a:pPr lvl="0"/>
            <a:r>
              <a:rPr lang="en-US" dirty="0" smtClean="0"/>
              <a:t>Timely recovery </a:t>
            </a:r>
          </a:p>
          <a:p>
            <a:pPr lvl="0"/>
            <a:r>
              <a:rPr lang="en-US" dirty="0" smtClean="0"/>
              <a:t>Policy applies across all sectors</a:t>
            </a:r>
          </a:p>
          <a:p>
            <a:r>
              <a:rPr lang="en-US" dirty="0" smtClean="0"/>
              <a:t>Each sector responsible for implementing in their area 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Planning for Resilience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Adequacy and deficiency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Timely recovery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Policy applies across all sectors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Each sector responsible for implementing in their area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719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 Process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The steps that security managers use to compare the </a:t>
            </a:r>
            <a:r>
              <a:rPr lang="en-US" u="sng" dirty="0" smtClean="0"/>
              <a:t>actual</a:t>
            </a:r>
            <a:r>
              <a:rPr lang="en-US" dirty="0" smtClean="0"/>
              <a:t> performance of an existing physical protection system with its </a:t>
            </a:r>
            <a:r>
              <a:rPr lang="en-US" u="sng" dirty="0" smtClean="0"/>
              <a:t>potential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/>
              <a:t>Does the system design meet requirements?</a:t>
            </a:r>
          </a:p>
          <a:p>
            <a:pPr lvl="1"/>
            <a:r>
              <a:rPr lang="en-US" dirty="0" smtClean="0"/>
              <a:t>Does the system meet expected outcomes?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Gap Analysis Process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The steps that security managers use to compare the </a:t>
            </a:r>
            <a:r>
              <a:rPr lang="en-US" sz="1000" b="0" u="sng" smtClean="0"/>
              <a:t>actual</a:t>
            </a:r>
            <a:r>
              <a:rPr lang="en-US" sz="1000" b="0" smtClean="0"/>
              <a:t> performance of an existing physical protection system with its </a:t>
            </a:r>
            <a:r>
              <a:rPr lang="en-US" sz="1000" b="0" u="sng" smtClean="0"/>
              <a:t>potential</a:t>
            </a:r>
            <a:r>
              <a:rPr lang="en-US" sz="1000" b="0" smtClean="0"/>
              <a:t> performance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Does the system design meet requirements?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Does the system meet expected outcomes?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024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Step 1: Determine expected standard requirements </a:t>
            </a:r>
          </a:p>
          <a:p>
            <a:r>
              <a:rPr lang="en-US" dirty="0" smtClean="0"/>
              <a:t>Step 2: Assess existing performance levels </a:t>
            </a:r>
          </a:p>
          <a:p>
            <a:r>
              <a:rPr lang="en-US" dirty="0" smtClean="0"/>
              <a:t>Step 3: Identify gaps </a:t>
            </a:r>
          </a:p>
          <a:p>
            <a:r>
              <a:rPr lang="en-US" dirty="0" smtClean="0"/>
              <a:t>Step 4: Define risk management plan</a:t>
            </a:r>
            <a:endParaRPr lang="en-US" dirty="0"/>
          </a:p>
        </p:txBody>
      </p:sp>
      <p:graphicFrame>
        <p:nvGraphicFramePr>
          <p:cNvPr id="2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30759"/>
              </p:ext>
            </p:extLst>
          </p:nvPr>
        </p:nvGraphicFramePr>
        <p:xfrm>
          <a:off x="4705350" y="4162425"/>
          <a:ext cx="4024313" cy="17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Gap Analysis (2 of 2)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1473200" y="5334000"/>
            <a:ext cx="14224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Step 1: Determine expected standard requirements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Step 2: Assess existing performance levels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Step 3: Identify gaps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Step 4: Define risk management plan</a:t>
            </a:r>
            <a:endParaRPr lang="en-US" sz="1000" b="0"/>
          </a:p>
        </p:txBody>
      </p:sp>
      <p:sp>
        <p:nvSpPr>
          <p:cNvPr id="17" name="CallAddL" hidden="1"/>
          <p:cNvSpPr/>
          <p:nvPr/>
        </p:nvSpPr>
        <p:spPr>
          <a:xfrm>
            <a:off x="2206841" y="6051550"/>
            <a:ext cx="65915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Determine</a:t>
            </a:r>
          </a:p>
        </p:txBody>
      </p:sp>
      <p:sp>
        <p:nvSpPr>
          <p:cNvPr id="18" name="CallAddL" hidden="1"/>
          <p:cNvSpPr/>
          <p:nvPr/>
        </p:nvSpPr>
        <p:spPr>
          <a:xfrm>
            <a:off x="2349508" y="6177806"/>
            <a:ext cx="5164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Assess</a:t>
            </a:r>
          </a:p>
        </p:txBody>
      </p:sp>
      <p:sp>
        <p:nvSpPr>
          <p:cNvPr id="19" name="CallAddL" hidden="1"/>
          <p:cNvSpPr/>
          <p:nvPr/>
        </p:nvSpPr>
        <p:spPr>
          <a:xfrm>
            <a:off x="2383172" y="6430318"/>
            <a:ext cx="48282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Define</a:t>
            </a:r>
          </a:p>
        </p:txBody>
      </p:sp>
      <p:sp>
        <p:nvSpPr>
          <p:cNvPr id="20" name="CallAddL" hidden="1"/>
          <p:cNvSpPr/>
          <p:nvPr/>
        </p:nvSpPr>
        <p:spPr>
          <a:xfrm>
            <a:off x="2347905" y="6304062"/>
            <a:ext cx="5180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2037196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Determine Expected </a:t>
            </a:r>
            <a:br>
              <a:rPr lang="en-US" dirty="0" smtClean="0"/>
            </a:br>
            <a:r>
              <a:rPr lang="en-US" dirty="0" smtClean="0"/>
              <a:t>Standard Requirements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92788505"/>
              </p:ext>
            </p:extLst>
          </p:nvPr>
        </p:nvGraphicFramePr>
        <p:xfrm>
          <a:off x="4705350" y="4162425"/>
          <a:ext cx="4024313" cy="17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Identify the performance requirements and expectations for a specific security countermeasure</a:t>
            </a:r>
          </a:p>
          <a:p>
            <a:endParaRPr lang="en-US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1: Determine Expected </a:t>
            </a:r>
            <a:br>
              <a:rPr lang="en-US" sz="1000" b="0" smtClean="0"/>
            </a:br>
            <a:r>
              <a:rPr lang="en-US" sz="1000" b="0" smtClean="0"/>
              <a:t>Standard Requirements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Identify the performance requirements and expectations for a specific security countermeasure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2" name="CallAddL" hidden="1"/>
          <p:cNvSpPr/>
          <p:nvPr/>
        </p:nvSpPr>
        <p:spPr>
          <a:xfrm>
            <a:off x="2184400" y="6051550"/>
            <a:ext cx="68800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b="1" dirty="0"/>
              <a:t>Determine</a:t>
            </a:r>
          </a:p>
        </p:txBody>
      </p:sp>
      <p:sp>
        <p:nvSpPr>
          <p:cNvPr id="14" name="CallAddL" hidden="1"/>
          <p:cNvSpPr/>
          <p:nvPr/>
        </p:nvSpPr>
        <p:spPr>
          <a:xfrm>
            <a:off x="2355921" y="6177806"/>
            <a:ext cx="5164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Assess</a:t>
            </a:r>
          </a:p>
        </p:txBody>
      </p:sp>
      <p:sp>
        <p:nvSpPr>
          <p:cNvPr id="15" name="CallAddL" hidden="1"/>
          <p:cNvSpPr/>
          <p:nvPr/>
        </p:nvSpPr>
        <p:spPr>
          <a:xfrm>
            <a:off x="2389585" y="6430318"/>
            <a:ext cx="48282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Define</a:t>
            </a:r>
          </a:p>
        </p:txBody>
      </p:sp>
      <p:sp>
        <p:nvSpPr>
          <p:cNvPr id="16" name="CallAddL" hidden="1"/>
          <p:cNvSpPr/>
          <p:nvPr/>
        </p:nvSpPr>
        <p:spPr>
          <a:xfrm>
            <a:off x="2354318" y="6304062"/>
            <a:ext cx="5180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1945712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Decide how the existing performance levels will be measured </a:t>
            </a:r>
            <a:endParaRPr lang="en-US" sz="1000" b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Assess Existing </a:t>
            </a:r>
            <a:br>
              <a:rPr lang="en-US" dirty="0" smtClean="0"/>
            </a:br>
            <a:r>
              <a:rPr lang="en-US" dirty="0" smtClean="0"/>
              <a:t>Performance Levels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96774946"/>
              </p:ext>
            </p:extLst>
          </p:nvPr>
        </p:nvGraphicFramePr>
        <p:xfrm>
          <a:off x="4705350" y="4162425"/>
          <a:ext cx="4024313" cy="17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Decide how the existing performance levels will be measured </a:t>
            </a:r>
            <a:endParaRPr lang="en-US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2: Assess Existing </a:t>
            </a:r>
            <a:br>
              <a:rPr lang="en-US" sz="1000" b="0" smtClean="0"/>
            </a:br>
            <a:r>
              <a:rPr lang="en-US" sz="1000" b="0" smtClean="0"/>
              <a:t>Performance Levels</a:t>
            </a:r>
            <a:endParaRPr lang="en-US" sz="1000" b="0" dirty="0"/>
          </a:p>
        </p:txBody>
      </p:sp>
      <p:sp>
        <p:nvSpPr>
          <p:cNvPr id="13" name="CallAddL" hidden="1"/>
          <p:cNvSpPr/>
          <p:nvPr/>
        </p:nvSpPr>
        <p:spPr>
          <a:xfrm>
            <a:off x="2232490" y="6051550"/>
            <a:ext cx="65915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Determine</a:t>
            </a:r>
          </a:p>
        </p:txBody>
      </p:sp>
      <p:sp>
        <p:nvSpPr>
          <p:cNvPr id="14" name="CallAddL" hidden="1"/>
          <p:cNvSpPr/>
          <p:nvPr/>
        </p:nvSpPr>
        <p:spPr>
          <a:xfrm>
            <a:off x="2344700" y="6177806"/>
            <a:ext cx="54694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b="1" dirty="0"/>
              <a:t>Assess</a:t>
            </a:r>
          </a:p>
        </p:txBody>
      </p:sp>
      <p:sp>
        <p:nvSpPr>
          <p:cNvPr id="15" name="CallAddL" hidden="1"/>
          <p:cNvSpPr/>
          <p:nvPr/>
        </p:nvSpPr>
        <p:spPr>
          <a:xfrm>
            <a:off x="2408821" y="6430318"/>
            <a:ext cx="48282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Define</a:t>
            </a:r>
          </a:p>
        </p:txBody>
      </p:sp>
      <p:sp>
        <p:nvSpPr>
          <p:cNvPr id="16" name="CallAddL" hidden="1"/>
          <p:cNvSpPr/>
          <p:nvPr/>
        </p:nvSpPr>
        <p:spPr>
          <a:xfrm>
            <a:off x="2373554" y="6304062"/>
            <a:ext cx="5180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1149882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Determine what areas (risks) do not meet the pre-established performance standards or expectations </a:t>
            </a:r>
            <a:endParaRPr lang="en-US" sz="1000" b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Identify Gaps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572788408"/>
              </p:ext>
            </p:extLst>
          </p:nvPr>
        </p:nvGraphicFramePr>
        <p:xfrm>
          <a:off x="4705350" y="4162425"/>
          <a:ext cx="4024313" cy="17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Determine what areas (risks) do not meet the pre-established performance standards or expectations </a:t>
            </a:r>
            <a:endParaRPr lang="en-US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3: Identify Gaps</a:t>
            </a:r>
            <a:endParaRPr lang="en-US" sz="1000" b="0" dirty="0"/>
          </a:p>
        </p:txBody>
      </p:sp>
      <p:sp>
        <p:nvSpPr>
          <p:cNvPr id="13" name="CallAddL" hidden="1"/>
          <p:cNvSpPr/>
          <p:nvPr/>
        </p:nvSpPr>
        <p:spPr>
          <a:xfrm>
            <a:off x="2235696" y="6051550"/>
            <a:ext cx="65915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dirty="0"/>
              <a:t>Determine</a:t>
            </a:r>
          </a:p>
        </p:txBody>
      </p:sp>
      <p:sp>
        <p:nvSpPr>
          <p:cNvPr id="14" name="CallAddL" hidden="1"/>
          <p:cNvSpPr/>
          <p:nvPr/>
        </p:nvSpPr>
        <p:spPr>
          <a:xfrm>
            <a:off x="2378363" y="6177806"/>
            <a:ext cx="5164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dirty="0"/>
              <a:t>Assess</a:t>
            </a:r>
          </a:p>
        </p:txBody>
      </p:sp>
      <p:sp>
        <p:nvSpPr>
          <p:cNvPr id="15" name="CallAddL" hidden="1"/>
          <p:cNvSpPr/>
          <p:nvPr/>
        </p:nvSpPr>
        <p:spPr>
          <a:xfrm>
            <a:off x="2412027" y="6430318"/>
            <a:ext cx="48282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dirty="0"/>
              <a:t>Define</a:t>
            </a:r>
          </a:p>
        </p:txBody>
      </p:sp>
      <p:sp>
        <p:nvSpPr>
          <p:cNvPr id="16" name="CallAddL" hidden="1"/>
          <p:cNvSpPr/>
          <p:nvPr/>
        </p:nvSpPr>
        <p:spPr>
          <a:xfrm>
            <a:off x="2344700" y="6304062"/>
            <a:ext cx="55015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b="1" dirty="0"/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23565491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Determine the best countermeasures to manage the risks </a:t>
            </a:r>
            <a:endParaRPr lang="en-US" sz="10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Define Risk Management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85857682"/>
              </p:ext>
            </p:extLst>
          </p:nvPr>
        </p:nvGraphicFramePr>
        <p:xfrm>
          <a:off x="4705350" y="4162425"/>
          <a:ext cx="4024313" cy="175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Determine the best countermeasures to manage the risks </a:t>
            </a:r>
            <a:endParaRPr lang="en-US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4: Define Risk Management Plan</a:t>
            </a:r>
            <a:endParaRPr lang="en-US" sz="1000" b="0" dirty="0"/>
          </a:p>
        </p:txBody>
      </p:sp>
      <p:sp>
        <p:nvSpPr>
          <p:cNvPr id="13" name="CallAddL" hidden="1"/>
          <p:cNvSpPr/>
          <p:nvPr/>
        </p:nvSpPr>
        <p:spPr>
          <a:xfrm>
            <a:off x="2222872" y="6051550"/>
            <a:ext cx="65915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dirty="0"/>
              <a:t>Determine</a:t>
            </a:r>
          </a:p>
        </p:txBody>
      </p:sp>
      <p:sp>
        <p:nvSpPr>
          <p:cNvPr id="14" name="CallAddL" hidden="1"/>
          <p:cNvSpPr/>
          <p:nvPr/>
        </p:nvSpPr>
        <p:spPr>
          <a:xfrm>
            <a:off x="2365539" y="6177806"/>
            <a:ext cx="5164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dirty="0"/>
              <a:t>Assess</a:t>
            </a:r>
          </a:p>
        </p:txBody>
      </p:sp>
      <p:sp>
        <p:nvSpPr>
          <p:cNvPr id="15" name="CallAddL" hidden="1"/>
          <p:cNvSpPr/>
          <p:nvPr/>
        </p:nvSpPr>
        <p:spPr>
          <a:xfrm>
            <a:off x="2383172" y="6430318"/>
            <a:ext cx="49885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b="1" dirty="0"/>
              <a:t>Define</a:t>
            </a:r>
          </a:p>
        </p:txBody>
      </p:sp>
      <p:sp>
        <p:nvSpPr>
          <p:cNvPr id="16" name="CallAddL" hidden="1"/>
          <p:cNvSpPr/>
          <p:nvPr/>
        </p:nvSpPr>
        <p:spPr>
          <a:xfrm>
            <a:off x="2363936" y="6304062"/>
            <a:ext cx="51809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/>
            <a:r>
              <a:rPr lang="en-US" sz="800" dirty="0"/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188469535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15.1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15: Operational Resilience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Purpose: to identify the steps of the gap analysis process in a given scenario</a:t>
            </a:r>
          </a:p>
          <a:p>
            <a:pPr lvl="1"/>
            <a:r>
              <a:rPr lang="en-US" dirty="0" smtClean="0"/>
              <a:t>Duration: 40 minutes (30-actvity; 10-discussion) </a:t>
            </a:r>
          </a:p>
          <a:p>
            <a:pPr lvl="1"/>
            <a:r>
              <a:rPr lang="en-US" dirty="0" smtClean="0"/>
              <a:t>Group composition: table groups</a:t>
            </a:r>
          </a:p>
          <a:p>
            <a:pPr lvl="1"/>
            <a:r>
              <a:rPr lang="en-US" dirty="0" smtClean="0"/>
              <a:t>Debrief: large-group discussion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Analysis </a:t>
            </a:r>
            <a:br>
              <a:rPr lang="en-US" dirty="0" smtClean="0"/>
            </a:br>
            <a:r>
              <a:rPr lang="en-US" dirty="0" smtClean="0"/>
              <a:t>Process Scenario Activity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Purpose: to identify the steps of the gap analysis process in a given scenario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Duration: 40 minutes (30-actvity; 10-discussion)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Debrief: large-group discussion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Gap Analysis </a:t>
            </a:r>
            <a:br>
              <a:rPr lang="en-US" sz="1000" b="0" smtClean="0"/>
            </a:br>
            <a:r>
              <a:rPr lang="en-US" sz="1000" b="0" smtClean="0"/>
              <a:t>Process Scenario Activity</a:t>
            </a:r>
            <a:endParaRPr lang="en-US" sz="1000" b="0" dirty="0"/>
          </a:p>
        </p:txBody>
      </p:sp>
      <p:sp>
        <p:nvSpPr>
          <p:cNvPr id="41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42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15.1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05425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Security Countermeasures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856" y="4579937"/>
            <a:ext cx="2895600" cy="1581150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Formulate how the proposed countermeasures will resolve the gap</a:t>
            </a:r>
          </a:p>
          <a:p>
            <a:r>
              <a:rPr lang="en-US" dirty="0" smtClean="0"/>
              <a:t>Prioritize the recommendations from security inspection and validation report:</a:t>
            </a:r>
          </a:p>
          <a:p>
            <a:pPr lvl="1"/>
            <a:r>
              <a:rPr lang="en-US" dirty="0" smtClean="0"/>
              <a:t>Importance and vulnerability</a:t>
            </a:r>
          </a:p>
          <a:p>
            <a:pPr lvl="1"/>
            <a:r>
              <a:rPr lang="en-US" dirty="0" smtClean="0"/>
              <a:t>Greatest risks are highest priority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9698" y="5945643"/>
            <a:ext cx="181275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atg.sd.gov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Proposed Security Countermeasures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Formulate how the proposed countermeasures will resolve the gap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Prioritize the recommendations from security inspection and validation report: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Importance and vulnerability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Greatest risks are highest priority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7451502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99" y="1365551"/>
            <a:ext cx="5681708" cy="362437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Map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9131" y="1871243"/>
            <a:ext cx="1585300" cy="104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Identify </a:t>
            </a: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Critical Infrastructure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2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649037" y="1877376"/>
            <a:ext cx="1521886" cy="10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Assess Critical Infrastructure Components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5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423420" y="1896643"/>
            <a:ext cx="1520576" cy="101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Identify Critical Infrastructure Assets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6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240043" y="3717941"/>
            <a:ext cx="1458476" cy="10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Modules 7–10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951294" y="3745747"/>
            <a:ext cx="1531002" cy="101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Identify Security Counter-measures Modules 11</a:t>
            </a:r>
            <a:r>
              <a:rPr lang="en-US" sz="1400" b="1" dirty="0">
                <a:solidFill>
                  <a:srgbClr val="FFFFFF"/>
                </a:solidFill>
                <a:cs typeface="Calibri" pitchFamily="34" charset="0"/>
              </a:rPr>
              <a:t>–</a:t>
            </a: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14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716092" y="3717941"/>
            <a:ext cx="1521888" cy="10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Develop Operational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Resilience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15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41603" y="1438125"/>
            <a:ext cx="5172425" cy="2248917"/>
            <a:chOff x="1058657" y="1219200"/>
            <a:chExt cx="6808694" cy="2960354"/>
          </a:xfrm>
        </p:grpSpPr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3257505" y="1219200"/>
              <a:ext cx="242585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en-US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VAM Phase </a:t>
              </a:r>
              <a:r>
                <a:rPr lang="en-US" b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1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058657" y="3713995"/>
              <a:ext cx="212040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en-US" sz="16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VAM Phase 2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3357250" y="3722354"/>
              <a:ext cx="196026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en-US" sz="16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VAM Phase 3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5679364" y="3713994"/>
              <a:ext cx="21879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en-US" sz="1600" b="1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VAM Phase 4</a:t>
              </a:r>
              <a:endParaRPr lang="en-US" sz="16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sp>
        <p:nvSpPr>
          <p:cNvPr id="35" name="CallAddL" hidden="1"/>
          <p:cNvSpPr/>
          <p:nvPr/>
        </p:nvSpPr>
        <p:spPr>
          <a:xfrm>
            <a:off x="12210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36" name="CallAddL" hidden="1"/>
          <p:cNvSpPr/>
          <p:nvPr/>
        </p:nvSpPr>
        <p:spPr>
          <a:xfrm>
            <a:off x="0" y="5497204"/>
            <a:ext cx="106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Identify Critical Infrastructure</a:t>
            </a:r>
          </a:p>
          <a:p>
            <a:pPr algn="ctr"/>
            <a:r>
              <a:rPr lang="en-US" sz="600" dirty="0"/>
              <a:t>Module 2</a:t>
            </a:r>
          </a:p>
        </p:txBody>
      </p:sp>
      <p:sp>
        <p:nvSpPr>
          <p:cNvPr id="37" name="CallAddL" hidden="1"/>
          <p:cNvSpPr txBox="1">
            <a:spLocks noChangeArrowheads="1"/>
          </p:cNvSpPr>
          <p:nvPr/>
        </p:nvSpPr>
        <p:spPr bwMode="auto">
          <a:xfrm>
            <a:off x="1050925" y="5497204"/>
            <a:ext cx="1028700" cy="4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" dirty="0"/>
              <a:t>Assess Critical Infrastructure Components</a:t>
            </a:r>
          </a:p>
          <a:p>
            <a:pPr algn="ctr"/>
            <a:r>
              <a:rPr lang="en-US" sz="600" dirty="0"/>
              <a:t>Module 5</a:t>
            </a:r>
          </a:p>
        </p:txBody>
      </p:sp>
      <p:sp>
        <p:nvSpPr>
          <p:cNvPr id="38" name="CallAddL" hidden="1"/>
          <p:cNvSpPr txBox="1">
            <a:spLocks noChangeArrowheads="1"/>
          </p:cNvSpPr>
          <p:nvPr/>
        </p:nvSpPr>
        <p:spPr bwMode="auto">
          <a:xfrm>
            <a:off x="1982245" y="5497204"/>
            <a:ext cx="865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ea typeface="Calibri" pitchFamily="34" charset="0"/>
                <a:cs typeface="Calibri" pitchFamily="34" charset="0"/>
              </a:rPr>
              <a:t>Identify Critical Infrastructure Assets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 6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39" name="CallAddL" hidden="1"/>
          <p:cNvSpPr txBox="1">
            <a:spLocks noChangeArrowheads="1"/>
          </p:cNvSpPr>
          <p:nvPr/>
        </p:nvSpPr>
        <p:spPr bwMode="auto">
          <a:xfrm>
            <a:off x="79376" y="6122348"/>
            <a:ext cx="901699" cy="2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Modules 7-10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40" name="CallAddL" hidden="1"/>
          <p:cNvSpPr txBox="1">
            <a:spLocks noChangeArrowheads="1"/>
          </p:cNvSpPr>
          <p:nvPr/>
        </p:nvSpPr>
        <p:spPr bwMode="auto">
          <a:xfrm>
            <a:off x="1057275" y="6058848"/>
            <a:ext cx="1016000" cy="5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Identify 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Security 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Counter-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Measures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Modules 11-14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41" name="CallAddL" hidden="1"/>
          <p:cNvSpPr txBox="1">
            <a:spLocks noChangeArrowheads="1"/>
          </p:cNvSpPr>
          <p:nvPr/>
        </p:nvSpPr>
        <p:spPr bwMode="auto">
          <a:xfrm>
            <a:off x="2018110" y="6122348"/>
            <a:ext cx="793751" cy="4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Develop Operational Resilience 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 15</a:t>
            </a:r>
          </a:p>
        </p:txBody>
      </p:sp>
      <p:sp>
        <p:nvSpPr>
          <p:cNvPr id="42" name="CallAddL" hidden="1"/>
          <p:cNvSpPr/>
          <p:nvPr/>
        </p:nvSpPr>
        <p:spPr>
          <a:xfrm>
            <a:off x="1071426" y="5345446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1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3" name="CallAddL" hidden="1"/>
          <p:cNvSpPr/>
          <p:nvPr/>
        </p:nvSpPr>
        <p:spPr>
          <a:xfrm>
            <a:off x="12210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4" name="CallAddL" hidden="1"/>
          <p:cNvSpPr/>
          <p:nvPr/>
        </p:nvSpPr>
        <p:spPr>
          <a:xfrm>
            <a:off x="115715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3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5" name="CallAddL" hidden="1"/>
          <p:cNvSpPr/>
          <p:nvPr/>
        </p:nvSpPr>
        <p:spPr>
          <a:xfrm>
            <a:off x="200686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4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6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Map Diagram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95054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In your experience, which type of security countermeasure is the most consistently well planned and budgeted? Why? </a:t>
            </a:r>
          </a:p>
          <a:p>
            <a:r>
              <a:rPr lang="en-US" dirty="0" smtClean="0"/>
              <a:t>In your experience, which type of security countermeasure is the least planned and budgeted? Why?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 your experience, which type of security countermeasure is the most consistently well planned and budgeted? Why?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 your experience, which type of security countermeasure is the least planned and budgeted? Why?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67258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Resilience Plan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National security and resilience organization and minister must develop the national plan that each sector will use as a model</a:t>
            </a:r>
          </a:p>
          <a:p>
            <a:pPr lvl="0"/>
            <a:r>
              <a:rPr lang="en-US" dirty="0" smtClean="0"/>
              <a:t>Integrate:</a:t>
            </a:r>
          </a:p>
          <a:p>
            <a:pPr lvl="1"/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Preparedness</a:t>
            </a:r>
          </a:p>
          <a:p>
            <a:pPr lvl="1"/>
            <a:r>
              <a:rPr lang="en-US" dirty="0" smtClean="0"/>
              <a:t>Response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ecovery</a:t>
            </a:r>
          </a:p>
          <a:p>
            <a:pPr lvl="0"/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Develop National Resilience Plan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National security and resilience organization and minister must develop the national plan that each sector will use as a model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Integrate: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Prevention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Preparedness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Response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Recovery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20522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Resilience Plan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Stakeholders, government agencies, and advisory groups must coordinate together to: </a:t>
            </a:r>
          </a:p>
          <a:p>
            <a:pPr lvl="1"/>
            <a:r>
              <a:rPr lang="en-US" dirty="0"/>
              <a:t>Assess gaps in current conditions</a:t>
            </a:r>
          </a:p>
          <a:p>
            <a:pPr lvl="1"/>
            <a:r>
              <a:rPr lang="en-US" dirty="0"/>
              <a:t>Evaluate effectiveness of current practices</a:t>
            </a:r>
          </a:p>
          <a:p>
            <a:pPr lvl="1"/>
            <a:r>
              <a:rPr lang="en-US" dirty="0" smtClean="0"/>
              <a:t>Develop expected outcomes and performance relative to resilience</a:t>
            </a:r>
          </a:p>
          <a:p>
            <a:pPr lvl="1"/>
            <a:r>
              <a:rPr lang="en-US" dirty="0" smtClean="0"/>
              <a:t>Prepare plan of prioritized recommendations for high-level national policies, procedures, and actions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Develop National Resilience Plan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Stakeholders, government agencies, and advisory groups must coordinate together to: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Assess gaps in current conditions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Evaluate effectiveness of current practices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Develop expected outcomes and performance relative to resilience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Prepare plan of prioritized recommendations for high-level national policies, procedures, and actions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435730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15: Operational Resilience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TeachBack Moment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are the definitions of resilience, collaboration, and protection as they relate to critical infrastructure resilience? </a:t>
            </a:r>
          </a:p>
          <a:p>
            <a:pPr lvl="0"/>
            <a:r>
              <a:rPr lang="en-US" dirty="0" smtClean="0"/>
              <a:t>What are the important elements of a critical infrastructure security and resilience directive?</a:t>
            </a:r>
          </a:p>
          <a:p>
            <a:r>
              <a:rPr lang="en-US" dirty="0" smtClean="0"/>
              <a:t>What are the necessary actions to develop an operational resilience plan? 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the definitions of resilience, collaboration, and protection as they relate to critical infrastructure resilience?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the important elements of a critical infrastructure security and resilience directive?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the necessary actions to develop an operational resilience plan? </a:t>
            </a:r>
            <a:endParaRPr lang="en-US" sz="1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28"/>
          </p:nvPr>
        </p:nvSpPr>
        <p:spPr/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Threaded Exercise Workbook Part 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15: Operational Resilience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Purpose: to present four main points of an operational resilience plan statement that includes recommended security countermeasures for a given scenario</a:t>
            </a:r>
          </a:p>
          <a:p>
            <a:pPr lvl="1"/>
            <a:r>
              <a:rPr lang="en-US" dirty="0" smtClean="0"/>
              <a:t>Duration: 70 minutes (40-preparation; 30-debrief)</a:t>
            </a:r>
          </a:p>
          <a:p>
            <a:pPr lvl="1"/>
            <a:r>
              <a:rPr lang="en-US" dirty="0" smtClean="0"/>
              <a:t>Group composition: table groups</a:t>
            </a:r>
          </a:p>
          <a:p>
            <a:pPr lvl="1"/>
            <a:r>
              <a:rPr lang="en-US" dirty="0" smtClean="0"/>
              <a:t>Debrief: group presentations and facilitator feedback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Threaded Exercise — National Ministries Building Part 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Purpose: to present four main points of an operational resilience plan statement that includes recommended security countermeasures for a given scenario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Duration: 70 minutes (40-preparation; 30-debrief)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Debrief: group presentations and facilitator feedback</a:t>
            </a:r>
          </a:p>
          <a:p>
            <a:pPr>
              <a:spcAft>
                <a:spcPct val="0"/>
              </a:spcAft>
            </a:pPr>
            <a:endParaRPr lang="en-US" sz="900" b="0" dirty="0"/>
          </a:p>
        </p:txBody>
      </p:sp>
      <p:sp>
        <p:nvSpPr>
          <p:cNvPr id="15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Threaded Exercise — National Ministries Building Part 8</a:t>
            </a:r>
            <a:endParaRPr lang="en-US" sz="9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Threaded Exercise Workbook Part 8</a:t>
            </a:r>
            <a:endParaRPr lang="en-US" sz="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10" descr="VIST2_Mod-6_Graphic-attachment-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0386" y="1289467"/>
            <a:ext cx="5459094" cy="4124444"/>
          </a:xfrm>
          <a:prstGeom prst="rect">
            <a:avLst/>
          </a:prstGeom>
        </p:spPr>
      </p:pic>
      <p:pic>
        <p:nvPicPr>
          <p:cNvPr id="26" name="Picture Placeholder 8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Threaded Exercise Workbook Part 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15: Operational Resilience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Ministries </a:t>
            </a:r>
            <a:br>
              <a:rPr lang="en-US" dirty="0" smtClean="0"/>
            </a:br>
            <a:r>
              <a:rPr lang="en-US" dirty="0" smtClean="0"/>
              <a:t>Building Complex Map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4079240" y="1433196"/>
            <a:ext cx="1143000" cy="7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Ministry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of Defense</a:t>
            </a: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4972209" y="1535432"/>
            <a:ext cx="90487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Security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office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1" name="Text Box 100"/>
          <p:cNvSpPr txBox="1">
            <a:spLocks noChangeArrowheads="1"/>
          </p:cNvSpPr>
          <p:nvPr/>
        </p:nvSpPr>
        <p:spPr bwMode="auto">
          <a:xfrm>
            <a:off x="6370638" y="2130742"/>
            <a:ext cx="88360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Foreign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embassy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2" name="Text Box 101"/>
          <p:cNvSpPr txBox="1">
            <a:spLocks noChangeArrowheads="1"/>
          </p:cNvSpPr>
          <p:nvPr/>
        </p:nvSpPr>
        <p:spPr bwMode="auto">
          <a:xfrm>
            <a:off x="6240066" y="2858770"/>
            <a:ext cx="1014174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Building generator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3" name="Text Box 130"/>
          <p:cNvSpPr txBox="1">
            <a:spLocks noChangeArrowheads="1"/>
          </p:cNvSpPr>
          <p:nvPr/>
        </p:nvSpPr>
        <p:spPr bwMode="auto">
          <a:xfrm>
            <a:off x="5084445" y="5012373"/>
            <a:ext cx="154495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Second Street</a:t>
            </a:r>
          </a:p>
        </p:txBody>
      </p:sp>
      <p:sp>
        <p:nvSpPr>
          <p:cNvPr id="34" name="Text Box 129"/>
          <p:cNvSpPr txBox="1">
            <a:spLocks noChangeArrowheads="1"/>
          </p:cNvSpPr>
          <p:nvPr/>
        </p:nvSpPr>
        <p:spPr bwMode="auto">
          <a:xfrm>
            <a:off x="3414394" y="4980306"/>
            <a:ext cx="136080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First Street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02815" y="4454208"/>
            <a:ext cx="1845309" cy="34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Judiciary Lane</a:t>
            </a:r>
          </a:p>
        </p:txBody>
      </p: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1872615" y="3350260"/>
            <a:ext cx="1562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National Avenue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2779393" y="2420618"/>
            <a:ext cx="1038861" cy="7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National Ministries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Building</a:t>
            </a:r>
          </a:p>
        </p:txBody>
      </p:sp>
      <p:sp>
        <p:nvSpPr>
          <p:cNvPr id="40" name="Text Box 128"/>
          <p:cNvSpPr txBox="1">
            <a:spLocks noChangeArrowheads="1"/>
          </p:cNvSpPr>
          <p:nvPr/>
        </p:nvSpPr>
        <p:spPr bwMode="auto">
          <a:xfrm>
            <a:off x="3169919" y="3803330"/>
            <a:ext cx="86931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Parking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lot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1" name="Text Box 107"/>
          <p:cNvSpPr txBox="1">
            <a:spLocks noChangeArrowheads="1"/>
          </p:cNvSpPr>
          <p:nvPr/>
        </p:nvSpPr>
        <p:spPr bwMode="auto">
          <a:xfrm>
            <a:off x="5877084" y="3932239"/>
            <a:ext cx="843200" cy="28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+mn-lt"/>
                <a:ea typeface="Calibri"/>
                <a:cs typeface="Times New Roman"/>
              </a:rPr>
              <a:t>Parking </a:t>
            </a: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garage</a:t>
            </a:r>
            <a:endParaRPr lang="en-US" sz="1200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3" name="CallAddL" hidden="1"/>
          <p:cNvSpPr txBox="1">
            <a:spLocks noChangeArrowheads="1"/>
          </p:cNvSpPr>
          <p:nvPr/>
        </p:nvSpPr>
        <p:spPr bwMode="auto">
          <a:xfrm>
            <a:off x="2938780" y="1506221"/>
            <a:ext cx="1275714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</a:t>
            </a:r>
            <a:r>
              <a:rPr lang="en-US" sz="800" dirty="0">
                <a:latin typeface="+mn-lt"/>
                <a:ea typeface="Calibri"/>
                <a:cs typeface="Times New Roman"/>
              </a:rPr>
              <a:t>Ministry </a:t>
            </a:r>
            <a:r>
              <a:rPr lang="en-US" sz="800" dirty="0" smtClean="0">
                <a:latin typeface="+mn-lt"/>
                <a:ea typeface="Calibri"/>
                <a:cs typeface="Times New Roman"/>
              </a:rPr>
              <a:t>of Defense</a:t>
            </a: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4" name="CallAddL" hidden="1"/>
          <p:cNvSpPr txBox="1">
            <a:spLocks noChangeArrowheads="1"/>
          </p:cNvSpPr>
          <p:nvPr/>
        </p:nvSpPr>
        <p:spPr bwMode="auto">
          <a:xfrm>
            <a:off x="1902458" y="2420618"/>
            <a:ext cx="793751" cy="530224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(National </a:t>
            </a:r>
            <a:r>
              <a:rPr lang="en-US" sz="800" dirty="0">
                <a:effectLst/>
                <a:latin typeface="+mn-lt"/>
                <a:ea typeface="Calibri"/>
                <a:cs typeface="Times New Roman"/>
              </a:rPr>
              <a:t>Ministries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Building)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5" name="CallAddL" hidden="1"/>
          <p:cNvSpPr txBox="1">
            <a:spLocks noChangeArrowheads="1"/>
          </p:cNvSpPr>
          <p:nvPr/>
        </p:nvSpPr>
        <p:spPr bwMode="auto">
          <a:xfrm>
            <a:off x="1955799" y="3582988"/>
            <a:ext cx="116967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(National Avenue)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6" name="CallAddL" hidden="1"/>
          <p:cNvSpPr txBox="1">
            <a:spLocks noChangeArrowheads="1"/>
          </p:cNvSpPr>
          <p:nvPr/>
        </p:nvSpPr>
        <p:spPr bwMode="auto">
          <a:xfrm>
            <a:off x="3442651" y="4034790"/>
            <a:ext cx="616905" cy="209551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(Parking lot)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7" name="CallAddL" hidden="1"/>
          <p:cNvSpPr txBox="1">
            <a:spLocks noChangeArrowheads="1"/>
          </p:cNvSpPr>
          <p:nvPr/>
        </p:nvSpPr>
        <p:spPr bwMode="auto">
          <a:xfrm>
            <a:off x="2359022" y="4651737"/>
            <a:ext cx="9398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(Judiciary Lane)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8" name="CallAddL" hidden="1"/>
          <p:cNvSpPr txBox="1">
            <a:spLocks noChangeArrowheads="1"/>
          </p:cNvSpPr>
          <p:nvPr/>
        </p:nvSpPr>
        <p:spPr bwMode="auto">
          <a:xfrm>
            <a:off x="4214494" y="4785995"/>
            <a:ext cx="869951" cy="22637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(First Street)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9" name="CallAddL" hidden="1"/>
          <p:cNvSpPr txBox="1">
            <a:spLocks noChangeArrowheads="1"/>
          </p:cNvSpPr>
          <p:nvPr/>
        </p:nvSpPr>
        <p:spPr bwMode="auto">
          <a:xfrm>
            <a:off x="5900737" y="1485901"/>
            <a:ext cx="939801" cy="17272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(Security office)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0" name="CallAddL" hidden="1"/>
          <p:cNvSpPr txBox="1">
            <a:spLocks noChangeArrowheads="1"/>
          </p:cNvSpPr>
          <p:nvPr/>
        </p:nvSpPr>
        <p:spPr bwMode="auto">
          <a:xfrm>
            <a:off x="6250384" y="1869441"/>
            <a:ext cx="9398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(Foreign Embassy)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1" name="CallAddL" hidden="1"/>
          <p:cNvSpPr txBox="1">
            <a:spLocks noChangeArrowheads="1"/>
          </p:cNvSpPr>
          <p:nvPr/>
        </p:nvSpPr>
        <p:spPr bwMode="auto">
          <a:xfrm>
            <a:off x="5983684" y="3214686"/>
            <a:ext cx="1206501" cy="220028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(Building generator)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2" name="CallAddL" hidden="1"/>
          <p:cNvSpPr txBox="1">
            <a:spLocks noChangeArrowheads="1"/>
          </p:cNvSpPr>
          <p:nvPr/>
        </p:nvSpPr>
        <p:spPr bwMode="auto">
          <a:xfrm>
            <a:off x="6510337" y="4007484"/>
            <a:ext cx="660401" cy="3048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(Parking garage)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63" name="CallAddL" hidden="1"/>
          <p:cNvSpPr txBox="1">
            <a:spLocks noChangeArrowheads="1"/>
          </p:cNvSpPr>
          <p:nvPr/>
        </p:nvSpPr>
        <p:spPr bwMode="auto">
          <a:xfrm>
            <a:off x="6043691" y="4846681"/>
            <a:ext cx="939801" cy="20284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effectLst/>
                <a:latin typeface="+mn-lt"/>
                <a:ea typeface="Calibri"/>
                <a:cs typeface="Times New Roman"/>
              </a:rPr>
              <a:t>(Second Street)</a:t>
            </a:r>
            <a:endParaRPr lang="en-US" sz="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2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43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Threaded Exercise Workbook Part 8</a:t>
            </a:r>
            <a:endParaRPr lang="en-US" sz="800" b="0" dirty="0"/>
          </a:p>
        </p:txBody>
      </p:sp>
      <p:sp>
        <p:nvSpPr>
          <p:cNvPr id="45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50" b="0" smtClean="0"/>
              <a:t>National Ministries </a:t>
            </a:r>
            <a:br>
              <a:rPr lang="en-US" sz="950" b="0" smtClean="0"/>
            </a:br>
            <a:r>
              <a:rPr lang="en-US" sz="950" b="0" smtClean="0"/>
              <a:t>Building Complex Map</a:t>
            </a:r>
            <a:endParaRPr lang="en-US" sz="950" b="0" dirty="0"/>
          </a:p>
        </p:txBody>
      </p:sp>
      <p:sp>
        <p:nvSpPr>
          <p:cNvPr id="46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grpSp>
        <p:nvGrpSpPr>
          <p:cNvPr id="47" name="CallTop" hidden="1"/>
          <p:cNvGrpSpPr/>
          <p:nvPr/>
        </p:nvGrpSpPr>
        <p:grpSpPr>
          <a:xfrm>
            <a:off x="18466" y="5334000"/>
            <a:ext cx="2970807" cy="1246301"/>
            <a:chOff x="1815178" y="1157431"/>
            <a:chExt cx="5759919" cy="3195431"/>
          </a:xfrm>
        </p:grpSpPr>
        <p:sp>
          <p:nvSpPr>
            <p:cNvPr id="48" name="Text Box 99" hidden="1"/>
            <p:cNvSpPr txBox="1">
              <a:spLocks noChangeArrowheads="1"/>
            </p:cNvSpPr>
            <p:nvPr/>
          </p:nvSpPr>
          <p:spPr bwMode="auto">
            <a:xfrm>
              <a:off x="3781596" y="1228508"/>
              <a:ext cx="998859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Ministry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of Defense</a:t>
              </a:r>
            </a:p>
          </p:txBody>
        </p:sp>
        <p:sp>
          <p:nvSpPr>
            <p:cNvPr id="49" name="Text Box 98" hidden="1"/>
            <p:cNvSpPr txBox="1">
              <a:spLocks noChangeArrowheads="1"/>
            </p:cNvSpPr>
            <p:nvPr/>
          </p:nvSpPr>
          <p:spPr bwMode="auto">
            <a:xfrm>
              <a:off x="4530391" y="1182537"/>
              <a:ext cx="1351949" cy="44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Security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office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0" name="Text Box 100" hidden="1"/>
            <p:cNvSpPr txBox="1">
              <a:spLocks noChangeArrowheads="1"/>
            </p:cNvSpPr>
            <p:nvPr/>
          </p:nvSpPr>
          <p:spPr bwMode="auto">
            <a:xfrm>
              <a:off x="5923307" y="1926054"/>
              <a:ext cx="139731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Foreign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embassy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1" name="Text Box 101" hidden="1"/>
            <p:cNvSpPr txBox="1">
              <a:spLocks noChangeArrowheads="1"/>
            </p:cNvSpPr>
            <p:nvPr/>
          </p:nvSpPr>
          <p:spPr bwMode="auto">
            <a:xfrm>
              <a:off x="5994629" y="2505873"/>
              <a:ext cx="1064310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Building generator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2" name="Text Box 130" hidden="1"/>
            <p:cNvSpPr txBox="1">
              <a:spLocks noChangeArrowheads="1"/>
            </p:cNvSpPr>
            <p:nvPr/>
          </p:nvSpPr>
          <p:spPr bwMode="auto">
            <a:xfrm>
              <a:off x="5016217" y="4013046"/>
              <a:ext cx="1544954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Second Street</a:t>
              </a:r>
            </a:p>
          </p:txBody>
        </p:sp>
        <p:sp>
          <p:nvSpPr>
            <p:cNvPr id="64" name="Text Box 129" hidden="1"/>
            <p:cNvSpPr txBox="1">
              <a:spLocks noChangeArrowheads="1"/>
            </p:cNvSpPr>
            <p:nvPr/>
          </p:nvSpPr>
          <p:spPr bwMode="auto">
            <a:xfrm>
              <a:off x="3327415" y="3839696"/>
              <a:ext cx="1360806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First Street</a:t>
              </a:r>
            </a:p>
          </p:txBody>
        </p:sp>
        <p:sp>
          <p:nvSpPr>
            <p:cNvPr id="65" name="Text Box 96" hidden="1"/>
            <p:cNvSpPr txBox="1">
              <a:spLocks noChangeArrowheads="1"/>
            </p:cNvSpPr>
            <p:nvPr/>
          </p:nvSpPr>
          <p:spPr bwMode="auto">
            <a:xfrm>
              <a:off x="1815178" y="3626654"/>
              <a:ext cx="1845308" cy="34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Judiciary Lane</a:t>
              </a:r>
            </a:p>
          </p:txBody>
        </p:sp>
        <p:sp>
          <p:nvSpPr>
            <p:cNvPr id="66" name="Text Box 95" hidden="1"/>
            <p:cNvSpPr txBox="1">
              <a:spLocks noChangeArrowheads="1"/>
            </p:cNvSpPr>
            <p:nvPr/>
          </p:nvSpPr>
          <p:spPr bwMode="auto">
            <a:xfrm>
              <a:off x="1877869" y="3064731"/>
              <a:ext cx="1562099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Avenue</a:t>
              </a:r>
            </a:p>
          </p:txBody>
        </p:sp>
        <p:sp>
          <p:nvSpPr>
            <p:cNvPr id="67" name="Text Box 97" hidden="1"/>
            <p:cNvSpPr txBox="1">
              <a:spLocks noChangeArrowheads="1"/>
            </p:cNvSpPr>
            <p:nvPr/>
          </p:nvSpPr>
          <p:spPr bwMode="auto">
            <a:xfrm>
              <a:off x="2209773" y="1726729"/>
              <a:ext cx="1038861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Building</a:t>
              </a:r>
            </a:p>
          </p:txBody>
        </p:sp>
        <p:sp>
          <p:nvSpPr>
            <p:cNvPr id="68" name="Text Box 128" hidden="1"/>
            <p:cNvSpPr txBox="1">
              <a:spLocks noChangeArrowheads="1"/>
            </p:cNvSpPr>
            <p:nvPr/>
          </p:nvSpPr>
          <p:spPr bwMode="auto">
            <a:xfrm>
              <a:off x="3388849" y="2817806"/>
              <a:ext cx="869316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lot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69" name="Text Box 107" hidden="1"/>
            <p:cNvSpPr txBox="1">
              <a:spLocks noChangeArrowheads="1"/>
            </p:cNvSpPr>
            <p:nvPr/>
          </p:nvSpPr>
          <p:spPr bwMode="auto">
            <a:xfrm>
              <a:off x="5862176" y="3386712"/>
              <a:ext cx="1273017" cy="28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garage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0" name="CallAddL" hidden="1"/>
            <p:cNvSpPr txBox="1">
              <a:spLocks noChangeArrowheads="1"/>
            </p:cNvSpPr>
            <p:nvPr/>
          </p:nvSpPr>
          <p:spPr bwMode="auto">
            <a:xfrm>
              <a:off x="2177947" y="1157431"/>
              <a:ext cx="1893955" cy="309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(Ministry of Defense)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1" name="Text Box 98" hidden="1"/>
            <p:cNvSpPr txBox="1">
              <a:spLocks noChangeArrowheads="1"/>
            </p:cNvSpPr>
            <p:nvPr/>
          </p:nvSpPr>
          <p:spPr bwMode="auto">
            <a:xfrm>
              <a:off x="5694853" y="1188085"/>
              <a:ext cx="1460500" cy="2388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(Security office)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2" name="Text Box 100" hidden="1"/>
            <p:cNvSpPr txBox="1">
              <a:spLocks noChangeArrowheads="1"/>
            </p:cNvSpPr>
            <p:nvPr/>
          </p:nvSpPr>
          <p:spPr bwMode="auto">
            <a:xfrm>
              <a:off x="5420265" y="1553312"/>
              <a:ext cx="173509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(Foreign embassy)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3" name="Text Box 101" hidden="1"/>
            <p:cNvSpPr txBox="1">
              <a:spLocks noChangeArrowheads="1"/>
            </p:cNvSpPr>
            <p:nvPr/>
          </p:nvSpPr>
          <p:spPr bwMode="auto">
            <a:xfrm>
              <a:off x="5614788" y="3026831"/>
              <a:ext cx="1837409" cy="146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(Building generator)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4" name="Text Box 130" hidden="1"/>
            <p:cNvSpPr txBox="1">
              <a:spLocks noChangeArrowheads="1"/>
            </p:cNvSpPr>
            <p:nvPr/>
          </p:nvSpPr>
          <p:spPr bwMode="auto">
            <a:xfrm>
              <a:off x="6056759" y="3995324"/>
              <a:ext cx="1511141" cy="247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(Second Street)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5" name="Text Box 129" hidden="1"/>
            <p:cNvSpPr txBox="1">
              <a:spLocks noChangeArrowheads="1"/>
            </p:cNvSpPr>
            <p:nvPr/>
          </p:nvSpPr>
          <p:spPr bwMode="auto">
            <a:xfrm>
              <a:off x="3823506" y="4100599"/>
              <a:ext cx="1192710" cy="2314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(First Street)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6" name="Text Box 96" hidden="1"/>
            <p:cNvSpPr txBox="1">
              <a:spLocks noChangeArrowheads="1"/>
            </p:cNvSpPr>
            <p:nvPr/>
          </p:nvSpPr>
          <p:spPr bwMode="auto">
            <a:xfrm>
              <a:off x="1944912" y="4048062"/>
              <a:ext cx="1495055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(Judiciary Lane)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7" name="Text Box 95" hidden="1"/>
            <p:cNvSpPr txBox="1">
              <a:spLocks noChangeArrowheads="1"/>
            </p:cNvSpPr>
            <p:nvPr/>
          </p:nvSpPr>
          <p:spPr bwMode="auto">
            <a:xfrm>
              <a:off x="1815178" y="3299269"/>
              <a:ext cx="2200275" cy="1711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(National Avenue)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8" name="Text Box 97" hidden="1"/>
            <p:cNvSpPr txBox="1">
              <a:spLocks noChangeArrowheads="1"/>
            </p:cNvSpPr>
            <p:nvPr/>
          </p:nvSpPr>
          <p:spPr bwMode="auto">
            <a:xfrm>
              <a:off x="2142024" y="2491859"/>
              <a:ext cx="1929876" cy="2611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(National </a:t>
              </a: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Building)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9" name="Text Box 128" hidden="1"/>
            <p:cNvSpPr txBox="1">
              <a:spLocks noChangeArrowheads="1"/>
            </p:cNvSpPr>
            <p:nvPr/>
          </p:nvSpPr>
          <p:spPr bwMode="auto">
            <a:xfrm>
              <a:off x="3384723" y="3479500"/>
              <a:ext cx="1246189" cy="2101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(Parking lot)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0" name="Text Box 107" hidden="1"/>
            <p:cNvSpPr txBox="1">
              <a:spLocks noChangeArrowheads="1"/>
            </p:cNvSpPr>
            <p:nvPr/>
          </p:nvSpPr>
          <p:spPr bwMode="auto">
            <a:xfrm>
              <a:off x="6457496" y="3404374"/>
              <a:ext cx="1117601" cy="4591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(Parking garage)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8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Critical infrastructure resilience</a:t>
            </a:r>
          </a:p>
          <a:p>
            <a:pPr lvl="0"/>
            <a:r>
              <a:rPr lang="en-US" dirty="0" smtClean="0"/>
              <a:t>Critical infrastructure security and resilience directive example</a:t>
            </a:r>
          </a:p>
          <a:p>
            <a:pPr lvl="0"/>
            <a:r>
              <a:rPr lang="en-US" dirty="0" smtClean="0"/>
              <a:t>Planning for resilience</a:t>
            </a:r>
            <a:endParaRPr lang="en-US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Critical infrastructure resilience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Critical infrastructure security and resilience directive example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Planning for resilience</a:t>
            </a:r>
            <a:endParaRPr lang="en-US" sz="1000" b="0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50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Related to </a:t>
            </a:r>
            <a:br>
              <a:rPr lang="en-US" dirty="0" smtClean="0"/>
            </a:br>
            <a:r>
              <a:rPr lang="en-US" dirty="0" smtClean="0"/>
              <a:t>Critical Infrastructure Resilience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Resilience — to prepare and adapt, withstand and recover rapidly </a:t>
            </a:r>
          </a:p>
          <a:p>
            <a:pPr lvl="0"/>
            <a:r>
              <a:rPr lang="en-US" dirty="0" smtClean="0"/>
              <a:t>Collaboration — to work together to achieve shared goals </a:t>
            </a:r>
          </a:p>
          <a:p>
            <a:r>
              <a:rPr lang="en-US" dirty="0" smtClean="0"/>
              <a:t>Protection — the capabilities necessary to secure the homeland 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Terms Related to </a:t>
            </a:r>
            <a:br>
              <a:rPr lang="en-US" sz="1000" b="0" smtClean="0"/>
            </a:br>
            <a:r>
              <a:rPr lang="en-US" sz="1000" b="0" smtClean="0"/>
              <a:t>Critical Infrastructure Resilience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Resilience — to prepare and adapt, withstand and recover rapidly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Collaboration — to work together to achieve shared goals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Protection — the capabilities necessary to secure the homeland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strategies does your country currently have for resilience?</a:t>
            </a:r>
          </a:p>
          <a:p>
            <a:pPr lvl="0"/>
            <a:r>
              <a:rPr lang="en-US" dirty="0" smtClean="0"/>
              <a:t>What types of capabilities does your country have to protect against threats and natural disasters?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in Your Country (1 of 2)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strategies does your country currently have for resilience?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capabilities does your country have to protect against threats and natural disasters?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Resilience in Your Country (1 of 2)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1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type of preparations for resilience has your country made?</a:t>
            </a:r>
          </a:p>
          <a:p>
            <a:r>
              <a:rPr lang="en-US" dirty="0" smtClean="0"/>
              <a:t>Based on your country’s past experience, how long has it taken to return to operational status?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in Your Country (2 of 2)</a:t>
            </a:r>
            <a:endParaRPr lang="en-US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 of preparations for resilience has your country made?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Based on your country’s past experience, how long has it taken to return to operational status?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Resilience in Your Country (2 of 2)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840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 Security </a:t>
            </a:r>
            <a:br>
              <a:rPr lang="en-US" dirty="0" smtClean="0"/>
            </a:br>
            <a:r>
              <a:rPr lang="en-US" dirty="0" smtClean="0"/>
              <a:t>and Resilience Policy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High-level national directive to serve as a template for other sectors; may include: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Roles and responsibilities</a:t>
            </a:r>
          </a:p>
          <a:p>
            <a:pPr lvl="1"/>
            <a:r>
              <a:rPr lang="en-US" dirty="0" smtClean="0"/>
              <a:t>Strategic imperatives</a:t>
            </a:r>
          </a:p>
          <a:p>
            <a:pPr lvl="1"/>
            <a:r>
              <a:rPr lang="en-US" dirty="0" smtClean="0"/>
              <a:t>Innovations and research and development</a:t>
            </a:r>
          </a:p>
          <a:p>
            <a:pPr lvl="1"/>
            <a:r>
              <a:rPr lang="en-US" dirty="0" smtClean="0"/>
              <a:t>Actions to implement the directive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Infrastructure Security </a:t>
            </a:r>
            <a:br>
              <a:rPr lang="en-US" sz="1000" b="0" smtClean="0"/>
            </a:br>
            <a:r>
              <a:rPr lang="en-US" sz="1000" b="0" smtClean="0"/>
              <a:t>and Resilience Policy Example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High-level national directive to serve as a template for other sectors; may include: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Introduction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Policies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Roles and responsibilities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Strategic imperatives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Innovations and research and development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Actions to implement the directive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 </a:t>
            </a:r>
            <a:br>
              <a:rPr lang="en-US" dirty="0" smtClean="0"/>
            </a:br>
            <a:r>
              <a:rPr lang="en-US" dirty="0" smtClean="0"/>
              <a:t>Security Introduction (1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Requires coordinated efforts </a:t>
            </a:r>
          </a:p>
          <a:p>
            <a:pPr lvl="0"/>
            <a:r>
              <a:rPr lang="en-US" dirty="0" smtClean="0"/>
              <a:t>Includes both physical space, cyberspace, and multinational ownership</a:t>
            </a:r>
          </a:p>
          <a:p>
            <a:pPr lvl="0"/>
            <a:r>
              <a:rPr lang="en-US" dirty="0" smtClean="0"/>
              <a:t>Requires managing risk and determining effective strategies for resilience</a:t>
            </a:r>
          </a:p>
          <a:p>
            <a:pPr lvl="0"/>
            <a:r>
              <a:rPr lang="en-US" dirty="0" smtClean="0"/>
              <a:t>Helps rapid recovery</a:t>
            </a:r>
          </a:p>
          <a:p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Infrastructure </a:t>
            </a:r>
            <a:br>
              <a:rPr lang="en-US" sz="1000" b="0" smtClean="0"/>
            </a:br>
            <a:r>
              <a:rPr lang="en-US" sz="1000" b="0" smtClean="0"/>
              <a:t>Security Introduction (1 of 3)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Requires coordinated efforts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Includes both physical space, cyberspace, and multinational ownership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Requires managing risk and determining effective strategies for resilience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Helps rapid recovery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1416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372026"/>
              </p:ext>
            </p:extLst>
          </p:nvPr>
        </p:nvGraphicFramePr>
        <p:xfrm>
          <a:off x="741363" y="1481138"/>
          <a:ext cx="8318500" cy="37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Infrastructure </a:t>
            </a:r>
            <a:br>
              <a:rPr lang="en-US" dirty="0" smtClean="0"/>
            </a:br>
            <a:r>
              <a:rPr lang="en-US" dirty="0" smtClean="0"/>
              <a:t>Security Introduction (2 of 3)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15: Operational Resilience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029" y="1714285"/>
            <a:ext cx="1839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Requires security systems integration </a:t>
            </a:r>
            <a:r>
              <a:rPr lang="en-US" sz="2000" b="1" dirty="0" smtClean="0"/>
              <a:t>across:</a:t>
            </a:r>
            <a:endParaRPr lang="en-US" sz="2000" b="1" dirty="0"/>
          </a:p>
        </p:txBody>
      </p:sp>
      <p:sp>
        <p:nvSpPr>
          <p:cNvPr id="12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Infrastructure </a:t>
            </a:r>
            <a:br>
              <a:rPr lang="en-US" sz="1000" b="0" smtClean="0"/>
            </a:br>
            <a:r>
              <a:rPr lang="en-US" sz="1000" b="0" smtClean="0"/>
              <a:t>Security Introduction (2 of 3)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sp>
        <p:nvSpPr>
          <p:cNvPr id="16" name="CallAddL" hidden="1"/>
          <p:cNvSpPr/>
          <p:nvPr/>
        </p:nvSpPr>
        <p:spPr>
          <a:xfrm>
            <a:off x="1581044" y="6057900"/>
            <a:ext cx="90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900" dirty="0"/>
              <a:t>Phase 2: Preparedness</a:t>
            </a:r>
          </a:p>
        </p:txBody>
      </p:sp>
      <p:sp>
        <p:nvSpPr>
          <p:cNvPr id="17" name="CallAddL" hidden="1"/>
          <p:cNvSpPr/>
          <p:nvPr/>
        </p:nvSpPr>
        <p:spPr>
          <a:xfrm>
            <a:off x="1581044" y="5524500"/>
            <a:ext cx="7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00" dirty="0"/>
              <a:t>Phase 1: Prevention</a:t>
            </a:r>
          </a:p>
        </p:txBody>
      </p:sp>
      <p:sp>
        <p:nvSpPr>
          <p:cNvPr id="18" name="CallAddL" hidden="1"/>
          <p:cNvSpPr/>
          <p:nvPr/>
        </p:nvSpPr>
        <p:spPr>
          <a:xfrm>
            <a:off x="289725" y="6070600"/>
            <a:ext cx="774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00" dirty="0"/>
              <a:t>Phase 3: Response</a:t>
            </a:r>
          </a:p>
        </p:txBody>
      </p:sp>
      <p:sp>
        <p:nvSpPr>
          <p:cNvPr id="19" name="CallAddL" hidden="1"/>
          <p:cNvSpPr/>
          <p:nvPr/>
        </p:nvSpPr>
        <p:spPr>
          <a:xfrm>
            <a:off x="379981" y="5473700"/>
            <a:ext cx="753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00" dirty="0"/>
              <a:t>Phase 4: Recovery</a:t>
            </a:r>
          </a:p>
        </p:txBody>
      </p:sp>
    </p:spTree>
    <p:extLst>
      <p:ext uri="{BB962C8B-B14F-4D97-AF65-F5344CB8AC3E}">
        <p14:creationId xmlns:p14="http://schemas.microsoft.com/office/powerpoint/2010/main" val="5054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34E8CC7-DF23-4A21-B910-367276A03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85736-B111-41EB-AFCB-75917D21F858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2583</TotalTime>
  <Words>2820</Words>
  <Application>Microsoft Office PowerPoint</Application>
  <PresentationFormat>On-screen Show (4:3)</PresentationFormat>
  <Paragraphs>605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Primary Master No Icons</vt:lpstr>
      <vt:lpstr>Reference Master Icons</vt:lpstr>
      <vt:lpstr>Operational Resilience</vt:lpstr>
      <vt:lpstr>Module Objective</vt:lpstr>
      <vt:lpstr>Course Map Diagram</vt:lpstr>
      <vt:lpstr>Terms Related to  Critical Infrastructure Resilience</vt:lpstr>
      <vt:lpstr>Resilience in Your Country (1 of 2)</vt:lpstr>
      <vt:lpstr>Resilience in Your Country (2 of 2)</vt:lpstr>
      <vt:lpstr>Critical Infrastructure Security  and Resilience Policy Example</vt:lpstr>
      <vt:lpstr>Critical Infrastructure  Security Introduction (1 of 3)</vt:lpstr>
      <vt:lpstr>Critical Infrastructure  Security Introduction (2 of 3)</vt:lpstr>
      <vt:lpstr>Critical Infrastructure  Security Introduction (3 of 3)</vt:lpstr>
      <vt:lpstr>Critical Infrastructure  Resilience Policies (1 of 2)</vt:lpstr>
      <vt:lpstr>Critical Infrastructure  Resilience Policies (2 of 2)</vt:lpstr>
      <vt:lpstr>Roles and Responsibilities (1 of 2)</vt:lpstr>
      <vt:lpstr>Roles and Responsibilities (2 of 2)</vt:lpstr>
      <vt:lpstr>Roles and Responsibilities  of Other Stakeholders</vt:lpstr>
      <vt:lpstr>Three Strategic Imperatives (1 of 3)</vt:lpstr>
      <vt:lpstr>Three Strategic Imperatives (2 of 3)</vt:lpstr>
      <vt:lpstr>Three Strategic Imperatives (3 of 3)</vt:lpstr>
      <vt:lpstr>Innovation and  Research and Development (1 of 2)</vt:lpstr>
      <vt:lpstr>Innovation and  Research and Development (2 of 2)</vt:lpstr>
      <vt:lpstr>Planning for Resilience</vt:lpstr>
      <vt:lpstr>Gap Analysis Process (1 of 2)</vt:lpstr>
      <vt:lpstr>Gap Analysis (2 of 2)</vt:lpstr>
      <vt:lpstr>Step 1: Determine Expected  Standard Requirements</vt:lpstr>
      <vt:lpstr>Step 2: Assess Existing  Performance Levels</vt:lpstr>
      <vt:lpstr>Step 3: Identify Gaps</vt:lpstr>
      <vt:lpstr>Step 4: Define Risk Management Plan</vt:lpstr>
      <vt:lpstr>Gap Analysis  Process Scenario Activity</vt:lpstr>
      <vt:lpstr>Proposed Security Countermeasures</vt:lpstr>
      <vt:lpstr>Discussion Questions</vt:lpstr>
      <vt:lpstr>Develop National Resilience Plan (1 of 2)</vt:lpstr>
      <vt:lpstr>Develop National Resilience Plan (2 of 2)</vt:lpstr>
      <vt:lpstr>TeachBack Moment</vt:lpstr>
      <vt:lpstr>Threaded Exercise — National Ministries Building Part 8</vt:lpstr>
      <vt:lpstr>National Ministries  Building Complex Map</vt:lpstr>
      <vt:lpstr>Module Summary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15: Operational Resilience</dc:title>
  <dc:subject>Critical Infrastructure Security and Resilience (CISR)</dc:subject>
  <dc:creator>ATA</dc:creator>
  <cp:lastModifiedBy>Bryant</cp:lastModifiedBy>
  <cp:revision>98</cp:revision>
  <dcterms:created xsi:type="dcterms:W3CDTF">2013-12-04T17:15:08Z</dcterms:created>
  <dcterms:modified xsi:type="dcterms:W3CDTF">2019-01-15T14:22:50Z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