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15"/>
  </p:notesMasterIdLst>
  <p:handoutMasterIdLst>
    <p:handoutMasterId r:id="rId16"/>
  </p:handoutMasterIdLst>
  <p:sldIdLst>
    <p:sldId id="271" r:id="rId6"/>
    <p:sldId id="275" r:id="rId7"/>
    <p:sldId id="285" r:id="rId8"/>
    <p:sldId id="291" r:id="rId9"/>
    <p:sldId id="278" r:id="rId10"/>
    <p:sldId id="286" r:id="rId11"/>
    <p:sldId id="288" r:id="rId12"/>
    <p:sldId id="289" r:id="rId13"/>
    <p:sldId id="290" r:id="rId14"/>
  </p:sldIdLst>
  <p:sldSz cx="9144000" cy="6858000" type="screen4x3"/>
  <p:notesSz cx="7010400" cy="93726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DDDDDD"/>
    <a:srgbClr val="EAEAEA"/>
    <a:srgbClr val="F8DB88"/>
    <a:srgbClr val="FFFF99"/>
    <a:srgbClr val="D7CB29"/>
    <a:srgbClr val="EADB16"/>
    <a:srgbClr val="F3D80D"/>
    <a:srgbClr val="F5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7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648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1002" y="261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C0773-6679-4A6A-9322-65BD43CCD5F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Capstone Exercise Overview</a:t>
          </a:r>
          <a:endParaRPr lang="en-US" b="1" dirty="0">
            <a:solidFill>
              <a:schemeClr val="tx1"/>
            </a:solidFill>
          </a:endParaRPr>
        </a:p>
      </dgm:t>
    </dgm:pt>
    <dgm:pt modelId="{AB2D17D5-76CE-4AE6-ABD0-A33DBA3B450B}" type="parTrans" cxnId="{E7B2E102-9BB8-4791-B5D1-05DE62E630A5}">
      <dgm:prSet/>
      <dgm:spPr/>
      <dgm:t>
        <a:bodyPr/>
        <a:lstStyle/>
        <a:p>
          <a:endParaRPr lang="en-US"/>
        </a:p>
      </dgm:t>
    </dgm:pt>
    <dgm:pt modelId="{0974575C-5925-4172-808D-756877363224}" type="sibTrans" cxnId="{E7B2E102-9BB8-4791-B5D1-05DE62E630A5}">
      <dgm:prSet/>
      <dgm:spPr/>
      <dgm:t>
        <a:bodyPr/>
        <a:lstStyle/>
        <a:p>
          <a:endParaRPr lang="en-US"/>
        </a:p>
      </dgm:t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1: Critical Infrastructure Assessment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2: Critical Infrastructure Assets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731DA163-9C4A-4800-94A4-CC0D5318BAE5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3: Threats Estimation</a:t>
          </a:r>
          <a:endParaRPr lang="en-US" b="1" dirty="0">
            <a:solidFill>
              <a:schemeClr val="tx1"/>
            </a:solidFill>
          </a:endParaRPr>
        </a:p>
      </dgm:t>
    </dgm:pt>
    <dgm:pt modelId="{60CC398D-3D16-4643-A604-12F2D7BA2644}" type="parTrans" cxnId="{07CD027D-9BA1-4FC1-9E55-34408994B178}">
      <dgm:prSet/>
      <dgm:spPr/>
      <dgm:t>
        <a:bodyPr/>
        <a:lstStyle/>
        <a:p>
          <a:endParaRPr lang="en-US"/>
        </a:p>
      </dgm:t>
    </dgm:pt>
    <dgm:pt modelId="{D13D97B3-EB80-4B0F-945A-E70BF0CB981E}" type="sibTrans" cxnId="{07CD027D-9BA1-4FC1-9E55-34408994B178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4B2AE3A1-44A4-44F1-90FC-299552966DFC}" type="pres">
      <dgm:prSet presAssocID="{650C0773-6679-4A6A-9322-65BD43CCD5FD}" presName="composite" presStyleCnt="0"/>
      <dgm:spPr/>
    </dgm:pt>
    <dgm:pt modelId="{BB75DE36-0781-4A07-A0AE-AD9F7A872305}" type="pres">
      <dgm:prSet presAssocID="{650C0773-6679-4A6A-9322-65BD43CCD5FD}" presName="imgShp" presStyleLbl="fgImgPlace1" presStyleIdx="0" presStyleCnt="4" custLinFactNeighborX="5629" custLinFactNeighborY="564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931096D-3DFA-426F-B136-F864AE263E98}" type="pres">
      <dgm:prSet presAssocID="{650C0773-6679-4A6A-9322-65BD43CCD5FD}" presName="txShp" presStyleLbl="node1" presStyleIdx="0" presStyleCnt="4" custLinFactNeighborY="5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9A5E-A4C0-474D-84D5-649CD18D7AF7}" type="pres">
      <dgm:prSet presAssocID="{0974575C-5925-4172-808D-756877363224}" presName="spacing" presStyleCnt="0"/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1" presStyleCnt="4" custLinFactNeighborY="351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3902BE-AE44-444E-A835-A983A8545EBC}" type="pres">
      <dgm:prSet presAssocID="{033E3C87-F074-4E52-B8FE-DDE2E8F38A78}" presName="txShp" presStyleLbl="node1" presStyleIdx="1" presStyleCnt="4" custLinFactNeighborY="3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2" presStyleCnt="4" custLinFactNeighborY="160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2FB6959B-E225-48A1-99B2-F9B76DAF9969}" type="pres">
      <dgm:prSet presAssocID="{E3A40EA5-2E4F-4A37-8A04-ECEC2AA64B70}" presName="txShp" presStyleLbl="node1" presStyleIdx="2" presStyleCnt="4" custLinFactNeighborY="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5F10-4472-451F-9DDB-FDF9A14D2C3B}" type="pres">
      <dgm:prSet presAssocID="{65AC9B1A-5129-4C95-99DA-FD6BEC544048}" presName="spacing" presStyleCnt="0"/>
      <dgm:spPr/>
    </dgm:pt>
    <dgm:pt modelId="{403BCA98-6451-4F5F-A8B1-8F26008F2CFE}" type="pres">
      <dgm:prSet presAssocID="{731DA163-9C4A-4800-94A4-CC0D5318BAE5}" presName="composite" presStyleCnt="0"/>
      <dgm:spPr/>
    </dgm:pt>
    <dgm:pt modelId="{D9569FB4-EB64-4010-8B60-6CD6F309F1B7}" type="pres">
      <dgm:prSet presAssocID="{731DA163-9C4A-4800-94A4-CC0D5318BAE5}" presName="imgShp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35A58D-CEE9-4804-8C6F-AFCF16466054}" type="pres">
      <dgm:prSet presAssocID="{731DA163-9C4A-4800-94A4-CC0D5318BAE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CD027D-9BA1-4FC1-9E55-34408994B178}" srcId="{FAF12E6D-53F4-470F-94D3-3336BF7D7B02}" destId="{731DA163-9C4A-4800-94A4-CC0D5318BAE5}" srcOrd="3" destOrd="0" parTransId="{60CC398D-3D16-4643-A604-12F2D7BA2644}" sibTransId="{D13D97B3-EB80-4B0F-945A-E70BF0CB981E}"/>
    <dgm:cxn modelId="{2938D44E-5BA8-4BD3-9961-C349A1B66AE8}" type="presOf" srcId="{FAF12E6D-53F4-470F-94D3-3336BF7D7B02}" destId="{C6556255-E859-4B18-8B02-073267E7EFA1}" srcOrd="0" destOrd="0" presId="urn:microsoft.com/office/officeart/2005/8/layout/vList3"/>
    <dgm:cxn modelId="{FF9250AD-857B-4447-9E2F-0108102D6E25}" type="presOf" srcId="{E3A40EA5-2E4F-4A37-8A04-ECEC2AA64B70}" destId="{2FB6959B-E225-48A1-99B2-F9B76DAF9969}" srcOrd="0" destOrd="0" presId="urn:microsoft.com/office/officeart/2005/8/layout/vList3"/>
    <dgm:cxn modelId="{8E4B4346-9CC5-4D24-AA67-73F926EB6B02}" srcId="{FAF12E6D-53F4-470F-94D3-3336BF7D7B02}" destId="{033E3C87-F074-4E52-B8FE-DDE2E8F38A78}" srcOrd="1" destOrd="0" parTransId="{44F79079-8EB2-4719-A4A7-0E2D69FCDBBE}" sibTransId="{83A8ACA2-36D2-424A-ABF3-A1D3E38FDD0E}"/>
    <dgm:cxn modelId="{FC75B2A2-5974-4F3C-B902-C32FED75A72D}" type="presOf" srcId="{731DA163-9C4A-4800-94A4-CC0D5318BAE5}" destId="{8735A58D-CEE9-4804-8C6F-AFCF16466054}" srcOrd="0" destOrd="0" presId="urn:microsoft.com/office/officeart/2005/8/layout/vList3"/>
    <dgm:cxn modelId="{E7B2E102-9BB8-4791-B5D1-05DE62E630A5}" srcId="{FAF12E6D-53F4-470F-94D3-3336BF7D7B02}" destId="{650C0773-6679-4A6A-9322-65BD43CCD5FD}" srcOrd="0" destOrd="0" parTransId="{AB2D17D5-76CE-4AE6-ABD0-A33DBA3B450B}" sibTransId="{0974575C-5925-4172-808D-756877363224}"/>
    <dgm:cxn modelId="{435BCFE3-E43B-4BE1-A960-9C35F5CAA899}" type="presOf" srcId="{650C0773-6679-4A6A-9322-65BD43CCD5FD}" destId="{C931096D-3DFA-426F-B136-F864AE263E98}" srcOrd="0" destOrd="0" presId="urn:microsoft.com/office/officeart/2005/8/layout/vList3"/>
    <dgm:cxn modelId="{9939FEA9-8FEF-44A6-B8E3-E5CEE5F48E90}" type="presOf" srcId="{033E3C87-F074-4E52-B8FE-DDE2E8F38A78}" destId="{7B3902BE-AE44-444E-A835-A983A8545EBC}" srcOrd="0" destOrd="0" presId="urn:microsoft.com/office/officeart/2005/8/layout/vList3"/>
    <dgm:cxn modelId="{A7FA2AD2-8DA2-4A00-BA1A-D8B72E94F0DD}" srcId="{FAF12E6D-53F4-470F-94D3-3336BF7D7B02}" destId="{E3A40EA5-2E4F-4A37-8A04-ECEC2AA64B70}" srcOrd="2" destOrd="0" parTransId="{515C3370-A9AB-441B-83CA-EC92CC1C277B}" sibTransId="{65AC9B1A-5129-4C95-99DA-FD6BEC544048}"/>
    <dgm:cxn modelId="{D016105E-BC38-49D7-8BF5-326ED2E2ACBD}" type="presParOf" srcId="{C6556255-E859-4B18-8B02-073267E7EFA1}" destId="{4B2AE3A1-44A4-44F1-90FC-299552966DFC}" srcOrd="0" destOrd="0" presId="urn:microsoft.com/office/officeart/2005/8/layout/vList3"/>
    <dgm:cxn modelId="{F4CB888F-EB96-4AC5-9B1C-6AF5AE4488F7}" type="presParOf" srcId="{4B2AE3A1-44A4-44F1-90FC-299552966DFC}" destId="{BB75DE36-0781-4A07-A0AE-AD9F7A872305}" srcOrd="0" destOrd="0" presId="urn:microsoft.com/office/officeart/2005/8/layout/vList3"/>
    <dgm:cxn modelId="{645CA90E-2495-488C-8FE9-9C0F59E7F4F4}" type="presParOf" srcId="{4B2AE3A1-44A4-44F1-90FC-299552966DFC}" destId="{C931096D-3DFA-426F-B136-F864AE263E98}" srcOrd="1" destOrd="0" presId="urn:microsoft.com/office/officeart/2005/8/layout/vList3"/>
    <dgm:cxn modelId="{6ADBD4CE-B38B-4DDC-AE36-BD71A5FB682F}" type="presParOf" srcId="{C6556255-E859-4B18-8B02-073267E7EFA1}" destId="{4CC79A5E-A4C0-474D-84D5-649CD18D7AF7}" srcOrd="1" destOrd="0" presId="urn:microsoft.com/office/officeart/2005/8/layout/vList3"/>
    <dgm:cxn modelId="{8780D18A-6C43-43F6-9647-9AB62E3074A8}" type="presParOf" srcId="{C6556255-E859-4B18-8B02-073267E7EFA1}" destId="{F2F97068-0451-423C-B03A-B29DB43A81E2}" srcOrd="2" destOrd="0" presId="urn:microsoft.com/office/officeart/2005/8/layout/vList3"/>
    <dgm:cxn modelId="{695BB5BD-41B5-4A22-A858-745B61EE4DA7}" type="presParOf" srcId="{F2F97068-0451-423C-B03A-B29DB43A81E2}" destId="{C077C4C5-6F12-466E-9BE4-88C90F8DDA50}" srcOrd="0" destOrd="0" presId="urn:microsoft.com/office/officeart/2005/8/layout/vList3"/>
    <dgm:cxn modelId="{1CC1F981-CA67-44AB-BE3D-6E4C6D465343}" type="presParOf" srcId="{F2F97068-0451-423C-B03A-B29DB43A81E2}" destId="{7B3902BE-AE44-444E-A835-A983A8545EBC}" srcOrd="1" destOrd="0" presId="urn:microsoft.com/office/officeart/2005/8/layout/vList3"/>
    <dgm:cxn modelId="{1A0B17FC-073E-4B23-8239-9E0EB10C56DC}" type="presParOf" srcId="{C6556255-E859-4B18-8B02-073267E7EFA1}" destId="{B4A5A266-2193-428F-91AD-34B9284FF6E8}" srcOrd="3" destOrd="0" presId="urn:microsoft.com/office/officeart/2005/8/layout/vList3"/>
    <dgm:cxn modelId="{51AD64C2-039C-4CB3-BCD2-8824D5CD5B83}" type="presParOf" srcId="{C6556255-E859-4B18-8B02-073267E7EFA1}" destId="{1D288609-F390-4994-A3F2-B91A16CFA79D}" srcOrd="4" destOrd="0" presId="urn:microsoft.com/office/officeart/2005/8/layout/vList3"/>
    <dgm:cxn modelId="{D42A3049-AA61-47CD-90C8-46470FEBB63E}" type="presParOf" srcId="{1D288609-F390-4994-A3F2-B91A16CFA79D}" destId="{7CC28932-8425-4597-A974-6C7B3DCB840B}" srcOrd="0" destOrd="0" presId="urn:microsoft.com/office/officeart/2005/8/layout/vList3"/>
    <dgm:cxn modelId="{29CB1C8F-D1BA-4923-9F98-8E163E92FA03}" type="presParOf" srcId="{1D288609-F390-4994-A3F2-B91A16CFA79D}" destId="{2FB6959B-E225-48A1-99B2-F9B76DAF9969}" srcOrd="1" destOrd="0" presId="urn:microsoft.com/office/officeart/2005/8/layout/vList3"/>
    <dgm:cxn modelId="{A572F573-DC7F-40C5-B338-FA56A9605961}" type="presParOf" srcId="{C6556255-E859-4B18-8B02-073267E7EFA1}" destId="{B0C95F10-4472-451F-9DDB-FDF9A14D2C3B}" srcOrd="5" destOrd="0" presId="urn:microsoft.com/office/officeart/2005/8/layout/vList3"/>
    <dgm:cxn modelId="{A4227F98-C00E-44FE-8590-AF75989F431B}" type="presParOf" srcId="{C6556255-E859-4B18-8B02-073267E7EFA1}" destId="{403BCA98-6451-4F5F-A8B1-8F26008F2CFE}" srcOrd="6" destOrd="0" presId="urn:microsoft.com/office/officeart/2005/8/layout/vList3"/>
    <dgm:cxn modelId="{FFC137AB-5238-4C2D-9C6B-3F7E21AFD76F}" type="presParOf" srcId="{403BCA98-6451-4F5F-A8B1-8F26008F2CFE}" destId="{D9569FB4-EB64-4010-8B60-6CD6F309F1B7}" srcOrd="0" destOrd="0" presId="urn:microsoft.com/office/officeart/2005/8/layout/vList3"/>
    <dgm:cxn modelId="{C7757538-62F7-405D-AD16-3AA0C8409C88}" type="presParOf" srcId="{403BCA98-6451-4F5F-A8B1-8F26008F2CFE}" destId="{8735A58D-CEE9-4804-8C6F-AFCF164660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C0773-6679-4A6A-9322-65BD43CCD5F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Capstone Exercise Overview</a:t>
          </a:r>
          <a:endParaRPr lang="en-US" b="1" dirty="0">
            <a:solidFill>
              <a:schemeClr val="tx1"/>
            </a:solidFill>
          </a:endParaRPr>
        </a:p>
      </dgm:t>
    </dgm:pt>
    <dgm:pt modelId="{AB2D17D5-76CE-4AE6-ABD0-A33DBA3B450B}" type="parTrans" cxnId="{E7B2E102-9BB8-4791-B5D1-05DE62E630A5}">
      <dgm:prSet/>
      <dgm:spPr/>
      <dgm:t>
        <a:bodyPr/>
        <a:lstStyle/>
        <a:p>
          <a:endParaRPr lang="en-US"/>
        </a:p>
      </dgm:t>
    </dgm:pt>
    <dgm:pt modelId="{0974575C-5925-4172-808D-756877363224}" type="sibTrans" cxnId="{E7B2E102-9BB8-4791-B5D1-05DE62E630A5}">
      <dgm:prSet/>
      <dgm:spPr/>
      <dgm:t>
        <a:bodyPr/>
        <a:lstStyle/>
        <a:p>
          <a:endParaRPr lang="en-US"/>
        </a:p>
      </dgm:t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1: Critical Infrastructure Assessment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2: Critical Infrastructure Assets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731DA163-9C4A-4800-94A4-CC0D5318BAE5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3: Threats Estimation</a:t>
          </a:r>
          <a:endParaRPr lang="en-US" b="1" dirty="0">
            <a:solidFill>
              <a:schemeClr val="tx1"/>
            </a:solidFill>
          </a:endParaRPr>
        </a:p>
      </dgm:t>
    </dgm:pt>
    <dgm:pt modelId="{60CC398D-3D16-4643-A604-12F2D7BA2644}" type="parTrans" cxnId="{07CD027D-9BA1-4FC1-9E55-34408994B178}">
      <dgm:prSet/>
      <dgm:spPr/>
      <dgm:t>
        <a:bodyPr/>
        <a:lstStyle/>
        <a:p>
          <a:endParaRPr lang="en-US"/>
        </a:p>
      </dgm:t>
    </dgm:pt>
    <dgm:pt modelId="{D13D97B3-EB80-4B0F-945A-E70BF0CB981E}" type="sibTrans" cxnId="{07CD027D-9BA1-4FC1-9E55-34408994B178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4B2AE3A1-44A4-44F1-90FC-299552966DFC}" type="pres">
      <dgm:prSet presAssocID="{650C0773-6679-4A6A-9322-65BD43CCD5FD}" presName="composite" presStyleCnt="0"/>
      <dgm:spPr/>
    </dgm:pt>
    <dgm:pt modelId="{BB75DE36-0781-4A07-A0AE-AD9F7A872305}" type="pres">
      <dgm:prSet presAssocID="{650C0773-6679-4A6A-9322-65BD43CCD5FD}" presName="imgShp" presStyleLbl="fgImgPlace1" presStyleIdx="0" presStyleCnt="4" custLinFactNeighborX="5629" custLinFactNeighborY="42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931096D-3DFA-426F-B136-F864AE263E98}" type="pres">
      <dgm:prSet presAssocID="{650C0773-6679-4A6A-9322-65BD43CCD5FD}" presName="txShp" presStyleLbl="node1" presStyleIdx="0" presStyleCnt="4" custLinFactNeighborY="1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9A5E-A4C0-474D-84D5-649CD18D7AF7}" type="pres">
      <dgm:prSet presAssocID="{0974575C-5925-4172-808D-756877363224}" presName="spacing" presStyleCnt="0"/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2" presStyleCnt="4" custLinFactNeighborY="-1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5F10-4472-451F-9DDB-FDF9A14D2C3B}" type="pres">
      <dgm:prSet presAssocID="{65AC9B1A-5129-4C95-99DA-FD6BEC544048}" presName="spacing" presStyleCnt="0"/>
      <dgm:spPr/>
    </dgm:pt>
    <dgm:pt modelId="{403BCA98-6451-4F5F-A8B1-8F26008F2CFE}" type="pres">
      <dgm:prSet presAssocID="{731DA163-9C4A-4800-94A4-CC0D5318BAE5}" presName="composite" presStyleCnt="0"/>
      <dgm:spPr/>
    </dgm:pt>
    <dgm:pt modelId="{D9569FB4-EB64-4010-8B60-6CD6F309F1B7}" type="pres">
      <dgm:prSet presAssocID="{731DA163-9C4A-4800-94A4-CC0D5318BAE5}" presName="imgShp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35A58D-CEE9-4804-8C6F-AFCF16466054}" type="pres">
      <dgm:prSet presAssocID="{731DA163-9C4A-4800-94A4-CC0D5318BAE5}" presName="txShp" presStyleLbl="node1" presStyleIdx="3" presStyleCnt="4" custLinFactNeighborY="-23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4254C-C164-48BF-9CCD-88AC5DBD27E9}" type="presOf" srcId="{731DA163-9C4A-4800-94A4-CC0D5318BAE5}" destId="{8735A58D-CEE9-4804-8C6F-AFCF16466054}" srcOrd="0" destOrd="0" presId="urn:microsoft.com/office/officeart/2005/8/layout/vList3"/>
    <dgm:cxn modelId="{8E4B4346-9CC5-4D24-AA67-73F926EB6B02}" srcId="{FAF12E6D-53F4-470F-94D3-3336BF7D7B02}" destId="{033E3C87-F074-4E52-B8FE-DDE2E8F38A78}" srcOrd="1" destOrd="0" parTransId="{44F79079-8EB2-4719-A4A7-0E2D69FCDBBE}" sibTransId="{83A8ACA2-36D2-424A-ABF3-A1D3E38FDD0E}"/>
    <dgm:cxn modelId="{A7FA2AD2-8DA2-4A00-BA1A-D8B72E94F0DD}" srcId="{FAF12E6D-53F4-470F-94D3-3336BF7D7B02}" destId="{E3A40EA5-2E4F-4A37-8A04-ECEC2AA64B70}" srcOrd="2" destOrd="0" parTransId="{515C3370-A9AB-441B-83CA-EC92CC1C277B}" sibTransId="{65AC9B1A-5129-4C95-99DA-FD6BEC544048}"/>
    <dgm:cxn modelId="{E7B2E102-9BB8-4791-B5D1-05DE62E630A5}" srcId="{FAF12E6D-53F4-470F-94D3-3336BF7D7B02}" destId="{650C0773-6679-4A6A-9322-65BD43CCD5FD}" srcOrd="0" destOrd="0" parTransId="{AB2D17D5-76CE-4AE6-ABD0-A33DBA3B450B}" sibTransId="{0974575C-5925-4172-808D-756877363224}"/>
    <dgm:cxn modelId="{0908096E-8C03-456D-A1C1-093C0E373808}" type="presOf" srcId="{650C0773-6679-4A6A-9322-65BD43CCD5FD}" destId="{C931096D-3DFA-426F-B136-F864AE263E98}" srcOrd="0" destOrd="0" presId="urn:microsoft.com/office/officeart/2005/8/layout/vList3"/>
    <dgm:cxn modelId="{72EB3388-0FBC-46D7-B958-66E8C2744457}" type="presOf" srcId="{033E3C87-F074-4E52-B8FE-DDE2E8F38A78}" destId="{7B3902BE-AE44-444E-A835-A983A8545EBC}" srcOrd="0" destOrd="0" presId="urn:microsoft.com/office/officeart/2005/8/layout/vList3"/>
    <dgm:cxn modelId="{07CD027D-9BA1-4FC1-9E55-34408994B178}" srcId="{FAF12E6D-53F4-470F-94D3-3336BF7D7B02}" destId="{731DA163-9C4A-4800-94A4-CC0D5318BAE5}" srcOrd="3" destOrd="0" parTransId="{60CC398D-3D16-4643-A604-12F2D7BA2644}" sibTransId="{D13D97B3-EB80-4B0F-945A-E70BF0CB981E}"/>
    <dgm:cxn modelId="{171DDC71-4B72-442A-AB7A-249065E66B4C}" type="presOf" srcId="{E3A40EA5-2E4F-4A37-8A04-ECEC2AA64B70}" destId="{2FB6959B-E225-48A1-99B2-F9B76DAF9969}" srcOrd="0" destOrd="0" presId="urn:microsoft.com/office/officeart/2005/8/layout/vList3"/>
    <dgm:cxn modelId="{55B3654C-D169-405A-AB56-58E46A8AB4D5}" type="presOf" srcId="{FAF12E6D-53F4-470F-94D3-3336BF7D7B02}" destId="{C6556255-E859-4B18-8B02-073267E7EFA1}" srcOrd="0" destOrd="0" presId="urn:microsoft.com/office/officeart/2005/8/layout/vList3"/>
    <dgm:cxn modelId="{75EB9416-1516-46D8-9DCC-72E1B0151528}" type="presParOf" srcId="{C6556255-E859-4B18-8B02-073267E7EFA1}" destId="{4B2AE3A1-44A4-44F1-90FC-299552966DFC}" srcOrd="0" destOrd="0" presId="urn:microsoft.com/office/officeart/2005/8/layout/vList3"/>
    <dgm:cxn modelId="{0326EE91-1525-4D58-B819-6B09D4FC33D6}" type="presParOf" srcId="{4B2AE3A1-44A4-44F1-90FC-299552966DFC}" destId="{BB75DE36-0781-4A07-A0AE-AD9F7A872305}" srcOrd="0" destOrd="0" presId="urn:microsoft.com/office/officeart/2005/8/layout/vList3"/>
    <dgm:cxn modelId="{378D7E97-CCB1-4953-9D13-D05E883F3457}" type="presParOf" srcId="{4B2AE3A1-44A4-44F1-90FC-299552966DFC}" destId="{C931096D-3DFA-426F-B136-F864AE263E98}" srcOrd="1" destOrd="0" presId="urn:microsoft.com/office/officeart/2005/8/layout/vList3"/>
    <dgm:cxn modelId="{EC917231-A215-4098-BF5A-B69A6911AC8F}" type="presParOf" srcId="{C6556255-E859-4B18-8B02-073267E7EFA1}" destId="{4CC79A5E-A4C0-474D-84D5-649CD18D7AF7}" srcOrd="1" destOrd="0" presId="urn:microsoft.com/office/officeart/2005/8/layout/vList3"/>
    <dgm:cxn modelId="{E46DC2A6-4EC7-47CB-9244-3645B71F84C5}" type="presParOf" srcId="{C6556255-E859-4B18-8B02-073267E7EFA1}" destId="{F2F97068-0451-423C-B03A-B29DB43A81E2}" srcOrd="2" destOrd="0" presId="urn:microsoft.com/office/officeart/2005/8/layout/vList3"/>
    <dgm:cxn modelId="{D1FF99F2-AA4F-459A-A6FD-D8A052C420F0}" type="presParOf" srcId="{F2F97068-0451-423C-B03A-B29DB43A81E2}" destId="{C077C4C5-6F12-466E-9BE4-88C90F8DDA50}" srcOrd="0" destOrd="0" presId="urn:microsoft.com/office/officeart/2005/8/layout/vList3"/>
    <dgm:cxn modelId="{53E53DB4-D033-4E05-91BE-C3A9A1B973F9}" type="presParOf" srcId="{F2F97068-0451-423C-B03A-B29DB43A81E2}" destId="{7B3902BE-AE44-444E-A835-A983A8545EBC}" srcOrd="1" destOrd="0" presId="urn:microsoft.com/office/officeart/2005/8/layout/vList3"/>
    <dgm:cxn modelId="{F1946465-0894-4535-9BAC-BDD666577065}" type="presParOf" srcId="{C6556255-E859-4B18-8B02-073267E7EFA1}" destId="{B4A5A266-2193-428F-91AD-34B9284FF6E8}" srcOrd="3" destOrd="0" presId="urn:microsoft.com/office/officeart/2005/8/layout/vList3"/>
    <dgm:cxn modelId="{7935BDE5-2D32-4D9D-809C-8C3FC398150D}" type="presParOf" srcId="{C6556255-E859-4B18-8B02-073267E7EFA1}" destId="{1D288609-F390-4994-A3F2-B91A16CFA79D}" srcOrd="4" destOrd="0" presId="urn:microsoft.com/office/officeart/2005/8/layout/vList3"/>
    <dgm:cxn modelId="{09770FD2-E996-474E-A490-95AD4A372D2F}" type="presParOf" srcId="{1D288609-F390-4994-A3F2-B91A16CFA79D}" destId="{7CC28932-8425-4597-A974-6C7B3DCB840B}" srcOrd="0" destOrd="0" presId="urn:microsoft.com/office/officeart/2005/8/layout/vList3"/>
    <dgm:cxn modelId="{0D651E7A-7D68-4606-BA12-3EE27EE23B35}" type="presParOf" srcId="{1D288609-F390-4994-A3F2-B91A16CFA79D}" destId="{2FB6959B-E225-48A1-99B2-F9B76DAF9969}" srcOrd="1" destOrd="0" presId="urn:microsoft.com/office/officeart/2005/8/layout/vList3"/>
    <dgm:cxn modelId="{7421ADD4-883C-43CE-9FAC-555D84EB7B5E}" type="presParOf" srcId="{C6556255-E859-4B18-8B02-073267E7EFA1}" destId="{B0C95F10-4472-451F-9DDB-FDF9A14D2C3B}" srcOrd="5" destOrd="0" presId="urn:microsoft.com/office/officeart/2005/8/layout/vList3"/>
    <dgm:cxn modelId="{BE0E667E-9148-4B4C-82D8-1695833ED8DC}" type="presParOf" srcId="{C6556255-E859-4B18-8B02-073267E7EFA1}" destId="{403BCA98-6451-4F5F-A8B1-8F26008F2CFE}" srcOrd="6" destOrd="0" presId="urn:microsoft.com/office/officeart/2005/8/layout/vList3"/>
    <dgm:cxn modelId="{06A20BB5-96B0-4B8D-BB15-A0651D12224F}" type="presParOf" srcId="{403BCA98-6451-4F5F-A8B1-8F26008F2CFE}" destId="{D9569FB4-EB64-4010-8B60-6CD6F309F1B7}" srcOrd="0" destOrd="0" presId="urn:microsoft.com/office/officeart/2005/8/layout/vList3"/>
    <dgm:cxn modelId="{7E79DB21-0A40-42C3-A4D5-EEC113687914}" type="presParOf" srcId="{403BCA98-6451-4F5F-A8B1-8F26008F2CFE}" destId="{8735A58D-CEE9-4804-8C6F-AFCF16466054}" srcOrd="1" destOrd="0" presId="urn:microsoft.com/office/officeart/2005/8/layout/vList3"/>
  </dgm:cxnLst>
  <dgm:bg>
    <a:solidFill>
      <a:srgbClr val="E6E6E6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C0773-6679-4A6A-9322-65BD43CCD5F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4: Critical Infrastructure Site Visit</a:t>
          </a:r>
          <a:endParaRPr lang="en-US" b="1" dirty="0">
            <a:solidFill>
              <a:schemeClr val="tx1"/>
            </a:solidFill>
          </a:endParaRPr>
        </a:p>
      </dgm:t>
    </dgm:pt>
    <dgm:pt modelId="{AB2D17D5-76CE-4AE6-ABD0-A33DBA3B450B}" type="parTrans" cxnId="{E7B2E102-9BB8-4791-B5D1-05DE62E630A5}">
      <dgm:prSet/>
      <dgm:spPr/>
      <dgm:t>
        <a:bodyPr/>
        <a:lstStyle/>
        <a:p>
          <a:endParaRPr lang="en-US"/>
        </a:p>
      </dgm:t>
    </dgm:pt>
    <dgm:pt modelId="{0974575C-5925-4172-808D-756877363224}" type="sibTrans" cxnId="{E7B2E102-9BB8-4791-B5D1-05DE62E630A5}">
      <dgm:prSet/>
      <dgm:spPr/>
      <dgm:t>
        <a:bodyPr/>
        <a:lstStyle/>
        <a:p>
          <a:endParaRPr lang="en-US"/>
        </a:p>
      </dgm:t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Site Visit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Site Visit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731DA163-9C4A-4800-94A4-CC0D5318BAE5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Site Visit</a:t>
          </a:r>
          <a:endParaRPr lang="en-US" b="1" dirty="0">
            <a:solidFill>
              <a:schemeClr val="tx1"/>
            </a:solidFill>
          </a:endParaRPr>
        </a:p>
      </dgm:t>
    </dgm:pt>
    <dgm:pt modelId="{60CC398D-3D16-4643-A604-12F2D7BA2644}" type="parTrans" cxnId="{07CD027D-9BA1-4FC1-9E55-34408994B178}">
      <dgm:prSet/>
      <dgm:spPr/>
      <dgm:t>
        <a:bodyPr/>
        <a:lstStyle/>
        <a:p>
          <a:endParaRPr lang="en-US"/>
        </a:p>
      </dgm:t>
    </dgm:pt>
    <dgm:pt modelId="{D13D97B3-EB80-4B0F-945A-E70BF0CB981E}" type="sibTrans" cxnId="{07CD027D-9BA1-4FC1-9E55-34408994B178}">
      <dgm:prSet/>
      <dgm:spPr/>
      <dgm:t>
        <a:bodyPr/>
        <a:lstStyle/>
        <a:p>
          <a:endParaRPr lang="en-US"/>
        </a:p>
      </dgm:t>
    </dgm:pt>
    <dgm:pt modelId="{0F333788-8747-49F5-8576-54CD8670027D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4: Security Inspection and Validation</a:t>
          </a:r>
          <a:endParaRPr lang="en-US" dirty="0"/>
        </a:p>
      </dgm:t>
    </dgm:pt>
    <dgm:pt modelId="{CB578FA2-049E-4810-B1C0-731D2B9D5ACD}" type="parTrans" cxnId="{5D7E022A-ABC9-4F9C-B7AA-4608FF138747}">
      <dgm:prSet/>
      <dgm:spPr/>
      <dgm:t>
        <a:bodyPr/>
        <a:lstStyle/>
        <a:p>
          <a:endParaRPr lang="en-US"/>
        </a:p>
      </dgm:t>
    </dgm:pt>
    <dgm:pt modelId="{69206C35-5119-4940-AB6C-EE95B5631976}" type="sibTrans" cxnId="{5D7E022A-ABC9-4F9C-B7AA-4608FF138747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4BEC3962-6352-4862-B05B-EFD1924A6AA6}" type="pres">
      <dgm:prSet presAssocID="{0F333788-8747-49F5-8576-54CD8670027D}" presName="composite" presStyleCnt="0"/>
      <dgm:spPr/>
    </dgm:pt>
    <dgm:pt modelId="{456FFFE2-A691-4F0D-A2CB-B5B592433C46}" type="pres">
      <dgm:prSet presAssocID="{0F333788-8747-49F5-8576-54CD8670027D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8C10ECA-A801-43D8-ABAF-028B70403253}" type="pres">
      <dgm:prSet presAssocID="{0F333788-8747-49F5-8576-54CD8670027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2458F-2B46-4A5A-A934-848924572078}" type="pres">
      <dgm:prSet presAssocID="{69206C35-5119-4940-AB6C-EE95B5631976}" presName="spacing" presStyleCnt="0"/>
      <dgm:spPr/>
    </dgm:pt>
    <dgm:pt modelId="{4B2AE3A1-44A4-44F1-90FC-299552966DFC}" type="pres">
      <dgm:prSet presAssocID="{650C0773-6679-4A6A-9322-65BD43CCD5FD}" presName="composite" presStyleCnt="0"/>
      <dgm:spPr/>
    </dgm:pt>
    <dgm:pt modelId="{BB75DE36-0781-4A07-A0AE-AD9F7A872305}" type="pres">
      <dgm:prSet presAssocID="{650C0773-6679-4A6A-9322-65BD43CCD5FD}" presName="imgShp" presStyleLbl="fgImgPlace1" presStyleIdx="1" presStyleCnt="5" custLinFactNeighborX="5629" custLinFactNeighborY="42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31096D-3DFA-426F-B136-F864AE263E98}" type="pres">
      <dgm:prSet presAssocID="{650C0773-6679-4A6A-9322-65BD43CCD5F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9A5E-A4C0-474D-84D5-649CD18D7AF7}" type="pres">
      <dgm:prSet presAssocID="{0974575C-5925-4172-808D-756877363224}" presName="spacing" presStyleCnt="0"/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5F10-4472-451F-9DDB-FDF9A14D2C3B}" type="pres">
      <dgm:prSet presAssocID="{65AC9B1A-5129-4C95-99DA-FD6BEC544048}" presName="spacing" presStyleCnt="0"/>
      <dgm:spPr/>
    </dgm:pt>
    <dgm:pt modelId="{403BCA98-6451-4F5F-A8B1-8F26008F2CFE}" type="pres">
      <dgm:prSet presAssocID="{731DA163-9C4A-4800-94A4-CC0D5318BAE5}" presName="composite" presStyleCnt="0"/>
      <dgm:spPr/>
    </dgm:pt>
    <dgm:pt modelId="{D9569FB4-EB64-4010-8B60-6CD6F309F1B7}" type="pres">
      <dgm:prSet presAssocID="{731DA163-9C4A-4800-94A4-CC0D5318BAE5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35A58D-CEE9-4804-8C6F-AFCF16466054}" type="pres">
      <dgm:prSet presAssocID="{731DA163-9C4A-4800-94A4-CC0D5318BAE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B4346-9CC5-4D24-AA67-73F926EB6B02}" srcId="{FAF12E6D-53F4-470F-94D3-3336BF7D7B02}" destId="{033E3C87-F074-4E52-B8FE-DDE2E8F38A78}" srcOrd="2" destOrd="0" parTransId="{44F79079-8EB2-4719-A4A7-0E2D69FCDBBE}" sibTransId="{83A8ACA2-36D2-424A-ABF3-A1D3E38FDD0E}"/>
    <dgm:cxn modelId="{F476FF10-17B6-4294-BD1F-4DEC5CCD2E4C}" type="presOf" srcId="{0F333788-8747-49F5-8576-54CD8670027D}" destId="{48C10ECA-A801-43D8-ABAF-028B70403253}" srcOrd="0" destOrd="0" presId="urn:microsoft.com/office/officeart/2005/8/layout/vList3"/>
    <dgm:cxn modelId="{885B83AE-CDE6-4A78-B0D0-0876555986B7}" type="presOf" srcId="{731DA163-9C4A-4800-94A4-CC0D5318BAE5}" destId="{8735A58D-CEE9-4804-8C6F-AFCF16466054}" srcOrd="0" destOrd="0" presId="urn:microsoft.com/office/officeart/2005/8/layout/vList3"/>
    <dgm:cxn modelId="{A7FA2AD2-8DA2-4A00-BA1A-D8B72E94F0DD}" srcId="{FAF12E6D-53F4-470F-94D3-3336BF7D7B02}" destId="{E3A40EA5-2E4F-4A37-8A04-ECEC2AA64B70}" srcOrd="3" destOrd="0" parTransId="{515C3370-A9AB-441B-83CA-EC92CC1C277B}" sibTransId="{65AC9B1A-5129-4C95-99DA-FD6BEC544048}"/>
    <dgm:cxn modelId="{E7B2E102-9BB8-4791-B5D1-05DE62E630A5}" srcId="{FAF12E6D-53F4-470F-94D3-3336BF7D7B02}" destId="{650C0773-6679-4A6A-9322-65BD43CCD5FD}" srcOrd="1" destOrd="0" parTransId="{AB2D17D5-76CE-4AE6-ABD0-A33DBA3B450B}" sibTransId="{0974575C-5925-4172-808D-756877363224}"/>
    <dgm:cxn modelId="{8F1556D5-9284-49DD-BE55-89882C33D158}" type="presOf" srcId="{650C0773-6679-4A6A-9322-65BD43CCD5FD}" destId="{C931096D-3DFA-426F-B136-F864AE263E98}" srcOrd="0" destOrd="0" presId="urn:microsoft.com/office/officeart/2005/8/layout/vList3"/>
    <dgm:cxn modelId="{5D7E022A-ABC9-4F9C-B7AA-4608FF138747}" srcId="{FAF12E6D-53F4-470F-94D3-3336BF7D7B02}" destId="{0F333788-8747-49F5-8576-54CD8670027D}" srcOrd="0" destOrd="0" parTransId="{CB578FA2-049E-4810-B1C0-731D2B9D5ACD}" sibTransId="{69206C35-5119-4940-AB6C-EE95B5631976}"/>
    <dgm:cxn modelId="{55C54EEB-208E-4E00-9B48-E4E38B496CF2}" type="presOf" srcId="{E3A40EA5-2E4F-4A37-8A04-ECEC2AA64B70}" destId="{2FB6959B-E225-48A1-99B2-F9B76DAF9969}" srcOrd="0" destOrd="0" presId="urn:microsoft.com/office/officeart/2005/8/layout/vList3"/>
    <dgm:cxn modelId="{9F1EC612-FD35-49B8-98F1-C341853AAD7E}" type="presOf" srcId="{FAF12E6D-53F4-470F-94D3-3336BF7D7B02}" destId="{C6556255-E859-4B18-8B02-073267E7EFA1}" srcOrd="0" destOrd="0" presId="urn:microsoft.com/office/officeart/2005/8/layout/vList3"/>
    <dgm:cxn modelId="{07CD027D-9BA1-4FC1-9E55-34408994B178}" srcId="{FAF12E6D-53F4-470F-94D3-3336BF7D7B02}" destId="{731DA163-9C4A-4800-94A4-CC0D5318BAE5}" srcOrd="4" destOrd="0" parTransId="{60CC398D-3D16-4643-A604-12F2D7BA2644}" sibTransId="{D13D97B3-EB80-4B0F-945A-E70BF0CB981E}"/>
    <dgm:cxn modelId="{A2D9AECE-EE63-482B-9C7F-A3A645A9D9C4}" type="presOf" srcId="{033E3C87-F074-4E52-B8FE-DDE2E8F38A78}" destId="{7B3902BE-AE44-444E-A835-A983A8545EBC}" srcOrd="0" destOrd="0" presId="urn:microsoft.com/office/officeart/2005/8/layout/vList3"/>
    <dgm:cxn modelId="{0B557002-B281-4E72-B480-E732B38AB8BC}" type="presParOf" srcId="{C6556255-E859-4B18-8B02-073267E7EFA1}" destId="{4BEC3962-6352-4862-B05B-EFD1924A6AA6}" srcOrd="0" destOrd="0" presId="urn:microsoft.com/office/officeart/2005/8/layout/vList3"/>
    <dgm:cxn modelId="{11F818AD-82EA-4C8C-A693-6CA731885F12}" type="presParOf" srcId="{4BEC3962-6352-4862-B05B-EFD1924A6AA6}" destId="{456FFFE2-A691-4F0D-A2CB-B5B592433C46}" srcOrd="0" destOrd="0" presId="urn:microsoft.com/office/officeart/2005/8/layout/vList3"/>
    <dgm:cxn modelId="{FCAAABD6-55C6-49EB-ADB9-82748271D6A9}" type="presParOf" srcId="{4BEC3962-6352-4862-B05B-EFD1924A6AA6}" destId="{48C10ECA-A801-43D8-ABAF-028B70403253}" srcOrd="1" destOrd="0" presId="urn:microsoft.com/office/officeart/2005/8/layout/vList3"/>
    <dgm:cxn modelId="{35F825A0-3954-46AD-A543-FC03F467CB44}" type="presParOf" srcId="{C6556255-E859-4B18-8B02-073267E7EFA1}" destId="{34C2458F-2B46-4A5A-A934-848924572078}" srcOrd="1" destOrd="0" presId="urn:microsoft.com/office/officeart/2005/8/layout/vList3"/>
    <dgm:cxn modelId="{4D19C603-4EBE-463B-B028-1621F8539019}" type="presParOf" srcId="{C6556255-E859-4B18-8B02-073267E7EFA1}" destId="{4B2AE3A1-44A4-44F1-90FC-299552966DFC}" srcOrd="2" destOrd="0" presId="urn:microsoft.com/office/officeart/2005/8/layout/vList3"/>
    <dgm:cxn modelId="{50C8DD5F-461E-475C-B11D-F7270C0E0E4A}" type="presParOf" srcId="{4B2AE3A1-44A4-44F1-90FC-299552966DFC}" destId="{BB75DE36-0781-4A07-A0AE-AD9F7A872305}" srcOrd="0" destOrd="0" presId="urn:microsoft.com/office/officeart/2005/8/layout/vList3"/>
    <dgm:cxn modelId="{B47A927E-3CA7-4B6D-B5C2-FBCD5C62A82D}" type="presParOf" srcId="{4B2AE3A1-44A4-44F1-90FC-299552966DFC}" destId="{C931096D-3DFA-426F-B136-F864AE263E98}" srcOrd="1" destOrd="0" presId="urn:microsoft.com/office/officeart/2005/8/layout/vList3"/>
    <dgm:cxn modelId="{8F73BEF2-D86E-44A4-9A82-7F9169D4FB74}" type="presParOf" srcId="{C6556255-E859-4B18-8B02-073267E7EFA1}" destId="{4CC79A5E-A4C0-474D-84D5-649CD18D7AF7}" srcOrd="3" destOrd="0" presId="urn:microsoft.com/office/officeart/2005/8/layout/vList3"/>
    <dgm:cxn modelId="{6F249944-845D-4678-B819-2AA8FA215F7D}" type="presParOf" srcId="{C6556255-E859-4B18-8B02-073267E7EFA1}" destId="{F2F97068-0451-423C-B03A-B29DB43A81E2}" srcOrd="4" destOrd="0" presId="urn:microsoft.com/office/officeart/2005/8/layout/vList3"/>
    <dgm:cxn modelId="{C8DC6486-068A-43F2-9DAE-D8C8B55AED85}" type="presParOf" srcId="{F2F97068-0451-423C-B03A-B29DB43A81E2}" destId="{C077C4C5-6F12-466E-9BE4-88C90F8DDA50}" srcOrd="0" destOrd="0" presId="urn:microsoft.com/office/officeart/2005/8/layout/vList3"/>
    <dgm:cxn modelId="{B05B4CF8-8816-4A1B-BDF7-42A2BF33E538}" type="presParOf" srcId="{F2F97068-0451-423C-B03A-B29DB43A81E2}" destId="{7B3902BE-AE44-444E-A835-A983A8545EBC}" srcOrd="1" destOrd="0" presId="urn:microsoft.com/office/officeart/2005/8/layout/vList3"/>
    <dgm:cxn modelId="{8A284B6B-8111-4273-BCAC-054FFBBFABA1}" type="presParOf" srcId="{C6556255-E859-4B18-8B02-073267E7EFA1}" destId="{B4A5A266-2193-428F-91AD-34B9284FF6E8}" srcOrd="5" destOrd="0" presId="urn:microsoft.com/office/officeart/2005/8/layout/vList3"/>
    <dgm:cxn modelId="{4B0D1D8F-4852-41A3-85DA-C2452C340CAA}" type="presParOf" srcId="{C6556255-E859-4B18-8B02-073267E7EFA1}" destId="{1D288609-F390-4994-A3F2-B91A16CFA79D}" srcOrd="6" destOrd="0" presId="urn:microsoft.com/office/officeart/2005/8/layout/vList3"/>
    <dgm:cxn modelId="{116EB296-149A-43BD-AFCF-98B7DADD46F7}" type="presParOf" srcId="{1D288609-F390-4994-A3F2-B91A16CFA79D}" destId="{7CC28932-8425-4597-A974-6C7B3DCB840B}" srcOrd="0" destOrd="0" presId="urn:microsoft.com/office/officeart/2005/8/layout/vList3"/>
    <dgm:cxn modelId="{59974CF7-C044-4EAB-BEC8-8B48C43A8062}" type="presParOf" srcId="{1D288609-F390-4994-A3F2-B91A16CFA79D}" destId="{2FB6959B-E225-48A1-99B2-F9B76DAF9969}" srcOrd="1" destOrd="0" presId="urn:microsoft.com/office/officeart/2005/8/layout/vList3"/>
    <dgm:cxn modelId="{91596F52-C3E3-462D-A53A-4B983E87953E}" type="presParOf" srcId="{C6556255-E859-4B18-8B02-073267E7EFA1}" destId="{B0C95F10-4472-451F-9DDB-FDF9A14D2C3B}" srcOrd="7" destOrd="0" presId="urn:microsoft.com/office/officeart/2005/8/layout/vList3"/>
    <dgm:cxn modelId="{5E155585-F125-431E-92F4-65F1FA14231F}" type="presParOf" srcId="{C6556255-E859-4B18-8B02-073267E7EFA1}" destId="{403BCA98-6451-4F5F-A8B1-8F26008F2CFE}" srcOrd="8" destOrd="0" presId="urn:microsoft.com/office/officeart/2005/8/layout/vList3"/>
    <dgm:cxn modelId="{A17F4595-B56D-4653-8D47-D77584EE962A}" type="presParOf" srcId="{403BCA98-6451-4F5F-A8B1-8F26008F2CFE}" destId="{D9569FB4-EB64-4010-8B60-6CD6F309F1B7}" srcOrd="0" destOrd="0" presId="urn:microsoft.com/office/officeart/2005/8/layout/vList3"/>
    <dgm:cxn modelId="{AB1017D1-711B-4327-AABA-1FC4175C6CAE}" type="presParOf" srcId="{403BCA98-6451-4F5F-A8B1-8F26008F2CFE}" destId="{8735A58D-CEE9-4804-8C6F-AFCF164660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C0773-6679-4A6A-9322-65BD43CCD5F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4: Critical Infrastructure Site Visit</a:t>
          </a:r>
          <a:endParaRPr lang="en-US" b="1" dirty="0">
            <a:solidFill>
              <a:schemeClr val="tx1"/>
            </a:solidFill>
          </a:endParaRPr>
        </a:p>
      </dgm:t>
    </dgm:pt>
    <dgm:pt modelId="{AB2D17D5-76CE-4AE6-ABD0-A33DBA3B450B}" type="parTrans" cxnId="{E7B2E102-9BB8-4791-B5D1-05DE62E630A5}">
      <dgm:prSet/>
      <dgm:spPr/>
      <dgm:t>
        <a:bodyPr/>
        <a:lstStyle/>
        <a:p>
          <a:endParaRPr lang="en-US"/>
        </a:p>
      </dgm:t>
    </dgm:pt>
    <dgm:pt modelId="{0974575C-5925-4172-808D-756877363224}" type="sibTrans" cxnId="{E7B2E102-9BB8-4791-B5D1-05DE62E630A5}">
      <dgm:prSet/>
      <dgm:spPr/>
      <dgm:t>
        <a:bodyPr/>
        <a:lstStyle/>
        <a:p>
          <a:endParaRPr lang="en-US"/>
        </a:p>
      </dgm:t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Site Visit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Site Visit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731DA163-9C4A-4800-94A4-CC0D5318BAE5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Site Visit</a:t>
          </a:r>
          <a:endParaRPr lang="en-US" b="1" dirty="0">
            <a:solidFill>
              <a:schemeClr val="tx1"/>
            </a:solidFill>
          </a:endParaRPr>
        </a:p>
      </dgm:t>
    </dgm:pt>
    <dgm:pt modelId="{60CC398D-3D16-4643-A604-12F2D7BA2644}" type="parTrans" cxnId="{07CD027D-9BA1-4FC1-9E55-34408994B178}">
      <dgm:prSet/>
      <dgm:spPr/>
      <dgm:t>
        <a:bodyPr/>
        <a:lstStyle/>
        <a:p>
          <a:endParaRPr lang="en-US"/>
        </a:p>
      </dgm:t>
    </dgm:pt>
    <dgm:pt modelId="{D13D97B3-EB80-4B0F-945A-E70BF0CB981E}" type="sibTrans" cxnId="{07CD027D-9BA1-4FC1-9E55-34408994B178}">
      <dgm:prSet/>
      <dgm:spPr/>
      <dgm:t>
        <a:bodyPr/>
        <a:lstStyle/>
        <a:p>
          <a:endParaRPr lang="en-US"/>
        </a:p>
      </dgm:t>
    </dgm:pt>
    <dgm:pt modelId="{0F333788-8747-49F5-8576-54CD8670027D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4: Security Inspection and Validation</a:t>
          </a:r>
          <a:endParaRPr lang="en-US" dirty="0"/>
        </a:p>
      </dgm:t>
    </dgm:pt>
    <dgm:pt modelId="{CB578FA2-049E-4810-B1C0-731D2B9D5ACD}" type="parTrans" cxnId="{5D7E022A-ABC9-4F9C-B7AA-4608FF138747}">
      <dgm:prSet/>
      <dgm:spPr/>
      <dgm:t>
        <a:bodyPr/>
        <a:lstStyle/>
        <a:p>
          <a:endParaRPr lang="en-US"/>
        </a:p>
      </dgm:t>
    </dgm:pt>
    <dgm:pt modelId="{69206C35-5119-4940-AB6C-EE95B5631976}" type="sibTrans" cxnId="{5D7E022A-ABC9-4F9C-B7AA-4608FF138747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4BEC3962-6352-4862-B05B-EFD1924A6AA6}" type="pres">
      <dgm:prSet presAssocID="{0F333788-8747-49F5-8576-54CD8670027D}" presName="composite" presStyleCnt="0"/>
      <dgm:spPr/>
    </dgm:pt>
    <dgm:pt modelId="{456FFFE2-A691-4F0D-A2CB-B5B592433C46}" type="pres">
      <dgm:prSet presAssocID="{0F333788-8747-49F5-8576-54CD8670027D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8C10ECA-A801-43D8-ABAF-028B70403253}" type="pres">
      <dgm:prSet presAssocID="{0F333788-8747-49F5-8576-54CD8670027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2458F-2B46-4A5A-A934-848924572078}" type="pres">
      <dgm:prSet presAssocID="{69206C35-5119-4940-AB6C-EE95B5631976}" presName="spacing" presStyleCnt="0"/>
      <dgm:spPr/>
    </dgm:pt>
    <dgm:pt modelId="{4B2AE3A1-44A4-44F1-90FC-299552966DFC}" type="pres">
      <dgm:prSet presAssocID="{650C0773-6679-4A6A-9322-65BD43CCD5FD}" presName="composite" presStyleCnt="0"/>
      <dgm:spPr/>
    </dgm:pt>
    <dgm:pt modelId="{BB75DE36-0781-4A07-A0AE-AD9F7A872305}" type="pres">
      <dgm:prSet presAssocID="{650C0773-6679-4A6A-9322-65BD43CCD5FD}" presName="imgShp" presStyleLbl="fgImgPlace1" presStyleIdx="1" presStyleCnt="5" custLinFactNeighborX="5629" custLinFactNeighborY="42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31096D-3DFA-426F-B136-F864AE263E98}" type="pres">
      <dgm:prSet presAssocID="{650C0773-6679-4A6A-9322-65BD43CCD5F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9A5E-A4C0-474D-84D5-649CD18D7AF7}" type="pres">
      <dgm:prSet presAssocID="{0974575C-5925-4172-808D-756877363224}" presName="spacing" presStyleCnt="0"/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3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5F10-4472-451F-9DDB-FDF9A14D2C3B}" type="pres">
      <dgm:prSet presAssocID="{65AC9B1A-5129-4C95-99DA-FD6BEC544048}" presName="spacing" presStyleCnt="0"/>
      <dgm:spPr/>
    </dgm:pt>
    <dgm:pt modelId="{403BCA98-6451-4F5F-A8B1-8F26008F2CFE}" type="pres">
      <dgm:prSet presAssocID="{731DA163-9C4A-4800-94A4-CC0D5318BAE5}" presName="composite" presStyleCnt="0"/>
      <dgm:spPr/>
    </dgm:pt>
    <dgm:pt modelId="{D9569FB4-EB64-4010-8B60-6CD6F309F1B7}" type="pres">
      <dgm:prSet presAssocID="{731DA163-9C4A-4800-94A4-CC0D5318BAE5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35A58D-CEE9-4804-8C6F-AFCF16466054}" type="pres">
      <dgm:prSet presAssocID="{731DA163-9C4A-4800-94A4-CC0D5318BAE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B4346-9CC5-4D24-AA67-73F926EB6B02}" srcId="{FAF12E6D-53F4-470F-94D3-3336BF7D7B02}" destId="{033E3C87-F074-4E52-B8FE-DDE2E8F38A78}" srcOrd="2" destOrd="0" parTransId="{44F79079-8EB2-4719-A4A7-0E2D69FCDBBE}" sibTransId="{83A8ACA2-36D2-424A-ABF3-A1D3E38FDD0E}"/>
    <dgm:cxn modelId="{A7FA2AD2-8DA2-4A00-BA1A-D8B72E94F0DD}" srcId="{FAF12E6D-53F4-470F-94D3-3336BF7D7B02}" destId="{E3A40EA5-2E4F-4A37-8A04-ECEC2AA64B70}" srcOrd="3" destOrd="0" parTransId="{515C3370-A9AB-441B-83CA-EC92CC1C277B}" sibTransId="{65AC9B1A-5129-4C95-99DA-FD6BEC544048}"/>
    <dgm:cxn modelId="{8EBEB003-9CA3-4E07-A00D-0DEF51C0702C}" type="presOf" srcId="{E3A40EA5-2E4F-4A37-8A04-ECEC2AA64B70}" destId="{2FB6959B-E225-48A1-99B2-F9B76DAF9969}" srcOrd="0" destOrd="0" presId="urn:microsoft.com/office/officeart/2005/8/layout/vList3"/>
    <dgm:cxn modelId="{E7B2E102-9BB8-4791-B5D1-05DE62E630A5}" srcId="{FAF12E6D-53F4-470F-94D3-3336BF7D7B02}" destId="{650C0773-6679-4A6A-9322-65BD43CCD5FD}" srcOrd="1" destOrd="0" parTransId="{AB2D17D5-76CE-4AE6-ABD0-A33DBA3B450B}" sibTransId="{0974575C-5925-4172-808D-756877363224}"/>
    <dgm:cxn modelId="{151DE4DC-346C-4D87-B3DD-692808C3CF3A}" type="presOf" srcId="{FAF12E6D-53F4-470F-94D3-3336BF7D7B02}" destId="{C6556255-E859-4B18-8B02-073267E7EFA1}" srcOrd="0" destOrd="0" presId="urn:microsoft.com/office/officeart/2005/8/layout/vList3"/>
    <dgm:cxn modelId="{5D7E022A-ABC9-4F9C-B7AA-4608FF138747}" srcId="{FAF12E6D-53F4-470F-94D3-3336BF7D7B02}" destId="{0F333788-8747-49F5-8576-54CD8670027D}" srcOrd="0" destOrd="0" parTransId="{CB578FA2-049E-4810-B1C0-731D2B9D5ACD}" sibTransId="{69206C35-5119-4940-AB6C-EE95B5631976}"/>
    <dgm:cxn modelId="{E2FDA9C9-5CF8-4E61-A9AE-693CB639C1FA}" type="presOf" srcId="{0F333788-8747-49F5-8576-54CD8670027D}" destId="{48C10ECA-A801-43D8-ABAF-028B70403253}" srcOrd="0" destOrd="0" presId="urn:microsoft.com/office/officeart/2005/8/layout/vList3"/>
    <dgm:cxn modelId="{07CD027D-9BA1-4FC1-9E55-34408994B178}" srcId="{FAF12E6D-53F4-470F-94D3-3336BF7D7B02}" destId="{731DA163-9C4A-4800-94A4-CC0D5318BAE5}" srcOrd="4" destOrd="0" parTransId="{60CC398D-3D16-4643-A604-12F2D7BA2644}" sibTransId="{D13D97B3-EB80-4B0F-945A-E70BF0CB981E}"/>
    <dgm:cxn modelId="{6482C48F-B7B4-476B-A0F9-5651B7EED085}" type="presOf" srcId="{650C0773-6679-4A6A-9322-65BD43CCD5FD}" destId="{C931096D-3DFA-426F-B136-F864AE263E98}" srcOrd="0" destOrd="0" presId="urn:microsoft.com/office/officeart/2005/8/layout/vList3"/>
    <dgm:cxn modelId="{102BD979-7BB2-47D7-B2BB-E9EDC0F7692F}" type="presOf" srcId="{731DA163-9C4A-4800-94A4-CC0D5318BAE5}" destId="{8735A58D-CEE9-4804-8C6F-AFCF16466054}" srcOrd="0" destOrd="0" presId="urn:microsoft.com/office/officeart/2005/8/layout/vList3"/>
    <dgm:cxn modelId="{7D6D2C27-6860-42FD-A174-B599166C61F3}" type="presOf" srcId="{033E3C87-F074-4E52-B8FE-DDE2E8F38A78}" destId="{7B3902BE-AE44-444E-A835-A983A8545EBC}" srcOrd="0" destOrd="0" presId="urn:microsoft.com/office/officeart/2005/8/layout/vList3"/>
    <dgm:cxn modelId="{CB5E300F-9CBA-435F-94CA-879001356CA3}" type="presParOf" srcId="{C6556255-E859-4B18-8B02-073267E7EFA1}" destId="{4BEC3962-6352-4862-B05B-EFD1924A6AA6}" srcOrd="0" destOrd="0" presId="urn:microsoft.com/office/officeart/2005/8/layout/vList3"/>
    <dgm:cxn modelId="{89E03888-B296-4B53-8288-1E7AEC4F17E2}" type="presParOf" srcId="{4BEC3962-6352-4862-B05B-EFD1924A6AA6}" destId="{456FFFE2-A691-4F0D-A2CB-B5B592433C46}" srcOrd="0" destOrd="0" presId="urn:microsoft.com/office/officeart/2005/8/layout/vList3"/>
    <dgm:cxn modelId="{24F74F7A-43EA-4B45-8B9C-1D8B4AB553F2}" type="presParOf" srcId="{4BEC3962-6352-4862-B05B-EFD1924A6AA6}" destId="{48C10ECA-A801-43D8-ABAF-028B70403253}" srcOrd="1" destOrd="0" presId="urn:microsoft.com/office/officeart/2005/8/layout/vList3"/>
    <dgm:cxn modelId="{6885BEA5-07FC-435A-A74E-8CACA3179409}" type="presParOf" srcId="{C6556255-E859-4B18-8B02-073267E7EFA1}" destId="{34C2458F-2B46-4A5A-A934-848924572078}" srcOrd="1" destOrd="0" presId="urn:microsoft.com/office/officeart/2005/8/layout/vList3"/>
    <dgm:cxn modelId="{4DDB016F-1595-41EC-807A-9F37D2C29596}" type="presParOf" srcId="{C6556255-E859-4B18-8B02-073267E7EFA1}" destId="{4B2AE3A1-44A4-44F1-90FC-299552966DFC}" srcOrd="2" destOrd="0" presId="urn:microsoft.com/office/officeart/2005/8/layout/vList3"/>
    <dgm:cxn modelId="{081A2A32-EA30-4F40-8151-79835B8C5435}" type="presParOf" srcId="{4B2AE3A1-44A4-44F1-90FC-299552966DFC}" destId="{BB75DE36-0781-4A07-A0AE-AD9F7A872305}" srcOrd="0" destOrd="0" presId="urn:microsoft.com/office/officeart/2005/8/layout/vList3"/>
    <dgm:cxn modelId="{80D88AD3-EE57-48B8-96E3-E744457A8726}" type="presParOf" srcId="{4B2AE3A1-44A4-44F1-90FC-299552966DFC}" destId="{C931096D-3DFA-426F-B136-F864AE263E98}" srcOrd="1" destOrd="0" presId="urn:microsoft.com/office/officeart/2005/8/layout/vList3"/>
    <dgm:cxn modelId="{D17EA8D9-A964-4B7B-AA99-035B1D8560CD}" type="presParOf" srcId="{C6556255-E859-4B18-8B02-073267E7EFA1}" destId="{4CC79A5E-A4C0-474D-84D5-649CD18D7AF7}" srcOrd="3" destOrd="0" presId="urn:microsoft.com/office/officeart/2005/8/layout/vList3"/>
    <dgm:cxn modelId="{B3DD36D5-268A-4FEF-B5D5-EA90EA0916FD}" type="presParOf" srcId="{C6556255-E859-4B18-8B02-073267E7EFA1}" destId="{F2F97068-0451-423C-B03A-B29DB43A81E2}" srcOrd="4" destOrd="0" presId="urn:microsoft.com/office/officeart/2005/8/layout/vList3"/>
    <dgm:cxn modelId="{C55A1A4B-485A-4D06-ADE9-775D12F8A687}" type="presParOf" srcId="{F2F97068-0451-423C-B03A-B29DB43A81E2}" destId="{C077C4C5-6F12-466E-9BE4-88C90F8DDA50}" srcOrd="0" destOrd="0" presId="urn:microsoft.com/office/officeart/2005/8/layout/vList3"/>
    <dgm:cxn modelId="{242B7283-6A17-465D-B86D-073CCB6D9B52}" type="presParOf" srcId="{F2F97068-0451-423C-B03A-B29DB43A81E2}" destId="{7B3902BE-AE44-444E-A835-A983A8545EBC}" srcOrd="1" destOrd="0" presId="urn:microsoft.com/office/officeart/2005/8/layout/vList3"/>
    <dgm:cxn modelId="{869F4EDB-9285-48C7-AA85-0EC9689A0BF5}" type="presParOf" srcId="{C6556255-E859-4B18-8B02-073267E7EFA1}" destId="{B4A5A266-2193-428F-91AD-34B9284FF6E8}" srcOrd="5" destOrd="0" presId="urn:microsoft.com/office/officeart/2005/8/layout/vList3"/>
    <dgm:cxn modelId="{73828C6B-1315-4F86-8774-167A5CAB3556}" type="presParOf" srcId="{C6556255-E859-4B18-8B02-073267E7EFA1}" destId="{1D288609-F390-4994-A3F2-B91A16CFA79D}" srcOrd="6" destOrd="0" presId="urn:microsoft.com/office/officeart/2005/8/layout/vList3"/>
    <dgm:cxn modelId="{1A7BB1A9-5020-4F5F-AFF5-25A33D6E0F0E}" type="presParOf" srcId="{1D288609-F390-4994-A3F2-B91A16CFA79D}" destId="{7CC28932-8425-4597-A974-6C7B3DCB840B}" srcOrd="0" destOrd="0" presId="urn:microsoft.com/office/officeart/2005/8/layout/vList3"/>
    <dgm:cxn modelId="{125A5C0F-61B8-404C-B651-74703B56FA53}" type="presParOf" srcId="{1D288609-F390-4994-A3F2-B91A16CFA79D}" destId="{2FB6959B-E225-48A1-99B2-F9B76DAF9969}" srcOrd="1" destOrd="0" presId="urn:microsoft.com/office/officeart/2005/8/layout/vList3"/>
    <dgm:cxn modelId="{69858478-9AAF-41F0-B621-D2CAC719B2F1}" type="presParOf" srcId="{C6556255-E859-4B18-8B02-073267E7EFA1}" destId="{B0C95F10-4472-451F-9DDB-FDF9A14D2C3B}" srcOrd="7" destOrd="0" presId="urn:microsoft.com/office/officeart/2005/8/layout/vList3"/>
    <dgm:cxn modelId="{E5A360A8-6F1D-4BDA-89DF-F67A40F04B16}" type="presParOf" srcId="{C6556255-E859-4B18-8B02-073267E7EFA1}" destId="{403BCA98-6451-4F5F-A8B1-8F26008F2CFE}" srcOrd="8" destOrd="0" presId="urn:microsoft.com/office/officeart/2005/8/layout/vList3"/>
    <dgm:cxn modelId="{5F5F12DC-159D-4FEA-A371-C12813C17DA8}" type="presParOf" srcId="{403BCA98-6451-4F5F-A8B1-8F26008F2CFE}" destId="{D9569FB4-EB64-4010-8B60-6CD6F309F1B7}" srcOrd="0" destOrd="0" presId="urn:microsoft.com/office/officeart/2005/8/layout/vList3"/>
    <dgm:cxn modelId="{F6C07E24-44C6-4D00-B4CB-43617CB6895D}" type="presParOf" srcId="{403BCA98-6451-4F5F-A8B1-8F26008F2CFE}" destId="{8735A58D-CEE9-4804-8C6F-AFCF16466054}" srcOrd="1" destOrd="0" presId="urn:microsoft.com/office/officeart/2005/8/layout/vList3"/>
  </dgm:cxnLst>
  <dgm:bg>
    <a:solidFill>
      <a:srgbClr val="E6E6E6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5: Standoff Distances 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6: Security Countermeasure Recommendations 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0" presStyleCnt="2" custScaleX="74939" custScaleY="74939" custLinFactNeighborY="70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0" presStyleCnt="2" custLinFactNeighborY="11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1" presStyleCnt="2" custScaleX="74939" custScaleY="74939" custLinFactNeighborY="-61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1" presStyleCnt="2" custLinFactNeighborY="-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B4346-9CC5-4D24-AA67-73F926EB6B02}" srcId="{FAF12E6D-53F4-470F-94D3-3336BF7D7B02}" destId="{033E3C87-F074-4E52-B8FE-DDE2E8F38A78}" srcOrd="0" destOrd="0" parTransId="{44F79079-8EB2-4719-A4A7-0E2D69FCDBBE}" sibTransId="{83A8ACA2-36D2-424A-ABF3-A1D3E38FDD0E}"/>
    <dgm:cxn modelId="{234D438A-2AE4-46DA-BAA5-641EBF705432}" type="presOf" srcId="{E3A40EA5-2E4F-4A37-8A04-ECEC2AA64B70}" destId="{2FB6959B-E225-48A1-99B2-F9B76DAF9969}" srcOrd="0" destOrd="0" presId="urn:microsoft.com/office/officeart/2005/8/layout/vList3"/>
    <dgm:cxn modelId="{41F34C5C-03B0-45EA-B0C7-CDC1C66F8771}" type="presOf" srcId="{FAF12E6D-53F4-470F-94D3-3336BF7D7B02}" destId="{C6556255-E859-4B18-8B02-073267E7EFA1}" srcOrd="0" destOrd="0" presId="urn:microsoft.com/office/officeart/2005/8/layout/vList3"/>
    <dgm:cxn modelId="{A7FA2AD2-8DA2-4A00-BA1A-D8B72E94F0DD}" srcId="{FAF12E6D-53F4-470F-94D3-3336BF7D7B02}" destId="{E3A40EA5-2E4F-4A37-8A04-ECEC2AA64B70}" srcOrd="1" destOrd="0" parTransId="{515C3370-A9AB-441B-83CA-EC92CC1C277B}" sibTransId="{65AC9B1A-5129-4C95-99DA-FD6BEC544048}"/>
    <dgm:cxn modelId="{E023D6CE-EE78-4E79-912C-F5CE4C82A5DC}" type="presOf" srcId="{033E3C87-F074-4E52-B8FE-DDE2E8F38A78}" destId="{7B3902BE-AE44-444E-A835-A983A8545EBC}" srcOrd="0" destOrd="0" presId="urn:microsoft.com/office/officeart/2005/8/layout/vList3"/>
    <dgm:cxn modelId="{D83EDBC2-F915-4064-9606-60E38C92FFCC}" type="presParOf" srcId="{C6556255-E859-4B18-8B02-073267E7EFA1}" destId="{F2F97068-0451-423C-B03A-B29DB43A81E2}" srcOrd="0" destOrd="0" presId="urn:microsoft.com/office/officeart/2005/8/layout/vList3"/>
    <dgm:cxn modelId="{9DC08C20-04C5-4FE4-A141-CB3974CA4393}" type="presParOf" srcId="{F2F97068-0451-423C-B03A-B29DB43A81E2}" destId="{C077C4C5-6F12-466E-9BE4-88C90F8DDA50}" srcOrd="0" destOrd="0" presId="urn:microsoft.com/office/officeart/2005/8/layout/vList3"/>
    <dgm:cxn modelId="{61EEC867-9517-4D0E-BACE-529BC97C69A8}" type="presParOf" srcId="{F2F97068-0451-423C-B03A-B29DB43A81E2}" destId="{7B3902BE-AE44-444E-A835-A983A8545EBC}" srcOrd="1" destOrd="0" presId="urn:microsoft.com/office/officeart/2005/8/layout/vList3"/>
    <dgm:cxn modelId="{D818E106-DE2B-459A-9489-9113A5F204E0}" type="presParOf" srcId="{C6556255-E859-4B18-8B02-073267E7EFA1}" destId="{B4A5A266-2193-428F-91AD-34B9284FF6E8}" srcOrd="1" destOrd="0" presId="urn:microsoft.com/office/officeart/2005/8/layout/vList3"/>
    <dgm:cxn modelId="{00F2079D-ED40-4E5F-8EE2-ED019FCD050B}" type="presParOf" srcId="{C6556255-E859-4B18-8B02-073267E7EFA1}" destId="{1D288609-F390-4994-A3F2-B91A16CFA79D}" srcOrd="2" destOrd="0" presId="urn:microsoft.com/office/officeart/2005/8/layout/vList3"/>
    <dgm:cxn modelId="{F89611E3-EB10-4FC0-AFBF-5402172633B4}" type="presParOf" srcId="{1D288609-F390-4994-A3F2-B91A16CFA79D}" destId="{7CC28932-8425-4597-A974-6C7B3DCB840B}" srcOrd="0" destOrd="0" presId="urn:microsoft.com/office/officeart/2005/8/layout/vList3"/>
    <dgm:cxn modelId="{E66E024A-206A-443A-8DB0-CDD8F3825217}" type="presParOf" srcId="{1D288609-F390-4994-A3F2-B91A16CFA79D}" destId="{2FB6959B-E225-48A1-99B2-F9B76DAF99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5: Standoff Distances 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6: Security Countermeasure Recommendations 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0" presStyleCnt="2" custLinFactNeighborY="1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1" presStyleCnt="2" custLinFactNeighborY="-8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77466-DD5A-4650-B815-B98E16325172}" type="presOf" srcId="{FAF12E6D-53F4-470F-94D3-3336BF7D7B02}" destId="{C6556255-E859-4B18-8B02-073267E7EFA1}" srcOrd="0" destOrd="0" presId="urn:microsoft.com/office/officeart/2005/8/layout/vList3"/>
    <dgm:cxn modelId="{C42D687A-9A91-42D1-B278-AB6D611DE23A}" type="presOf" srcId="{033E3C87-F074-4E52-B8FE-DDE2E8F38A78}" destId="{7B3902BE-AE44-444E-A835-A983A8545EBC}" srcOrd="0" destOrd="0" presId="urn:microsoft.com/office/officeart/2005/8/layout/vList3"/>
    <dgm:cxn modelId="{8E4B4346-9CC5-4D24-AA67-73F926EB6B02}" srcId="{FAF12E6D-53F4-470F-94D3-3336BF7D7B02}" destId="{033E3C87-F074-4E52-B8FE-DDE2E8F38A78}" srcOrd="0" destOrd="0" parTransId="{44F79079-8EB2-4719-A4A7-0E2D69FCDBBE}" sibTransId="{83A8ACA2-36D2-424A-ABF3-A1D3E38FDD0E}"/>
    <dgm:cxn modelId="{A7FA2AD2-8DA2-4A00-BA1A-D8B72E94F0DD}" srcId="{FAF12E6D-53F4-470F-94D3-3336BF7D7B02}" destId="{E3A40EA5-2E4F-4A37-8A04-ECEC2AA64B70}" srcOrd="1" destOrd="0" parTransId="{515C3370-A9AB-441B-83CA-EC92CC1C277B}" sibTransId="{65AC9B1A-5129-4C95-99DA-FD6BEC544048}"/>
    <dgm:cxn modelId="{62CD7F82-8E0E-4C28-9938-EE4DBB674A90}" type="presOf" srcId="{E3A40EA5-2E4F-4A37-8A04-ECEC2AA64B70}" destId="{2FB6959B-E225-48A1-99B2-F9B76DAF9969}" srcOrd="0" destOrd="0" presId="urn:microsoft.com/office/officeart/2005/8/layout/vList3"/>
    <dgm:cxn modelId="{69BDE650-6850-499E-912D-B42114944FBC}" type="presParOf" srcId="{C6556255-E859-4B18-8B02-073267E7EFA1}" destId="{F2F97068-0451-423C-B03A-B29DB43A81E2}" srcOrd="0" destOrd="0" presId="urn:microsoft.com/office/officeart/2005/8/layout/vList3"/>
    <dgm:cxn modelId="{001E55B0-3DEA-49E4-AC38-E6D27F253613}" type="presParOf" srcId="{F2F97068-0451-423C-B03A-B29DB43A81E2}" destId="{C077C4C5-6F12-466E-9BE4-88C90F8DDA50}" srcOrd="0" destOrd="0" presId="urn:microsoft.com/office/officeart/2005/8/layout/vList3"/>
    <dgm:cxn modelId="{37CF4069-A135-4A87-8DBD-344695D75DF9}" type="presParOf" srcId="{F2F97068-0451-423C-B03A-B29DB43A81E2}" destId="{7B3902BE-AE44-444E-A835-A983A8545EBC}" srcOrd="1" destOrd="0" presId="urn:microsoft.com/office/officeart/2005/8/layout/vList3"/>
    <dgm:cxn modelId="{79CF0441-8810-4922-8450-818CC3D742F8}" type="presParOf" srcId="{C6556255-E859-4B18-8B02-073267E7EFA1}" destId="{B4A5A266-2193-428F-91AD-34B9284FF6E8}" srcOrd="1" destOrd="0" presId="urn:microsoft.com/office/officeart/2005/8/layout/vList3"/>
    <dgm:cxn modelId="{0D6EC434-0202-4AA1-B0F8-53CF44A1344B}" type="presParOf" srcId="{C6556255-E859-4B18-8B02-073267E7EFA1}" destId="{1D288609-F390-4994-A3F2-B91A16CFA79D}" srcOrd="2" destOrd="0" presId="urn:microsoft.com/office/officeart/2005/8/layout/vList3"/>
    <dgm:cxn modelId="{B1461CAB-3773-4AC0-AEB0-07D0CABCF9CF}" type="presParOf" srcId="{1D288609-F390-4994-A3F2-B91A16CFA79D}" destId="{7CC28932-8425-4597-A974-6C7B3DCB840B}" srcOrd="0" destOrd="0" presId="urn:microsoft.com/office/officeart/2005/8/layout/vList3"/>
    <dgm:cxn modelId="{BE5BF436-205F-4CAA-A9D5-060CB2EE904C}" type="presParOf" srcId="{1D288609-F390-4994-A3F2-B91A16CFA79D}" destId="{2FB6959B-E225-48A1-99B2-F9B76DAF9969}" srcOrd="1" destOrd="0" presId="urn:microsoft.com/office/officeart/2005/8/layout/vList3"/>
  </dgm:cxnLst>
  <dgm:bg>
    <a:solidFill>
      <a:srgbClr val="E6E6E6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C0773-6679-4A6A-9322-65BD43CCD5F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7: Preparation</a:t>
          </a:r>
          <a:endParaRPr lang="en-US" b="1" dirty="0">
            <a:solidFill>
              <a:schemeClr val="tx1"/>
            </a:solidFill>
          </a:endParaRPr>
        </a:p>
      </dgm:t>
    </dgm:pt>
    <dgm:pt modelId="{AB2D17D5-76CE-4AE6-ABD0-A33DBA3B450B}" type="parTrans" cxnId="{E7B2E102-9BB8-4791-B5D1-05DE62E630A5}">
      <dgm:prSet/>
      <dgm:spPr/>
      <dgm:t>
        <a:bodyPr/>
        <a:lstStyle/>
        <a:p>
          <a:endParaRPr lang="en-US"/>
        </a:p>
      </dgm:t>
    </dgm:pt>
    <dgm:pt modelId="{0974575C-5925-4172-808D-756877363224}" type="sibTrans" cxnId="{E7B2E102-9BB8-4791-B5D1-05DE62E630A5}">
      <dgm:prSet/>
      <dgm:spPr/>
      <dgm:t>
        <a:bodyPr/>
        <a:lstStyle/>
        <a:p>
          <a:endParaRPr lang="en-US"/>
        </a:p>
      </dgm:t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Preparation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7: Presentations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731DA163-9C4A-4800-94A4-CC0D5318BAE5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Presentations</a:t>
          </a:r>
          <a:endParaRPr lang="en-US" b="1" dirty="0">
            <a:solidFill>
              <a:schemeClr val="tx1"/>
            </a:solidFill>
          </a:endParaRPr>
        </a:p>
      </dgm:t>
    </dgm:pt>
    <dgm:pt modelId="{60CC398D-3D16-4643-A604-12F2D7BA2644}" type="parTrans" cxnId="{07CD027D-9BA1-4FC1-9E55-34408994B178}">
      <dgm:prSet/>
      <dgm:spPr/>
      <dgm:t>
        <a:bodyPr/>
        <a:lstStyle/>
        <a:p>
          <a:endParaRPr lang="en-US"/>
        </a:p>
      </dgm:t>
    </dgm:pt>
    <dgm:pt modelId="{D13D97B3-EB80-4B0F-945A-E70BF0CB981E}" type="sibTrans" cxnId="{07CD027D-9BA1-4FC1-9E55-34408994B178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4B2AE3A1-44A4-44F1-90FC-299552966DFC}" type="pres">
      <dgm:prSet presAssocID="{650C0773-6679-4A6A-9322-65BD43CCD5FD}" presName="composite" presStyleCnt="0"/>
      <dgm:spPr/>
    </dgm:pt>
    <dgm:pt modelId="{BB75DE36-0781-4A07-A0AE-AD9F7A872305}" type="pres">
      <dgm:prSet presAssocID="{650C0773-6679-4A6A-9322-65BD43CCD5FD}" presName="imgShp" presStyleLbl="fgImgPlace1" presStyleIdx="0" presStyleCnt="4" custScaleX="71318" custScaleY="71318" custLinFactNeighborX="5629" custLinFactNeighborY="29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31096D-3DFA-426F-B136-F864AE263E98}" type="pres">
      <dgm:prSet presAssocID="{650C0773-6679-4A6A-9322-65BD43CCD5FD}" presName="txShp" presStyleLbl="node1" presStyleIdx="0" presStyleCnt="4" custScaleX="93213" custScaleY="71318" custLinFactNeighborY="31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9A5E-A4C0-474D-84D5-649CD18D7AF7}" type="pres">
      <dgm:prSet presAssocID="{0974575C-5925-4172-808D-756877363224}" presName="spacing" presStyleCnt="0"/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1" presStyleCnt="4" custScaleX="71318" custScaleY="71318" custLinFactNeighborX="4614" custLinFactNeighborY="146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1" presStyleCnt="4" custScaleX="93213" custScaleY="71318" custLinFactNeighborY="16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2" presStyleCnt="4" custScaleX="71318" custScaleY="71318" custLinFactNeighborX="46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2" presStyleCnt="4" custScaleX="93213" custScaleY="7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5F10-4472-451F-9DDB-FDF9A14D2C3B}" type="pres">
      <dgm:prSet presAssocID="{65AC9B1A-5129-4C95-99DA-FD6BEC544048}" presName="spacing" presStyleCnt="0"/>
      <dgm:spPr/>
    </dgm:pt>
    <dgm:pt modelId="{403BCA98-6451-4F5F-A8B1-8F26008F2CFE}" type="pres">
      <dgm:prSet presAssocID="{731DA163-9C4A-4800-94A4-CC0D5318BAE5}" presName="composite" presStyleCnt="0"/>
      <dgm:spPr/>
    </dgm:pt>
    <dgm:pt modelId="{D9569FB4-EB64-4010-8B60-6CD6F309F1B7}" type="pres">
      <dgm:prSet presAssocID="{731DA163-9C4A-4800-94A4-CC0D5318BAE5}" presName="imgShp" presStyleLbl="fgImgPlace1" presStyleIdx="3" presStyleCnt="4" custScaleX="71318" custScaleY="71318" custLinFactNeighborX="4614" custLinFactNeighborY="-176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5A58D-CEE9-4804-8C6F-AFCF16466054}" type="pres">
      <dgm:prSet presAssocID="{731DA163-9C4A-4800-94A4-CC0D5318BAE5}" presName="txShp" presStyleLbl="node1" presStyleIdx="3" presStyleCnt="4" custScaleX="93213" custScaleY="71318" custLinFactNeighborY="-17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B4346-9CC5-4D24-AA67-73F926EB6B02}" srcId="{FAF12E6D-53F4-470F-94D3-3336BF7D7B02}" destId="{033E3C87-F074-4E52-B8FE-DDE2E8F38A78}" srcOrd="1" destOrd="0" parTransId="{44F79079-8EB2-4719-A4A7-0E2D69FCDBBE}" sibTransId="{83A8ACA2-36D2-424A-ABF3-A1D3E38FDD0E}"/>
    <dgm:cxn modelId="{A7FA2AD2-8DA2-4A00-BA1A-D8B72E94F0DD}" srcId="{FAF12E6D-53F4-470F-94D3-3336BF7D7B02}" destId="{E3A40EA5-2E4F-4A37-8A04-ECEC2AA64B70}" srcOrd="2" destOrd="0" parTransId="{515C3370-A9AB-441B-83CA-EC92CC1C277B}" sibTransId="{65AC9B1A-5129-4C95-99DA-FD6BEC544048}"/>
    <dgm:cxn modelId="{E7B2E102-9BB8-4791-B5D1-05DE62E630A5}" srcId="{FAF12E6D-53F4-470F-94D3-3336BF7D7B02}" destId="{650C0773-6679-4A6A-9322-65BD43CCD5FD}" srcOrd="0" destOrd="0" parTransId="{AB2D17D5-76CE-4AE6-ABD0-A33DBA3B450B}" sibTransId="{0974575C-5925-4172-808D-756877363224}"/>
    <dgm:cxn modelId="{50570C78-108B-48F9-9EF1-C13C9BD2B557}" type="presOf" srcId="{FAF12E6D-53F4-470F-94D3-3336BF7D7B02}" destId="{C6556255-E859-4B18-8B02-073267E7EFA1}" srcOrd="0" destOrd="0" presId="urn:microsoft.com/office/officeart/2005/8/layout/vList3"/>
    <dgm:cxn modelId="{3DE5BC62-EF1A-41FB-9F17-9C1C5003D119}" type="presOf" srcId="{650C0773-6679-4A6A-9322-65BD43CCD5FD}" destId="{C931096D-3DFA-426F-B136-F864AE263E98}" srcOrd="0" destOrd="0" presId="urn:microsoft.com/office/officeart/2005/8/layout/vList3"/>
    <dgm:cxn modelId="{07CD027D-9BA1-4FC1-9E55-34408994B178}" srcId="{FAF12E6D-53F4-470F-94D3-3336BF7D7B02}" destId="{731DA163-9C4A-4800-94A4-CC0D5318BAE5}" srcOrd="3" destOrd="0" parTransId="{60CC398D-3D16-4643-A604-12F2D7BA2644}" sibTransId="{D13D97B3-EB80-4B0F-945A-E70BF0CB981E}"/>
    <dgm:cxn modelId="{7B553402-052A-446F-8A68-47D7716710D8}" type="presOf" srcId="{731DA163-9C4A-4800-94A4-CC0D5318BAE5}" destId="{8735A58D-CEE9-4804-8C6F-AFCF16466054}" srcOrd="0" destOrd="0" presId="urn:microsoft.com/office/officeart/2005/8/layout/vList3"/>
    <dgm:cxn modelId="{4868449F-7C5C-4CC7-8233-E1203B94B44F}" type="presOf" srcId="{033E3C87-F074-4E52-B8FE-DDE2E8F38A78}" destId="{7B3902BE-AE44-444E-A835-A983A8545EBC}" srcOrd="0" destOrd="0" presId="urn:microsoft.com/office/officeart/2005/8/layout/vList3"/>
    <dgm:cxn modelId="{94056C80-B213-419C-BCFF-2519BCE1A6C6}" type="presOf" srcId="{E3A40EA5-2E4F-4A37-8A04-ECEC2AA64B70}" destId="{2FB6959B-E225-48A1-99B2-F9B76DAF9969}" srcOrd="0" destOrd="0" presId="urn:microsoft.com/office/officeart/2005/8/layout/vList3"/>
    <dgm:cxn modelId="{B7295547-2640-4F73-A814-272BD6C67316}" type="presParOf" srcId="{C6556255-E859-4B18-8B02-073267E7EFA1}" destId="{4B2AE3A1-44A4-44F1-90FC-299552966DFC}" srcOrd="0" destOrd="0" presId="urn:microsoft.com/office/officeart/2005/8/layout/vList3"/>
    <dgm:cxn modelId="{E501531C-EFC6-4D7F-B32C-1475A262FE4B}" type="presParOf" srcId="{4B2AE3A1-44A4-44F1-90FC-299552966DFC}" destId="{BB75DE36-0781-4A07-A0AE-AD9F7A872305}" srcOrd="0" destOrd="0" presId="urn:microsoft.com/office/officeart/2005/8/layout/vList3"/>
    <dgm:cxn modelId="{52254E17-CD69-421D-8D1B-122D0DE96A9F}" type="presParOf" srcId="{4B2AE3A1-44A4-44F1-90FC-299552966DFC}" destId="{C931096D-3DFA-426F-B136-F864AE263E98}" srcOrd="1" destOrd="0" presId="urn:microsoft.com/office/officeart/2005/8/layout/vList3"/>
    <dgm:cxn modelId="{9EABEBD0-46D7-4707-B45F-694952C268A4}" type="presParOf" srcId="{C6556255-E859-4B18-8B02-073267E7EFA1}" destId="{4CC79A5E-A4C0-474D-84D5-649CD18D7AF7}" srcOrd="1" destOrd="0" presId="urn:microsoft.com/office/officeart/2005/8/layout/vList3"/>
    <dgm:cxn modelId="{A28B1141-5511-4766-81F6-8AEC467FE49E}" type="presParOf" srcId="{C6556255-E859-4B18-8B02-073267E7EFA1}" destId="{F2F97068-0451-423C-B03A-B29DB43A81E2}" srcOrd="2" destOrd="0" presId="urn:microsoft.com/office/officeart/2005/8/layout/vList3"/>
    <dgm:cxn modelId="{A288C98A-BB7B-406E-BDF1-77625A31FFA2}" type="presParOf" srcId="{F2F97068-0451-423C-B03A-B29DB43A81E2}" destId="{C077C4C5-6F12-466E-9BE4-88C90F8DDA50}" srcOrd="0" destOrd="0" presId="urn:microsoft.com/office/officeart/2005/8/layout/vList3"/>
    <dgm:cxn modelId="{91067C4A-5108-45E8-BD1F-DD649AAFCD1B}" type="presParOf" srcId="{F2F97068-0451-423C-B03A-B29DB43A81E2}" destId="{7B3902BE-AE44-444E-A835-A983A8545EBC}" srcOrd="1" destOrd="0" presId="urn:microsoft.com/office/officeart/2005/8/layout/vList3"/>
    <dgm:cxn modelId="{44B614CF-FE96-4F3A-9C5F-E33FC6E460F3}" type="presParOf" srcId="{C6556255-E859-4B18-8B02-073267E7EFA1}" destId="{B4A5A266-2193-428F-91AD-34B9284FF6E8}" srcOrd="3" destOrd="0" presId="urn:microsoft.com/office/officeart/2005/8/layout/vList3"/>
    <dgm:cxn modelId="{14312E61-7315-4970-9BE7-0130D2BC9CE3}" type="presParOf" srcId="{C6556255-E859-4B18-8B02-073267E7EFA1}" destId="{1D288609-F390-4994-A3F2-B91A16CFA79D}" srcOrd="4" destOrd="0" presId="urn:microsoft.com/office/officeart/2005/8/layout/vList3"/>
    <dgm:cxn modelId="{8F071530-7085-43B1-B4AC-C776C6D988A8}" type="presParOf" srcId="{1D288609-F390-4994-A3F2-B91A16CFA79D}" destId="{7CC28932-8425-4597-A974-6C7B3DCB840B}" srcOrd="0" destOrd="0" presId="urn:microsoft.com/office/officeart/2005/8/layout/vList3"/>
    <dgm:cxn modelId="{4A563497-2E5A-4A5B-8DA2-746F4FB32B77}" type="presParOf" srcId="{1D288609-F390-4994-A3F2-B91A16CFA79D}" destId="{2FB6959B-E225-48A1-99B2-F9B76DAF9969}" srcOrd="1" destOrd="0" presId="urn:microsoft.com/office/officeart/2005/8/layout/vList3"/>
    <dgm:cxn modelId="{8563A129-A0ED-4023-8175-C4C583831046}" type="presParOf" srcId="{C6556255-E859-4B18-8B02-073267E7EFA1}" destId="{B0C95F10-4472-451F-9DDB-FDF9A14D2C3B}" srcOrd="5" destOrd="0" presId="urn:microsoft.com/office/officeart/2005/8/layout/vList3"/>
    <dgm:cxn modelId="{E5D1DE99-7FE2-4BB4-AEDB-E7347971AC0E}" type="presParOf" srcId="{C6556255-E859-4B18-8B02-073267E7EFA1}" destId="{403BCA98-6451-4F5F-A8B1-8F26008F2CFE}" srcOrd="6" destOrd="0" presId="urn:microsoft.com/office/officeart/2005/8/layout/vList3"/>
    <dgm:cxn modelId="{27A5A3F6-E093-482B-B910-73025A2FBA89}" type="presParOf" srcId="{403BCA98-6451-4F5F-A8B1-8F26008F2CFE}" destId="{D9569FB4-EB64-4010-8B60-6CD6F309F1B7}" srcOrd="0" destOrd="0" presId="urn:microsoft.com/office/officeart/2005/8/layout/vList3"/>
    <dgm:cxn modelId="{A23DEB23-8EEE-4E40-9B63-5A8ED6519574}" type="presParOf" srcId="{403BCA98-6451-4F5F-A8B1-8F26008F2CFE}" destId="{8735A58D-CEE9-4804-8C6F-AFCF164660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F12E6D-53F4-470F-94D3-3336BF7D7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0C0773-6679-4A6A-9322-65BD43CCD5F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7: Preparation</a:t>
          </a:r>
          <a:endParaRPr lang="en-US" b="1" dirty="0">
            <a:solidFill>
              <a:schemeClr val="tx1"/>
            </a:solidFill>
          </a:endParaRPr>
        </a:p>
      </dgm:t>
    </dgm:pt>
    <dgm:pt modelId="{AB2D17D5-76CE-4AE6-ABD0-A33DBA3B450B}" type="parTrans" cxnId="{E7B2E102-9BB8-4791-B5D1-05DE62E630A5}">
      <dgm:prSet/>
      <dgm:spPr/>
      <dgm:t>
        <a:bodyPr/>
        <a:lstStyle/>
        <a:p>
          <a:endParaRPr lang="en-US"/>
        </a:p>
      </dgm:t>
    </dgm:pt>
    <dgm:pt modelId="{0974575C-5925-4172-808D-756877363224}" type="sibTrans" cxnId="{E7B2E102-9BB8-4791-B5D1-05DE62E630A5}">
      <dgm:prSet/>
      <dgm:spPr/>
      <dgm:t>
        <a:bodyPr/>
        <a:lstStyle/>
        <a:p>
          <a:endParaRPr lang="en-US"/>
        </a:p>
      </dgm:t>
    </dgm:pt>
    <dgm:pt modelId="{033E3C87-F074-4E52-B8FE-DDE2E8F38A78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Preparation</a:t>
          </a:r>
          <a:endParaRPr lang="en-US" b="1" dirty="0">
            <a:solidFill>
              <a:schemeClr val="tx1"/>
            </a:solidFill>
          </a:endParaRPr>
        </a:p>
      </dgm:t>
    </dgm:pt>
    <dgm:pt modelId="{44F79079-8EB2-4719-A4A7-0E2D69FCDBBE}" type="parTrans" cxnId="{8E4B4346-9CC5-4D24-AA67-73F926EB6B02}">
      <dgm:prSet/>
      <dgm:spPr/>
      <dgm:t>
        <a:bodyPr/>
        <a:lstStyle/>
        <a:p>
          <a:endParaRPr lang="en-US"/>
        </a:p>
      </dgm:t>
    </dgm:pt>
    <dgm:pt modelId="{83A8ACA2-36D2-424A-ABF3-A1D3E38FDD0E}" type="sibTrans" cxnId="{8E4B4346-9CC5-4D24-AA67-73F926EB6B02}">
      <dgm:prSet/>
      <dgm:spPr/>
      <dgm:t>
        <a:bodyPr/>
        <a:lstStyle/>
        <a:p>
          <a:endParaRPr lang="en-US"/>
        </a:p>
      </dgm:t>
    </dgm:pt>
    <dgm:pt modelId="{E3A40EA5-2E4F-4A37-8A04-ECEC2AA64B7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Part 7: Presentations</a:t>
          </a:r>
          <a:endParaRPr lang="en-US" b="1" dirty="0">
            <a:solidFill>
              <a:schemeClr val="tx1"/>
            </a:solidFill>
          </a:endParaRPr>
        </a:p>
      </dgm:t>
    </dgm:pt>
    <dgm:pt modelId="{515C3370-A9AB-441B-83CA-EC92CC1C277B}" type="parTrans" cxnId="{A7FA2AD2-8DA2-4A00-BA1A-D8B72E94F0DD}">
      <dgm:prSet/>
      <dgm:spPr/>
      <dgm:t>
        <a:bodyPr/>
        <a:lstStyle/>
        <a:p>
          <a:endParaRPr lang="en-US"/>
        </a:p>
      </dgm:t>
    </dgm:pt>
    <dgm:pt modelId="{65AC9B1A-5129-4C95-99DA-FD6BEC544048}" type="sibTrans" cxnId="{A7FA2AD2-8DA2-4A00-BA1A-D8B72E94F0DD}">
      <dgm:prSet/>
      <dgm:spPr/>
      <dgm:t>
        <a:bodyPr/>
        <a:lstStyle/>
        <a:p>
          <a:endParaRPr lang="en-US"/>
        </a:p>
      </dgm:t>
    </dgm:pt>
    <dgm:pt modelId="{731DA163-9C4A-4800-94A4-CC0D5318BAE5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Continue Presentations</a:t>
          </a:r>
          <a:endParaRPr lang="en-US" b="1" dirty="0">
            <a:solidFill>
              <a:schemeClr val="tx1"/>
            </a:solidFill>
          </a:endParaRPr>
        </a:p>
      </dgm:t>
    </dgm:pt>
    <dgm:pt modelId="{60CC398D-3D16-4643-A604-12F2D7BA2644}" type="parTrans" cxnId="{07CD027D-9BA1-4FC1-9E55-34408994B178}">
      <dgm:prSet/>
      <dgm:spPr/>
      <dgm:t>
        <a:bodyPr/>
        <a:lstStyle/>
        <a:p>
          <a:endParaRPr lang="en-US"/>
        </a:p>
      </dgm:t>
    </dgm:pt>
    <dgm:pt modelId="{D13D97B3-EB80-4B0F-945A-E70BF0CB981E}" type="sibTrans" cxnId="{07CD027D-9BA1-4FC1-9E55-34408994B178}">
      <dgm:prSet/>
      <dgm:spPr/>
      <dgm:t>
        <a:bodyPr/>
        <a:lstStyle/>
        <a:p>
          <a:endParaRPr lang="en-US"/>
        </a:p>
      </dgm:t>
    </dgm:pt>
    <dgm:pt modelId="{C6556255-E859-4B18-8B02-073267E7EFA1}" type="pres">
      <dgm:prSet presAssocID="{FAF12E6D-53F4-470F-94D3-3336BF7D7B02}" presName="linearFlow" presStyleCnt="0">
        <dgm:presLayoutVars>
          <dgm:dir/>
          <dgm:resizeHandles val="exact"/>
        </dgm:presLayoutVars>
      </dgm:prSet>
      <dgm:spPr/>
    </dgm:pt>
    <dgm:pt modelId="{4B2AE3A1-44A4-44F1-90FC-299552966DFC}" type="pres">
      <dgm:prSet presAssocID="{650C0773-6679-4A6A-9322-65BD43CCD5FD}" presName="composite" presStyleCnt="0"/>
      <dgm:spPr/>
    </dgm:pt>
    <dgm:pt modelId="{BB75DE36-0781-4A07-A0AE-AD9F7A872305}" type="pres">
      <dgm:prSet presAssocID="{650C0773-6679-4A6A-9322-65BD43CCD5FD}" presName="imgShp" presStyleLbl="fgImgPlace1" presStyleIdx="0" presStyleCnt="4" custLinFactNeighborX="5629" custLinFactNeighborY="42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31096D-3DFA-426F-B136-F864AE263E98}" type="pres">
      <dgm:prSet presAssocID="{650C0773-6679-4A6A-9322-65BD43CCD5F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9A5E-A4C0-474D-84D5-649CD18D7AF7}" type="pres">
      <dgm:prSet presAssocID="{0974575C-5925-4172-808D-756877363224}" presName="spacing" presStyleCnt="0"/>
      <dgm:spPr/>
    </dgm:pt>
    <dgm:pt modelId="{F2F97068-0451-423C-B03A-B29DB43A81E2}" type="pres">
      <dgm:prSet presAssocID="{033E3C87-F074-4E52-B8FE-DDE2E8F38A78}" presName="composite" presStyleCnt="0"/>
      <dgm:spPr/>
    </dgm:pt>
    <dgm:pt modelId="{C077C4C5-6F12-466E-9BE4-88C90F8DDA50}" type="pres">
      <dgm:prSet presAssocID="{033E3C87-F074-4E52-B8FE-DDE2E8F38A78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3902BE-AE44-444E-A835-A983A8545EBC}" type="pres">
      <dgm:prSet presAssocID="{033E3C87-F074-4E52-B8FE-DDE2E8F38A7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266-2193-428F-91AD-34B9284FF6E8}" type="pres">
      <dgm:prSet presAssocID="{83A8ACA2-36D2-424A-ABF3-A1D3E38FDD0E}" presName="spacing" presStyleCnt="0"/>
      <dgm:spPr/>
    </dgm:pt>
    <dgm:pt modelId="{1D288609-F390-4994-A3F2-B91A16CFA79D}" type="pres">
      <dgm:prSet presAssocID="{E3A40EA5-2E4F-4A37-8A04-ECEC2AA64B70}" presName="composite" presStyleCnt="0"/>
      <dgm:spPr/>
    </dgm:pt>
    <dgm:pt modelId="{7CC28932-8425-4597-A974-6C7B3DCB840B}" type="pres">
      <dgm:prSet presAssocID="{E3A40EA5-2E4F-4A37-8A04-ECEC2AA64B70}" presName="imgShp" presStyleLbl="fgImgPlace1" presStyleIdx="2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FB6959B-E225-48A1-99B2-F9B76DAF9969}" type="pres">
      <dgm:prSet presAssocID="{E3A40EA5-2E4F-4A37-8A04-ECEC2AA64B7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5F10-4472-451F-9DDB-FDF9A14D2C3B}" type="pres">
      <dgm:prSet presAssocID="{65AC9B1A-5129-4C95-99DA-FD6BEC544048}" presName="spacing" presStyleCnt="0"/>
      <dgm:spPr/>
    </dgm:pt>
    <dgm:pt modelId="{403BCA98-6451-4F5F-A8B1-8F26008F2CFE}" type="pres">
      <dgm:prSet presAssocID="{731DA163-9C4A-4800-94A4-CC0D5318BAE5}" presName="composite" presStyleCnt="0"/>
      <dgm:spPr/>
    </dgm:pt>
    <dgm:pt modelId="{D9569FB4-EB64-4010-8B60-6CD6F309F1B7}" type="pres">
      <dgm:prSet presAssocID="{731DA163-9C4A-4800-94A4-CC0D5318BAE5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5A58D-CEE9-4804-8C6F-AFCF16466054}" type="pres">
      <dgm:prSet presAssocID="{731DA163-9C4A-4800-94A4-CC0D5318BAE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CD027D-9BA1-4FC1-9E55-34408994B178}" srcId="{FAF12E6D-53F4-470F-94D3-3336BF7D7B02}" destId="{731DA163-9C4A-4800-94A4-CC0D5318BAE5}" srcOrd="3" destOrd="0" parTransId="{60CC398D-3D16-4643-A604-12F2D7BA2644}" sibTransId="{D13D97B3-EB80-4B0F-945A-E70BF0CB981E}"/>
    <dgm:cxn modelId="{82B5E905-1F53-4E8E-B30A-2E1FAD7C7695}" type="presOf" srcId="{650C0773-6679-4A6A-9322-65BD43CCD5FD}" destId="{C931096D-3DFA-426F-B136-F864AE263E98}" srcOrd="0" destOrd="0" presId="urn:microsoft.com/office/officeart/2005/8/layout/vList3"/>
    <dgm:cxn modelId="{F72402D9-5111-46C5-A556-4B84DE2F12F6}" type="presOf" srcId="{731DA163-9C4A-4800-94A4-CC0D5318BAE5}" destId="{8735A58D-CEE9-4804-8C6F-AFCF16466054}" srcOrd="0" destOrd="0" presId="urn:microsoft.com/office/officeart/2005/8/layout/vList3"/>
    <dgm:cxn modelId="{8E4B4346-9CC5-4D24-AA67-73F926EB6B02}" srcId="{FAF12E6D-53F4-470F-94D3-3336BF7D7B02}" destId="{033E3C87-F074-4E52-B8FE-DDE2E8F38A78}" srcOrd="1" destOrd="0" parTransId="{44F79079-8EB2-4719-A4A7-0E2D69FCDBBE}" sibTransId="{83A8ACA2-36D2-424A-ABF3-A1D3E38FDD0E}"/>
    <dgm:cxn modelId="{A9895C44-DAF5-4B9A-A1D7-9A2A0492EB38}" type="presOf" srcId="{FAF12E6D-53F4-470F-94D3-3336BF7D7B02}" destId="{C6556255-E859-4B18-8B02-073267E7EFA1}" srcOrd="0" destOrd="0" presId="urn:microsoft.com/office/officeart/2005/8/layout/vList3"/>
    <dgm:cxn modelId="{AEF5626C-7370-4E1B-B2D4-A7BB1369E93A}" type="presOf" srcId="{033E3C87-F074-4E52-B8FE-DDE2E8F38A78}" destId="{7B3902BE-AE44-444E-A835-A983A8545EBC}" srcOrd="0" destOrd="0" presId="urn:microsoft.com/office/officeart/2005/8/layout/vList3"/>
    <dgm:cxn modelId="{E7B2E102-9BB8-4791-B5D1-05DE62E630A5}" srcId="{FAF12E6D-53F4-470F-94D3-3336BF7D7B02}" destId="{650C0773-6679-4A6A-9322-65BD43CCD5FD}" srcOrd="0" destOrd="0" parTransId="{AB2D17D5-76CE-4AE6-ABD0-A33DBA3B450B}" sibTransId="{0974575C-5925-4172-808D-756877363224}"/>
    <dgm:cxn modelId="{825EF313-F1EE-4A5F-AB14-65B0BFC45C0B}" type="presOf" srcId="{E3A40EA5-2E4F-4A37-8A04-ECEC2AA64B70}" destId="{2FB6959B-E225-48A1-99B2-F9B76DAF9969}" srcOrd="0" destOrd="0" presId="urn:microsoft.com/office/officeart/2005/8/layout/vList3"/>
    <dgm:cxn modelId="{A7FA2AD2-8DA2-4A00-BA1A-D8B72E94F0DD}" srcId="{FAF12E6D-53F4-470F-94D3-3336BF7D7B02}" destId="{E3A40EA5-2E4F-4A37-8A04-ECEC2AA64B70}" srcOrd="2" destOrd="0" parTransId="{515C3370-A9AB-441B-83CA-EC92CC1C277B}" sibTransId="{65AC9B1A-5129-4C95-99DA-FD6BEC544048}"/>
    <dgm:cxn modelId="{CABD5559-7331-4C09-BED2-333452FBEE12}" type="presParOf" srcId="{C6556255-E859-4B18-8B02-073267E7EFA1}" destId="{4B2AE3A1-44A4-44F1-90FC-299552966DFC}" srcOrd="0" destOrd="0" presId="urn:microsoft.com/office/officeart/2005/8/layout/vList3"/>
    <dgm:cxn modelId="{17E0CF3D-B9FE-48DB-9F2A-F6EC739F4DF4}" type="presParOf" srcId="{4B2AE3A1-44A4-44F1-90FC-299552966DFC}" destId="{BB75DE36-0781-4A07-A0AE-AD9F7A872305}" srcOrd="0" destOrd="0" presId="urn:microsoft.com/office/officeart/2005/8/layout/vList3"/>
    <dgm:cxn modelId="{1FF5FF73-E58C-4436-BEF4-DCBE4978102E}" type="presParOf" srcId="{4B2AE3A1-44A4-44F1-90FC-299552966DFC}" destId="{C931096D-3DFA-426F-B136-F864AE263E98}" srcOrd="1" destOrd="0" presId="urn:microsoft.com/office/officeart/2005/8/layout/vList3"/>
    <dgm:cxn modelId="{A4E4F49D-4F21-4FFC-8F23-015E0E190103}" type="presParOf" srcId="{C6556255-E859-4B18-8B02-073267E7EFA1}" destId="{4CC79A5E-A4C0-474D-84D5-649CD18D7AF7}" srcOrd="1" destOrd="0" presId="urn:microsoft.com/office/officeart/2005/8/layout/vList3"/>
    <dgm:cxn modelId="{3DB1FEA5-066A-4A3B-B734-3A5376DD346D}" type="presParOf" srcId="{C6556255-E859-4B18-8B02-073267E7EFA1}" destId="{F2F97068-0451-423C-B03A-B29DB43A81E2}" srcOrd="2" destOrd="0" presId="urn:microsoft.com/office/officeart/2005/8/layout/vList3"/>
    <dgm:cxn modelId="{6960B1D1-2303-44ED-A159-654661C16183}" type="presParOf" srcId="{F2F97068-0451-423C-B03A-B29DB43A81E2}" destId="{C077C4C5-6F12-466E-9BE4-88C90F8DDA50}" srcOrd="0" destOrd="0" presId="urn:microsoft.com/office/officeart/2005/8/layout/vList3"/>
    <dgm:cxn modelId="{787DD001-7B81-444F-9741-E49FC27CEC5F}" type="presParOf" srcId="{F2F97068-0451-423C-B03A-B29DB43A81E2}" destId="{7B3902BE-AE44-444E-A835-A983A8545EBC}" srcOrd="1" destOrd="0" presId="urn:microsoft.com/office/officeart/2005/8/layout/vList3"/>
    <dgm:cxn modelId="{EE438F2B-3A28-4297-80EF-01DA33611E4B}" type="presParOf" srcId="{C6556255-E859-4B18-8B02-073267E7EFA1}" destId="{B4A5A266-2193-428F-91AD-34B9284FF6E8}" srcOrd="3" destOrd="0" presId="urn:microsoft.com/office/officeart/2005/8/layout/vList3"/>
    <dgm:cxn modelId="{692AB4BE-EBCB-44EC-9643-B7C83CE636FF}" type="presParOf" srcId="{C6556255-E859-4B18-8B02-073267E7EFA1}" destId="{1D288609-F390-4994-A3F2-B91A16CFA79D}" srcOrd="4" destOrd="0" presId="urn:microsoft.com/office/officeart/2005/8/layout/vList3"/>
    <dgm:cxn modelId="{57384658-897A-4C3D-8F5B-0C1C3C6C3A0F}" type="presParOf" srcId="{1D288609-F390-4994-A3F2-B91A16CFA79D}" destId="{7CC28932-8425-4597-A974-6C7B3DCB840B}" srcOrd="0" destOrd="0" presId="urn:microsoft.com/office/officeart/2005/8/layout/vList3"/>
    <dgm:cxn modelId="{EDD149FA-0966-4687-9675-9BEE3BBEC2E6}" type="presParOf" srcId="{1D288609-F390-4994-A3F2-B91A16CFA79D}" destId="{2FB6959B-E225-48A1-99B2-F9B76DAF9969}" srcOrd="1" destOrd="0" presId="urn:microsoft.com/office/officeart/2005/8/layout/vList3"/>
    <dgm:cxn modelId="{48D80C7E-42B4-4762-9BD0-4E1F9C29A46A}" type="presParOf" srcId="{C6556255-E859-4B18-8B02-073267E7EFA1}" destId="{B0C95F10-4472-451F-9DDB-FDF9A14D2C3B}" srcOrd="5" destOrd="0" presId="urn:microsoft.com/office/officeart/2005/8/layout/vList3"/>
    <dgm:cxn modelId="{4467CC22-8DF5-4EF7-94F4-F90951A65B01}" type="presParOf" srcId="{C6556255-E859-4B18-8B02-073267E7EFA1}" destId="{403BCA98-6451-4F5F-A8B1-8F26008F2CFE}" srcOrd="6" destOrd="0" presId="urn:microsoft.com/office/officeart/2005/8/layout/vList3"/>
    <dgm:cxn modelId="{15FB0A0F-2E31-47E8-A6E0-5692ECEC89CD}" type="presParOf" srcId="{403BCA98-6451-4F5F-A8B1-8F26008F2CFE}" destId="{D9569FB4-EB64-4010-8B60-6CD6F309F1B7}" srcOrd="0" destOrd="0" presId="urn:microsoft.com/office/officeart/2005/8/layout/vList3"/>
    <dgm:cxn modelId="{00AABB36-5540-43A4-B735-9AFA6EDF5109}" type="presParOf" srcId="{403BCA98-6451-4F5F-A8B1-8F26008F2CFE}" destId="{8735A58D-CEE9-4804-8C6F-AFCF16466054}" srcOrd="1" destOrd="0" presId="urn:microsoft.com/office/officeart/2005/8/layout/vList3"/>
  </dgm:cxnLst>
  <dgm:bg>
    <a:solidFill>
      <a:srgbClr val="E6E6E6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096D-3DFA-426F-B136-F864AE263E98}">
      <dsp:nvSpPr>
        <dsp:cNvPr id="0" name=""/>
        <dsp:cNvSpPr/>
      </dsp:nvSpPr>
      <dsp:spPr>
        <a:xfrm rot="10800000">
          <a:off x="1583165" y="398046"/>
          <a:ext cx="5531802" cy="759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Capstone Exercise Overview</a:t>
          </a:r>
          <a:endParaRPr lang="en-US" sz="2200" b="1" kern="1200" dirty="0">
            <a:solidFill>
              <a:schemeClr val="tx1"/>
            </a:solidFill>
          </a:endParaRPr>
        </a:p>
      </dsp:txBody>
      <dsp:txXfrm rot="10800000">
        <a:off x="1772981" y="398046"/>
        <a:ext cx="5341986" cy="759266"/>
      </dsp:txXfrm>
    </dsp:sp>
    <dsp:sp modelId="{BB75DE36-0781-4A07-A0AE-AD9F7A872305}">
      <dsp:nvSpPr>
        <dsp:cNvPr id="0" name=""/>
        <dsp:cNvSpPr/>
      </dsp:nvSpPr>
      <dsp:spPr>
        <a:xfrm>
          <a:off x="1246271" y="430094"/>
          <a:ext cx="759266" cy="7592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02BE-AE44-444E-A835-A983A8545EBC}">
      <dsp:nvSpPr>
        <dsp:cNvPr id="0" name=""/>
        <dsp:cNvSpPr/>
      </dsp:nvSpPr>
      <dsp:spPr>
        <a:xfrm rot="10800000">
          <a:off x="1583165" y="1254238"/>
          <a:ext cx="5531802" cy="759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Part 1: Critical Infrastructure Assessment</a:t>
          </a:r>
          <a:endParaRPr lang="en-US" sz="2200" b="1" kern="1200" dirty="0">
            <a:solidFill>
              <a:schemeClr val="tx1"/>
            </a:solidFill>
          </a:endParaRPr>
        </a:p>
      </dsp:txBody>
      <dsp:txXfrm rot="10800000">
        <a:off x="1772981" y="1254238"/>
        <a:ext cx="5341986" cy="759266"/>
      </dsp:txXfrm>
    </dsp:sp>
    <dsp:sp modelId="{C077C4C5-6F12-466E-9BE4-88C90F8DDA50}">
      <dsp:nvSpPr>
        <dsp:cNvPr id="0" name=""/>
        <dsp:cNvSpPr/>
      </dsp:nvSpPr>
      <dsp:spPr>
        <a:xfrm>
          <a:off x="1203532" y="1254238"/>
          <a:ext cx="759266" cy="7592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959B-E225-48A1-99B2-F9B76DAF9969}">
      <dsp:nvSpPr>
        <dsp:cNvPr id="0" name=""/>
        <dsp:cNvSpPr/>
      </dsp:nvSpPr>
      <dsp:spPr>
        <a:xfrm rot="10800000">
          <a:off x="1583165" y="2102799"/>
          <a:ext cx="5531802" cy="759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Part 2: Critical Infrastructure Assets</a:t>
          </a:r>
          <a:endParaRPr lang="en-US" sz="2200" b="1" kern="1200" dirty="0">
            <a:solidFill>
              <a:schemeClr val="tx1"/>
            </a:solidFill>
          </a:endParaRPr>
        </a:p>
      </dsp:txBody>
      <dsp:txXfrm rot="10800000">
        <a:off x="1772981" y="2102799"/>
        <a:ext cx="5341986" cy="759266"/>
      </dsp:txXfrm>
    </dsp:sp>
    <dsp:sp modelId="{7CC28932-8425-4597-A974-6C7B3DCB840B}">
      <dsp:nvSpPr>
        <dsp:cNvPr id="0" name=""/>
        <dsp:cNvSpPr/>
      </dsp:nvSpPr>
      <dsp:spPr>
        <a:xfrm>
          <a:off x="1203532" y="2095169"/>
          <a:ext cx="759266" cy="759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5A58D-CEE9-4804-8C6F-AFCF16466054}">
      <dsp:nvSpPr>
        <dsp:cNvPr id="0" name=""/>
        <dsp:cNvSpPr/>
      </dsp:nvSpPr>
      <dsp:spPr>
        <a:xfrm rot="10800000">
          <a:off x="1583165" y="2958992"/>
          <a:ext cx="5531802" cy="759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Part 3: Threats Estimation</a:t>
          </a:r>
          <a:endParaRPr lang="en-US" sz="2200" b="1" kern="1200" dirty="0">
            <a:solidFill>
              <a:schemeClr val="tx1"/>
            </a:solidFill>
          </a:endParaRPr>
        </a:p>
      </dsp:txBody>
      <dsp:txXfrm rot="10800000">
        <a:off x="1772981" y="2958992"/>
        <a:ext cx="5341986" cy="759266"/>
      </dsp:txXfrm>
    </dsp:sp>
    <dsp:sp modelId="{D9569FB4-EB64-4010-8B60-6CD6F309F1B7}">
      <dsp:nvSpPr>
        <dsp:cNvPr id="0" name=""/>
        <dsp:cNvSpPr/>
      </dsp:nvSpPr>
      <dsp:spPr>
        <a:xfrm>
          <a:off x="1203532" y="2958992"/>
          <a:ext cx="759266" cy="7592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10ECA-A801-43D8-ABAF-028B70403253}">
      <dsp:nvSpPr>
        <dsp:cNvPr id="0" name=""/>
        <dsp:cNvSpPr/>
      </dsp:nvSpPr>
      <dsp:spPr>
        <a:xfrm rot="10800000">
          <a:off x="1543365" y="1345"/>
          <a:ext cx="5531802" cy="600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12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Part 4: Security Inspection and Validation</a:t>
          </a:r>
          <a:endParaRPr lang="en-US" sz="1900" kern="1200" dirty="0"/>
        </a:p>
      </dsp:txBody>
      <dsp:txXfrm rot="10800000">
        <a:off x="1693381" y="1345"/>
        <a:ext cx="5381786" cy="600065"/>
      </dsp:txXfrm>
    </dsp:sp>
    <dsp:sp modelId="{456FFFE2-A691-4F0D-A2CB-B5B592433C46}">
      <dsp:nvSpPr>
        <dsp:cNvPr id="0" name=""/>
        <dsp:cNvSpPr/>
      </dsp:nvSpPr>
      <dsp:spPr>
        <a:xfrm>
          <a:off x="1243332" y="1345"/>
          <a:ext cx="600065" cy="6000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1096D-3DFA-426F-B136-F864AE263E98}">
      <dsp:nvSpPr>
        <dsp:cNvPr id="0" name=""/>
        <dsp:cNvSpPr/>
      </dsp:nvSpPr>
      <dsp:spPr>
        <a:xfrm rot="10800000">
          <a:off x="1543365" y="780534"/>
          <a:ext cx="5531802" cy="600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12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Part 4: Critical Infrastructure Site Visit</a:t>
          </a:r>
          <a:endParaRPr lang="en-US" sz="1900" b="1" kern="1200" dirty="0">
            <a:solidFill>
              <a:schemeClr val="tx1"/>
            </a:solidFill>
          </a:endParaRPr>
        </a:p>
      </dsp:txBody>
      <dsp:txXfrm rot="10800000">
        <a:off x="1693381" y="780534"/>
        <a:ext cx="5381786" cy="600065"/>
      </dsp:txXfrm>
    </dsp:sp>
    <dsp:sp modelId="{BB75DE36-0781-4A07-A0AE-AD9F7A872305}">
      <dsp:nvSpPr>
        <dsp:cNvPr id="0" name=""/>
        <dsp:cNvSpPr/>
      </dsp:nvSpPr>
      <dsp:spPr>
        <a:xfrm>
          <a:off x="1277110" y="805862"/>
          <a:ext cx="600065" cy="6000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02BE-AE44-444E-A835-A983A8545EBC}">
      <dsp:nvSpPr>
        <dsp:cNvPr id="0" name=""/>
        <dsp:cNvSpPr/>
      </dsp:nvSpPr>
      <dsp:spPr>
        <a:xfrm rot="10800000">
          <a:off x="1543365" y="1559723"/>
          <a:ext cx="5531802" cy="600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12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Continue Site Visit</a:t>
          </a:r>
          <a:endParaRPr lang="en-US" sz="1900" b="1" kern="1200" dirty="0">
            <a:solidFill>
              <a:schemeClr val="tx1"/>
            </a:solidFill>
          </a:endParaRPr>
        </a:p>
      </dsp:txBody>
      <dsp:txXfrm rot="10800000">
        <a:off x="1693381" y="1559723"/>
        <a:ext cx="5381786" cy="600065"/>
      </dsp:txXfrm>
    </dsp:sp>
    <dsp:sp modelId="{C077C4C5-6F12-466E-9BE4-88C90F8DDA50}">
      <dsp:nvSpPr>
        <dsp:cNvPr id="0" name=""/>
        <dsp:cNvSpPr/>
      </dsp:nvSpPr>
      <dsp:spPr>
        <a:xfrm>
          <a:off x="1243332" y="1559723"/>
          <a:ext cx="600065" cy="6000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959B-E225-48A1-99B2-F9B76DAF9969}">
      <dsp:nvSpPr>
        <dsp:cNvPr id="0" name=""/>
        <dsp:cNvSpPr/>
      </dsp:nvSpPr>
      <dsp:spPr>
        <a:xfrm rot="10800000">
          <a:off x="1543365" y="2338912"/>
          <a:ext cx="5531802" cy="600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12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Continue Site Visit</a:t>
          </a:r>
          <a:endParaRPr lang="en-US" sz="1900" b="1" kern="1200" dirty="0">
            <a:solidFill>
              <a:schemeClr val="tx1"/>
            </a:solidFill>
          </a:endParaRPr>
        </a:p>
      </dsp:txBody>
      <dsp:txXfrm rot="10800000">
        <a:off x="1693381" y="2338912"/>
        <a:ext cx="5381786" cy="600065"/>
      </dsp:txXfrm>
    </dsp:sp>
    <dsp:sp modelId="{7CC28932-8425-4597-A974-6C7B3DCB840B}">
      <dsp:nvSpPr>
        <dsp:cNvPr id="0" name=""/>
        <dsp:cNvSpPr/>
      </dsp:nvSpPr>
      <dsp:spPr>
        <a:xfrm>
          <a:off x="1243332" y="2338912"/>
          <a:ext cx="600065" cy="6000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5A58D-CEE9-4804-8C6F-AFCF16466054}">
      <dsp:nvSpPr>
        <dsp:cNvPr id="0" name=""/>
        <dsp:cNvSpPr/>
      </dsp:nvSpPr>
      <dsp:spPr>
        <a:xfrm rot="10800000">
          <a:off x="1543365" y="3118101"/>
          <a:ext cx="5531802" cy="600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12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Continue Site Visit</a:t>
          </a:r>
          <a:endParaRPr lang="en-US" sz="1900" b="1" kern="1200" dirty="0">
            <a:solidFill>
              <a:schemeClr val="tx1"/>
            </a:solidFill>
          </a:endParaRPr>
        </a:p>
      </dsp:txBody>
      <dsp:txXfrm rot="10800000">
        <a:off x="1693381" y="3118101"/>
        <a:ext cx="5381786" cy="600065"/>
      </dsp:txXfrm>
    </dsp:sp>
    <dsp:sp modelId="{D9569FB4-EB64-4010-8B60-6CD6F309F1B7}">
      <dsp:nvSpPr>
        <dsp:cNvPr id="0" name=""/>
        <dsp:cNvSpPr/>
      </dsp:nvSpPr>
      <dsp:spPr>
        <a:xfrm>
          <a:off x="1243332" y="3118101"/>
          <a:ext cx="600065" cy="6000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902BE-AE44-444E-A835-A983A8545EBC}">
      <dsp:nvSpPr>
        <dsp:cNvPr id="0" name=""/>
        <dsp:cNvSpPr/>
      </dsp:nvSpPr>
      <dsp:spPr>
        <a:xfrm rot="10800000">
          <a:off x="1696196" y="192732"/>
          <a:ext cx="5531802" cy="16165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833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Part 5: Standoff Distances </a:t>
          </a:r>
          <a:endParaRPr lang="en-US" sz="2900" b="1" kern="1200" dirty="0">
            <a:solidFill>
              <a:schemeClr val="tx1"/>
            </a:solidFill>
          </a:endParaRPr>
        </a:p>
      </dsp:txBody>
      <dsp:txXfrm rot="10800000">
        <a:off x="2100321" y="192732"/>
        <a:ext cx="5127677" cy="1616502"/>
      </dsp:txXfrm>
    </dsp:sp>
    <dsp:sp modelId="{C077C4C5-6F12-466E-9BE4-88C90F8DDA50}">
      <dsp:nvSpPr>
        <dsp:cNvPr id="0" name=""/>
        <dsp:cNvSpPr/>
      </dsp:nvSpPr>
      <dsp:spPr>
        <a:xfrm>
          <a:off x="1090501" y="318988"/>
          <a:ext cx="1211390" cy="12113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959B-E225-48A1-99B2-F9B76DAF9969}">
      <dsp:nvSpPr>
        <dsp:cNvPr id="0" name=""/>
        <dsp:cNvSpPr/>
      </dsp:nvSpPr>
      <dsp:spPr>
        <a:xfrm rot="10800000">
          <a:off x="1696196" y="2001836"/>
          <a:ext cx="5531802" cy="16165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833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/>
              </a:solidFill>
            </a:rPr>
            <a:t>Part 6: Security Countermeasure Recommendations </a:t>
          </a:r>
          <a:endParaRPr lang="en-US" sz="2900" b="1" kern="1200" dirty="0">
            <a:solidFill>
              <a:schemeClr val="tx1"/>
            </a:solidFill>
          </a:endParaRPr>
        </a:p>
      </dsp:txBody>
      <dsp:txXfrm rot="10800000">
        <a:off x="2100321" y="2001836"/>
        <a:ext cx="5127677" cy="1616502"/>
      </dsp:txXfrm>
    </dsp:sp>
    <dsp:sp modelId="{7CC28932-8425-4597-A974-6C7B3DCB840B}">
      <dsp:nvSpPr>
        <dsp:cNvPr id="0" name=""/>
        <dsp:cNvSpPr/>
      </dsp:nvSpPr>
      <dsp:spPr>
        <a:xfrm>
          <a:off x="1090501" y="2204392"/>
          <a:ext cx="1211390" cy="12113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096D-3DFA-426F-B136-F864AE263E98}">
      <dsp:nvSpPr>
        <dsp:cNvPr id="0" name=""/>
        <dsp:cNvSpPr/>
      </dsp:nvSpPr>
      <dsp:spPr>
        <a:xfrm rot="10800000">
          <a:off x="1851790" y="313481"/>
          <a:ext cx="5156359" cy="707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42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Part 7: Preparation</a:t>
          </a:r>
          <a:endParaRPr lang="en-US" sz="3000" b="1" kern="1200" dirty="0">
            <a:solidFill>
              <a:schemeClr val="tx1"/>
            </a:solidFill>
          </a:endParaRPr>
        </a:p>
      </dsp:txBody>
      <dsp:txXfrm rot="10800000">
        <a:off x="2028649" y="313481"/>
        <a:ext cx="4979500" cy="707435"/>
      </dsp:txXfrm>
    </dsp:sp>
    <dsp:sp modelId="{BB75DE36-0781-4A07-A0AE-AD9F7A872305}">
      <dsp:nvSpPr>
        <dsp:cNvPr id="0" name=""/>
        <dsp:cNvSpPr/>
      </dsp:nvSpPr>
      <dsp:spPr>
        <a:xfrm>
          <a:off x="1366187" y="294327"/>
          <a:ext cx="707435" cy="707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02BE-AE44-444E-A835-A983A8545EBC}">
      <dsp:nvSpPr>
        <dsp:cNvPr id="0" name=""/>
        <dsp:cNvSpPr/>
      </dsp:nvSpPr>
      <dsp:spPr>
        <a:xfrm rot="10800000">
          <a:off x="1851790" y="1164458"/>
          <a:ext cx="5156359" cy="707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42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Continue Preparation</a:t>
          </a:r>
          <a:endParaRPr lang="en-US" sz="3000" b="1" kern="1200" dirty="0">
            <a:solidFill>
              <a:schemeClr val="tx1"/>
            </a:solidFill>
          </a:endParaRPr>
        </a:p>
      </dsp:txBody>
      <dsp:txXfrm rot="10800000">
        <a:off x="2028649" y="1164458"/>
        <a:ext cx="4979500" cy="707435"/>
      </dsp:txXfrm>
    </dsp:sp>
    <dsp:sp modelId="{C077C4C5-6F12-466E-9BE4-88C90F8DDA50}">
      <dsp:nvSpPr>
        <dsp:cNvPr id="0" name=""/>
        <dsp:cNvSpPr/>
      </dsp:nvSpPr>
      <dsp:spPr>
        <a:xfrm>
          <a:off x="1356119" y="1149202"/>
          <a:ext cx="707435" cy="707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959B-E225-48A1-99B2-F9B76DAF9969}">
      <dsp:nvSpPr>
        <dsp:cNvPr id="0" name=""/>
        <dsp:cNvSpPr/>
      </dsp:nvSpPr>
      <dsp:spPr>
        <a:xfrm rot="10800000">
          <a:off x="1851790" y="2007807"/>
          <a:ext cx="5156359" cy="707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42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Part 7: Presentations</a:t>
          </a:r>
          <a:endParaRPr lang="en-US" sz="3000" b="1" kern="1200" dirty="0">
            <a:solidFill>
              <a:schemeClr val="tx1"/>
            </a:solidFill>
          </a:endParaRPr>
        </a:p>
      </dsp:txBody>
      <dsp:txXfrm rot="10800000">
        <a:off x="2028649" y="2007807"/>
        <a:ext cx="4979500" cy="707435"/>
      </dsp:txXfrm>
    </dsp:sp>
    <dsp:sp modelId="{7CC28932-8425-4597-A974-6C7B3DCB840B}">
      <dsp:nvSpPr>
        <dsp:cNvPr id="0" name=""/>
        <dsp:cNvSpPr/>
      </dsp:nvSpPr>
      <dsp:spPr>
        <a:xfrm>
          <a:off x="1356119" y="2007807"/>
          <a:ext cx="707435" cy="7074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5A58D-CEE9-4804-8C6F-AFCF16466054}">
      <dsp:nvSpPr>
        <dsp:cNvPr id="0" name=""/>
        <dsp:cNvSpPr/>
      </dsp:nvSpPr>
      <dsp:spPr>
        <a:xfrm rot="10800000">
          <a:off x="1851790" y="2835900"/>
          <a:ext cx="5156359" cy="707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42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Continue Presentations</a:t>
          </a:r>
          <a:endParaRPr lang="en-US" sz="3000" b="1" kern="1200" dirty="0">
            <a:solidFill>
              <a:schemeClr val="tx1"/>
            </a:solidFill>
          </a:endParaRPr>
        </a:p>
      </dsp:txBody>
      <dsp:txXfrm rot="10800000">
        <a:off x="2028649" y="2835900"/>
        <a:ext cx="4979500" cy="707435"/>
      </dsp:txXfrm>
    </dsp:sp>
    <dsp:sp modelId="{D9569FB4-EB64-4010-8B60-6CD6F309F1B7}">
      <dsp:nvSpPr>
        <dsp:cNvPr id="0" name=""/>
        <dsp:cNvSpPr/>
      </dsp:nvSpPr>
      <dsp:spPr>
        <a:xfrm>
          <a:off x="1356119" y="2835900"/>
          <a:ext cx="707435" cy="707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16: Capstone Exercise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16: Capstone Exercise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16: Capstone Exercise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16: Capstone Exercise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352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16: Capstone Exercise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1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6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7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3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53765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16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16: Capstone Exercise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2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0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0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5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198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2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009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1104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96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196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897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0025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16: Capstone Exercise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Capstone </a:t>
            </a: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Module 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Module 16: Capstone Exercise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By the end of this module, you will be able to apply the concepts and procedures for evaluating the physical protection system of a selected critical infrastructure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apply the concepts and procedures for evaluating the physical protection system of a selected critical infrastructure</a:t>
            </a:r>
            <a:endParaRPr lang="en-US" sz="1000" b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Capstone exercise organizational matrix</a:t>
            </a:r>
          </a:p>
          <a:p>
            <a:pPr lvl="0"/>
            <a:r>
              <a:rPr lang="en-US" dirty="0" smtClean="0"/>
              <a:t>Directions</a:t>
            </a:r>
          </a:p>
          <a:p>
            <a:r>
              <a:rPr lang="en-US" dirty="0" smtClean="0"/>
              <a:t>Worksheet templates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Capstone Exercise Workbook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Capstone exercise organizational matrix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Directions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Worksheet templates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Capstone </a:t>
            </a:r>
          </a:p>
          <a:p>
            <a:r>
              <a:rPr lang="en-US" sz="1000" b="0" dirty="0" smtClean="0"/>
              <a:t>Exercise Workbook</a:t>
            </a:r>
            <a:endParaRPr lang="en-US" sz="1000" b="0" dirty="0"/>
          </a:p>
        </p:txBody>
      </p:sp>
      <p:sp>
        <p:nvSpPr>
          <p:cNvPr id="42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43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5488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Module 16: Capstone Exercise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66" y="1572499"/>
            <a:ext cx="890093" cy="107298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30 minutes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60 </a:t>
            </a:r>
            <a:r>
              <a:rPr lang="en-US" dirty="0"/>
              <a:t>minutes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57" y="3512424"/>
            <a:ext cx="902286" cy="1072989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Icons</a:t>
            </a:r>
          </a:p>
        </p:txBody>
      </p:sp>
      <p:pic>
        <p:nvPicPr>
          <p:cNvPr id="20" name="Picture Placeholder 19"/>
          <p:cNvPicPr>
            <a:picLocks noGrp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30 minutes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60 minutes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Timing Icons</a:t>
            </a:r>
            <a:endParaRPr lang="en-US" sz="10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2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5668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Laptop</a:t>
            </a:r>
          </a:p>
          <a:p>
            <a:pPr lvl="0"/>
            <a:r>
              <a:rPr lang="en-US" dirty="0" smtClean="0"/>
              <a:t>Capstone exercise presentation template</a:t>
            </a:r>
          </a:p>
          <a:p>
            <a:pPr lvl="0"/>
            <a:r>
              <a:rPr lang="en-US" dirty="0" smtClean="0"/>
              <a:t>USB flash drive</a:t>
            </a:r>
          </a:p>
          <a:p>
            <a:pPr lvl="0"/>
            <a:r>
              <a:rPr lang="en-US" dirty="0" smtClean="0"/>
              <a:t>Clipboards</a:t>
            </a:r>
          </a:p>
          <a:p>
            <a:pPr lvl="0"/>
            <a:r>
              <a:rPr lang="en-US" dirty="0" smtClean="0"/>
              <a:t>Flip-chart easel and paper</a:t>
            </a:r>
          </a:p>
          <a:p>
            <a:pPr lvl="0"/>
            <a:r>
              <a:rPr lang="en-US" dirty="0" smtClean="0"/>
              <a:t>Digital cameras</a:t>
            </a:r>
          </a:p>
          <a:p>
            <a:r>
              <a:rPr lang="en-US" dirty="0" smtClean="0"/>
              <a:t>Laser range finder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Capstone Exercise 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Laptop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Capstone exercise presentation template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USB flash drive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Clipboards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Flip-chart easel and paper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Digital cameras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Laser range finder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Capstone </a:t>
            </a:r>
          </a:p>
          <a:p>
            <a:r>
              <a:rPr lang="en-US" sz="1000" b="0" dirty="0" smtClean="0"/>
              <a:t>Exercise Equipment</a:t>
            </a:r>
            <a:endParaRPr lang="en-US" sz="10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5127436"/>
              </p:ext>
            </p:extLst>
          </p:nvPr>
        </p:nvGraphicFramePr>
        <p:xfrm>
          <a:off x="404813" y="1217613"/>
          <a:ext cx="8318500" cy="37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Capstone Exercise </a:t>
            </a:r>
            <a:br>
              <a:rPr lang="en-US" dirty="0" smtClean="0"/>
            </a:br>
            <a:r>
              <a:rPr lang="en-US" dirty="0" smtClean="0"/>
              <a:t>Overview (1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graphicFrame>
        <p:nvGraphicFramePr>
          <p:cNvPr id="12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226483"/>
              </p:ext>
            </p:extLst>
          </p:nvPr>
        </p:nvGraphicFramePr>
        <p:xfrm>
          <a:off x="50800" y="5334000"/>
          <a:ext cx="28448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smtClean="0"/>
              <a:t>Capstone Exercise </a:t>
            </a:r>
            <a:br>
              <a:rPr lang="en-US" sz="950" b="0" smtClean="0"/>
            </a:br>
            <a:r>
              <a:rPr lang="en-US" sz="950" b="0" smtClean="0"/>
              <a:t>Overview (1 of 4)</a:t>
            </a:r>
            <a:endParaRPr lang="en-US" sz="95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51986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363088"/>
              </p:ext>
            </p:extLst>
          </p:nvPr>
        </p:nvGraphicFramePr>
        <p:xfrm>
          <a:off x="404813" y="1217613"/>
          <a:ext cx="8318500" cy="37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Capstone Exercise </a:t>
            </a:r>
            <a:br>
              <a:rPr lang="en-US" dirty="0" smtClean="0"/>
            </a:br>
            <a:r>
              <a:rPr lang="en-US" dirty="0" smtClean="0"/>
              <a:t>Overview (2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graphicFrame>
        <p:nvGraphicFramePr>
          <p:cNvPr id="12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00397"/>
              </p:ext>
            </p:extLst>
          </p:nvPr>
        </p:nvGraphicFramePr>
        <p:xfrm>
          <a:off x="50800" y="5334000"/>
          <a:ext cx="28448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smtClean="0"/>
              <a:t>Capstone Exercise </a:t>
            </a:r>
            <a:br>
              <a:rPr lang="en-US" sz="950" b="0" smtClean="0"/>
            </a:br>
            <a:r>
              <a:rPr lang="en-US" sz="950" b="0" smtClean="0"/>
              <a:t>Overview (2 of 4)</a:t>
            </a:r>
            <a:endParaRPr lang="en-US" sz="95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5677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1157156"/>
              </p:ext>
            </p:extLst>
          </p:nvPr>
        </p:nvGraphicFramePr>
        <p:xfrm>
          <a:off x="404813" y="1217613"/>
          <a:ext cx="8318500" cy="37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Capstone Exercise </a:t>
            </a:r>
            <a:br>
              <a:rPr lang="en-US" dirty="0" smtClean="0"/>
            </a:br>
            <a:r>
              <a:rPr lang="en-US" dirty="0" smtClean="0"/>
              <a:t>Overview (3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graphicFrame>
        <p:nvGraphicFramePr>
          <p:cNvPr id="12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582983"/>
              </p:ext>
            </p:extLst>
          </p:nvPr>
        </p:nvGraphicFramePr>
        <p:xfrm>
          <a:off x="50800" y="5334000"/>
          <a:ext cx="28448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smtClean="0"/>
              <a:t>Capstone Exercise </a:t>
            </a:r>
            <a:br>
              <a:rPr lang="en-US" sz="950" b="0" smtClean="0"/>
            </a:br>
            <a:r>
              <a:rPr lang="en-US" sz="950" b="0" smtClean="0"/>
              <a:t>Overview (3 of 4)</a:t>
            </a:r>
            <a:endParaRPr lang="en-US" sz="95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57298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16.1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16: Capstone Exercise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0353118"/>
              </p:ext>
            </p:extLst>
          </p:nvPr>
        </p:nvGraphicFramePr>
        <p:xfrm>
          <a:off x="404813" y="1217613"/>
          <a:ext cx="8318500" cy="37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Capstone Exercise </a:t>
            </a:r>
            <a:br>
              <a:rPr lang="en-US" dirty="0" smtClean="0"/>
            </a:br>
            <a:r>
              <a:rPr lang="en-US" dirty="0" smtClean="0"/>
              <a:t>Overview (4 of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graphicFrame>
        <p:nvGraphicFramePr>
          <p:cNvPr id="12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013076"/>
              </p:ext>
            </p:extLst>
          </p:nvPr>
        </p:nvGraphicFramePr>
        <p:xfrm>
          <a:off x="50800" y="5334000"/>
          <a:ext cx="28448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dirty="0" smtClean="0"/>
              <a:t>Capstone Exercise </a:t>
            </a:r>
            <a:br>
              <a:rPr lang="en-US" sz="950" b="0" dirty="0" smtClean="0"/>
            </a:br>
            <a:r>
              <a:rPr lang="en-US" sz="950" b="0" dirty="0" smtClean="0"/>
              <a:t>Overview (4 of 4)</a:t>
            </a:r>
            <a:endParaRPr lang="en-US" sz="95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16.1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608470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8172FD1-F9A3-4FBB-83A2-2A94CA658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85736-B111-41EB-AFCB-75917D21F858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856</TotalTime>
  <Words>475</Words>
  <Application>Microsoft Office PowerPoint</Application>
  <PresentationFormat>On-screen Show (4:3)</PresentationFormat>
  <Paragraphs>151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Primary Master No Icons</vt:lpstr>
      <vt:lpstr>Reference Master Icons</vt:lpstr>
      <vt:lpstr>Capstone Exercise</vt:lpstr>
      <vt:lpstr>Module Objective</vt:lpstr>
      <vt:lpstr>Capstone Exercise Workbook</vt:lpstr>
      <vt:lpstr>Timing Icons</vt:lpstr>
      <vt:lpstr>Capstone Exercise Equipment</vt:lpstr>
      <vt:lpstr>Capstone Exercise  Overview (1 of 4)</vt:lpstr>
      <vt:lpstr>Capstone Exercise  Overview (2 of 4)</vt:lpstr>
      <vt:lpstr>Capstone Exercise  Overview (3 of 4)</vt:lpstr>
      <vt:lpstr>Capstone Exercise  Overview (4 of 4)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16: Capstone Exercise</dc:title>
  <dc:subject>Critical Infrastructure Security and Resilience (CISR)</dc:subject>
  <dc:creator>ATA</dc:creator>
  <cp:lastModifiedBy>Bryant</cp:lastModifiedBy>
  <cp:revision>65</cp:revision>
  <dcterms:created xsi:type="dcterms:W3CDTF">2013-12-04T17:15:08Z</dcterms:created>
  <dcterms:modified xsi:type="dcterms:W3CDTF">2019-01-15T14:18:43Z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