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sldIdLst>
    <p:sldId id="263" r:id="rId7"/>
    <p:sldId id="257" r:id="rId8"/>
    <p:sldId id="258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04E0-C9A4-42B9-824E-DD59A697EA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8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7882-CC5F-489A-8186-41A2F2589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F33F-2B2F-4775-A0D6-11C914C07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7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04E0-C9A4-42B9-824E-DD59A697EA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0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224B-70DE-4EA8-AFAB-8B010E921D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8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257D-B623-4526-925E-9DCEF65B6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2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FB64-480B-4F32-82B1-19B07188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4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1460-B80F-4204-BA42-87718981C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2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B6EE-4CB9-44B4-9000-C9AB007B12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15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0A57-0534-46F4-9690-1BDABE27D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D3BB-5324-45D3-B758-3ADE0E791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224B-70DE-4EA8-AFAB-8B010E921D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9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B134-52CE-4DD2-9A9D-EBCC324CE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7882-CC5F-489A-8186-41A2F2589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3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F33F-2B2F-4775-A0D6-11C914C07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0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04E0-C9A4-42B9-824E-DD59A697EA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89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224B-70DE-4EA8-AFAB-8B010E921D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6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257D-B623-4526-925E-9DCEF65B6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85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FB64-480B-4F32-82B1-19B07188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1460-B80F-4204-BA42-87718981C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9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B6EE-4CB9-44B4-9000-C9AB007B12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7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0A57-0534-46F4-9690-1BDABE27D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5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257D-B623-4526-925E-9DCEF65B6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96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D3BB-5324-45D3-B758-3ADE0E791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0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B134-52CE-4DD2-9A9D-EBCC324CE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63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7882-CC5F-489A-8186-41A2F2589C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7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F33F-2B2F-4775-A0D6-11C914C071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FB64-480B-4F32-82B1-19B0718854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1460-B80F-4204-BA42-87718981C9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B6EE-4CB9-44B4-9000-C9AB007B12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0A57-0534-46F4-9690-1BDABE27D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D3BB-5324-45D3-B758-3ADE0E791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0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B134-52CE-4DD2-9A9D-EBCC324CE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1A3FA34-BCB3-47B2-8EFE-DBE4D24C0215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66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1A3FA34-BCB3-47B2-8EFE-DBE4D24C0215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2" name="Picture 31" descr="C:\Users\amalone\Desktop\DoS_Jeopardy\Nathan Graphics\ATA_scrn2_blan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291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  <a:ea typeface="ＭＳ Ｐゴシック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1A3FA34-BCB3-47B2-8EFE-DBE4D24C0215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2" name="Picture 31" descr="C:\Users\amalone\Desktop\DoS_Jeopardy\Nathan Graphics\ATA_scrn2_blan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013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4000" b="1" cap="all" dirty="0" smtClean="0">
                <a:solidFill>
                  <a:schemeClr val="tx2"/>
                </a:solidFill>
                <a:latin typeface="+mj-lt"/>
              </a:rPr>
              <a:t>The Jeopardy Game </a:t>
            </a:r>
            <a:r>
              <a:rPr lang="en-US" sz="4000" b="1" cap="all" dirty="0">
                <a:solidFill>
                  <a:schemeClr val="tx2"/>
                </a:solidFill>
                <a:latin typeface="+mj-lt"/>
              </a:rPr>
              <a:t>- Explained</a:t>
            </a:r>
          </a:p>
        </p:txBody>
      </p:sp>
    </p:spTree>
    <p:extLst>
      <p:ext uri="{BB962C8B-B14F-4D97-AF65-F5344CB8AC3E}">
        <p14:creationId xmlns:p14="http://schemas.microsoft.com/office/powerpoint/2010/main" val="12135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7201" y="1292225"/>
            <a:ext cx="110959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9992" y="1292225"/>
            <a:ext cx="13827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2</a:t>
            </a:r>
          </a:p>
        </p:txBody>
      </p:sp>
      <p:sp>
        <p:nvSpPr>
          <p:cNvPr id="7" name="TextBox 6"/>
          <p:cNvSpPr txBox="1"/>
          <p:nvPr/>
        </p:nvSpPr>
        <p:spPr>
          <a:xfrm rot="21370107">
            <a:off x="800100" y="1374775"/>
            <a:ext cx="1447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0350" y="1292225"/>
            <a:ext cx="1612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4</a:t>
            </a:r>
          </a:p>
        </p:txBody>
      </p:sp>
      <p:sp>
        <p:nvSpPr>
          <p:cNvPr id="9" name="TextBox 8"/>
          <p:cNvSpPr txBox="1"/>
          <p:nvPr/>
        </p:nvSpPr>
        <p:spPr>
          <a:xfrm rot="268739">
            <a:off x="6804025" y="1367163"/>
            <a:ext cx="1677988" cy="372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Category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481" y="2007240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4800"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1324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6655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6769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9119" y="2007240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481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481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481" y="46554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481" y="55698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1324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6655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769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9119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1324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6655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6769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9119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1324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6655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46769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9119" y="46554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1324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6655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46769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9119" y="55698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29626" y="228600"/>
            <a:ext cx="24673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The Board</a:t>
            </a:r>
          </a:p>
        </p:txBody>
      </p:sp>
    </p:spTree>
    <p:extLst>
      <p:ext uri="{BB962C8B-B14F-4D97-AF65-F5344CB8AC3E}">
        <p14:creationId xmlns:p14="http://schemas.microsoft.com/office/powerpoint/2010/main" val="12169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1781" y="1161593"/>
            <a:ext cx="9204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Famous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People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9992" y="1292225"/>
            <a:ext cx="13827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Countries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21370107">
            <a:off x="800100" y="1374775"/>
            <a:ext cx="1447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Weapons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0350" y="1194251"/>
            <a:ext cx="1612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World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History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68739">
            <a:off x="6804025" y="1291759"/>
            <a:ext cx="16779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Who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said that?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21438813">
            <a:off x="791481" y="2007240"/>
            <a:ext cx="14478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4800"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hlinkClick r:id="rId3" action="ppaction://hlinksldjump"/>
              </a:rPr>
              <a:t>100</a:t>
            </a:r>
            <a:endParaRPr lang="en-US" u="sng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1324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6655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6769" y="1965690"/>
            <a:ext cx="1447800" cy="9140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 rot="167414">
            <a:off x="6919119" y="2007240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481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481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481" y="46554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18" name="TextBox 17"/>
          <p:cNvSpPr txBox="1"/>
          <p:nvPr/>
        </p:nvSpPr>
        <p:spPr>
          <a:xfrm rot="327680">
            <a:off x="791481" y="55698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6655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769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9119" y="2901665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1324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6655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6769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9119" y="3817202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300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1324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6655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46769" y="46931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9119" y="4655403"/>
            <a:ext cx="144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400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1324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6655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46769" y="5607575"/>
            <a:ext cx="1447800" cy="75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500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8197" y="228600"/>
            <a:ext cx="35702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Practice Round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2371725" y="2819400"/>
            <a:ext cx="1371600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800" b="1" dirty="0">
                <a:hlinkClick r:id="rId4" action="ppaction://hlinksldjump"/>
              </a:rPr>
              <a:t>200</a:t>
            </a:r>
            <a:endParaRPr lang="en-US" sz="4800" b="1" dirty="0"/>
          </a:p>
        </p:txBody>
      </p:sp>
      <p:sp>
        <p:nvSpPr>
          <p:cNvPr id="36" name="TextBox 40"/>
          <p:cNvSpPr txBox="1">
            <a:spLocks noChangeArrowheads="1"/>
          </p:cNvSpPr>
          <p:nvPr/>
        </p:nvSpPr>
        <p:spPr bwMode="auto">
          <a:xfrm rot="-250971">
            <a:off x="6981825" y="5511800"/>
            <a:ext cx="1371600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800" b="1" dirty="0">
                <a:hlinkClick r:id="rId5" action="ppaction://hlinksldjump"/>
              </a:rPr>
              <a:t>500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132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  <a:t>Weapons - 100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0" y="1739900"/>
            <a:ext cx="9144000" cy="2070100"/>
          </a:xfrm>
          <a:prstGeom prst="rect">
            <a:avLst/>
          </a:prstGeom>
          <a:solidFill>
            <a:schemeClr val="bg2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Monotype Sorts" charset="2"/>
              <a:buNone/>
              <a:defRPr/>
            </a:pPr>
            <a:r>
              <a:rPr lang="en-US" b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This shoulder-fired weapon is used by many soldiers throughout the world and is capable of firing 7.62 mm ammunition </a:t>
            </a:r>
            <a:endParaRPr lang="en-US" sz="2800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14400" y="3949700"/>
            <a:ext cx="7315200" cy="646331"/>
          </a:xfrm>
          <a:prstGeom prst="rect">
            <a:avLst/>
          </a:prstGeom>
          <a:solidFill>
            <a:srgbClr val="00193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b="1" dirty="0" smtClean="0">
                <a:cs typeface="Arial" pitchFamily="34" charset="0"/>
              </a:rPr>
              <a:t>What is the AK-47?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9" name="Picture 8" descr="C:\Users\amalone\Desktop\DoS_Jeopardy\Nathan Graphics\check.png">
            <a:hlinkClick r:id="" action="ppaction://noaction">
              <a:snd r:embed="rId2" name="Correc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019800"/>
            <a:ext cx="849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malone\Desktop\DoS_Jeopardy\Nathan Graphics\x.png">
            <a:hlinkClick r:id="" action="ppaction://noaction">
              <a:snd r:embed="rId4" name="Incorrect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19800"/>
            <a:ext cx="690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amalone\Desktop\DoS_Jeopardy\Nathan Graphics\butt_hom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4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  <a:t>Countries - 200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0" y="1739900"/>
            <a:ext cx="9144000" cy="2070100"/>
          </a:xfrm>
          <a:prstGeom prst="rect">
            <a:avLst/>
          </a:prstGeom>
          <a:solidFill>
            <a:schemeClr val="bg2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Monotype Sorts" charset="2"/>
              <a:buNone/>
              <a:defRPr/>
            </a:pPr>
            <a:endParaRPr lang="en-US" b="1" kern="0" dirty="0" smtClean="0"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indent="0" algn="ctr">
              <a:buFont typeface="Monotype Sorts" charset="2"/>
              <a:buNone/>
              <a:defRPr/>
            </a:pPr>
            <a:r>
              <a:rPr lang="en-US" b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The Great Pyramids, the Nile river, and mummies</a:t>
            </a:r>
            <a:endParaRPr lang="en-US" sz="2800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14400" y="3949700"/>
            <a:ext cx="7315200" cy="646331"/>
          </a:xfrm>
          <a:prstGeom prst="rect">
            <a:avLst/>
          </a:prstGeom>
          <a:solidFill>
            <a:srgbClr val="00193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b="1" dirty="0" smtClean="0">
                <a:cs typeface="Arial" pitchFamily="34" charset="0"/>
              </a:rPr>
              <a:t>What is Egypt?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9" name="Picture 8" descr="C:\Users\amalone\Desktop\DoS_Jeopardy\Nathan Graphics\check.png">
            <a:hlinkClick r:id="" action="ppaction://noaction">
              <a:snd r:embed="rId2" name="Correc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019800"/>
            <a:ext cx="849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malone\Desktop\DoS_Jeopardy\Nathan Graphics\x.png">
            <a:hlinkClick r:id="" action="ppaction://noaction">
              <a:snd r:embed="rId4" name="Incorrect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19800"/>
            <a:ext cx="690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amalone\Desktop\DoS_Jeopardy\Nathan Graphics\butt_hom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4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CA19"/>
                </a:solidFill>
                <a:latin typeface="Arial" pitchFamily="34" charset="0"/>
                <a:cs typeface="Arial" pitchFamily="34" charset="0"/>
              </a:rPr>
              <a:t>Who said that? - 500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0" y="1739900"/>
            <a:ext cx="9144000" cy="2070100"/>
          </a:xfrm>
          <a:prstGeom prst="rect">
            <a:avLst/>
          </a:prstGeom>
          <a:solidFill>
            <a:schemeClr val="bg2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Monotype Sorts" charset="2"/>
              <a:buNone/>
              <a:defRPr/>
            </a:pPr>
            <a:endParaRPr lang="en-US" b="1" kern="0" dirty="0" smtClean="0"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0" indent="0" algn="ctr">
              <a:buFont typeface="Monotype Sorts" charset="2"/>
              <a:buNone/>
              <a:defRPr/>
            </a:pPr>
            <a:r>
              <a:rPr lang="en-US" b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“</a:t>
            </a:r>
            <a:r>
              <a:rPr lang="en-US" b="1" i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Opportunities multiply as they are seized</a:t>
            </a:r>
            <a:r>
              <a:rPr lang="en-US" b="1" kern="0" dirty="0" smtClean="0"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”</a:t>
            </a:r>
            <a:endParaRPr lang="en-US" sz="2800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14400" y="3949700"/>
            <a:ext cx="7315200" cy="646331"/>
          </a:xfrm>
          <a:prstGeom prst="rect">
            <a:avLst/>
          </a:prstGeom>
          <a:solidFill>
            <a:srgbClr val="001932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b="1" dirty="0" smtClean="0">
                <a:cs typeface="Arial" pitchFamily="34" charset="0"/>
              </a:rPr>
              <a:t>Who is Sun Tzu?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9" name="Picture 8" descr="C:\Users\amalone\Desktop\DoS_Jeopardy\Nathan Graphics\check.png">
            <a:hlinkClick r:id="" action="ppaction://noaction">
              <a:snd r:embed="rId2" name="Correc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019800"/>
            <a:ext cx="849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malone\Desktop\DoS_Jeopardy\Nathan Graphics\x.png">
            <a:hlinkClick r:id="" action="ppaction://noaction">
              <a:snd r:embed="rId4" name="Incorrect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19800"/>
            <a:ext cx="690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amalone\Desktop\DoS_Jeopardy\Nathan Graphics\butt_hom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4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high voltage">
  <a:themeElements>
    <a:clrScheme name="Custom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FFFF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igh voltage">
  <a:themeElements>
    <a:clrScheme name="Custom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FFFF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high voltage">
  <a:themeElements>
    <a:clrScheme name="Custom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FFFF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AE0033705624F813824713B0F6236" ma:contentTypeVersion="" ma:contentTypeDescription="Create a new document." ma:contentTypeScope="" ma:versionID="8fc9cf951f5f973428489d89715c98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A91EF0-279C-4485-A586-B27A2A29AB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AA0328-6061-45E6-AF29-3CE5E3DFA4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A89D9B-D5B4-4205-B65B-D00B14768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136</Words>
  <Application>Microsoft Office PowerPoint</Application>
  <PresentationFormat>On-screen Show (4:3)</PresentationFormat>
  <Paragraphs>77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high voltage</vt:lpstr>
      <vt:lpstr>1_high voltage</vt:lpstr>
      <vt:lpstr>2_high voltage</vt:lpstr>
      <vt:lpstr>PowerPoint Presentation</vt:lpstr>
      <vt:lpstr>PowerPoint Presentation</vt:lpstr>
      <vt:lpstr>PowerPoint Presentation</vt:lpstr>
      <vt:lpstr>Weapons - 100</vt:lpstr>
      <vt:lpstr>Countries - 200</vt:lpstr>
      <vt:lpstr> Who said that? - 500</vt:lpstr>
    </vt:vector>
  </TitlesOfParts>
  <Company>General Dynamics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Jeopardy Practice Round</dc:title>
  <dc:creator>Quinn, Noah</dc:creator>
  <cp:lastModifiedBy>Bryant</cp:lastModifiedBy>
  <cp:revision>15</cp:revision>
  <dcterms:created xsi:type="dcterms:W3CDTF">2013-05-30T13:59:08Z</dcterms:created>
  <dcterms:modified xsi:type="dcterms:W3CDTF">2019-01-15T14:26:14Z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0x010100C68AE0033705624F813824713B0F6236</vt:lpwstr>
  </property>
</Properties>
</file>