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9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2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6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9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9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0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27CF-F748-48A8-AA14-C52B1F0297C3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739" y="0"/>
            <a:ext cx="7066264" cy="9144000"/>
          </a:xfrm>
          <a:prstGeom prst="rect">
            <a:avLst/>
          </a:prstGeom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093279" y="256032"/>
            <a:ext cx="2609273" cy="295564"/>
          </a:xfrm>
          <a:prstGeom prst="rect">
            <a:avLst/>
          </a:prstGeom>
          <a:noFill/>
          <a:ln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9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7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018824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5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28237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37649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547061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3056473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565886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4075298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Facilitator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Answer Key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400" kern="0" dirty="0" smtClean="0">
                <a:solidFill>
                  <a:schemeClr val="bg1"/>
                </a:solidFill>
                <a:latin typeface="Arial"/>
                <a:cs typeface="Arial"/>
              </a:rPr>
              <a:t>July 2016—v4.00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563433" y="3787170"/>
            <a:ext cx="5220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solidFill>
                  <a:schemeClr val="bg1"/>
                </a:solidFill>
              </a:rPr>
              <a:t>Critical Infrastructure and Security Resilience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Threaded Exercise Workbook</a:t>
            </a:r>
          </a:p>
        </p:txBody>
      </p:sp>
    </p:spTree>
    <p:extLst>
      <p:ext uri="{BB962C8B-B14F-4D97-AF65-F5344CB8AC3E}">
        <p14:creationId xmlns:p14="http://schemas.microsoft.com/office/powerpoint/2010/main" val="189059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8AE0033705624F813824713B0F6236" ma:contentTypeVersion="" ma:contentTypeDescription="Create a new document." ma:contentTypeScope="" ma:versionID="8fc9cf951f5f973428489d89715c988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188487-44C0-4A20-BA4A-BDBAD7A150A7}"/>
</file>

<file path=customXml/itemProps2.xml><?xml version="1.0" encoding="utf-8"?>
<ds:datastoreItem xmlns:ds="http://schemas.openxmlformats.org/officeDocument/2006/customXml" ds:itemID="{CDE918CB-12F5-416F-9DCD-8F434B0BB716}"/>
</file>

<file path=customXml/itemProps3.xml><?xml version="1.0" encoding="utf-8"?>
<ds:datastoreItem xmlns:ds="http://schemas.openxmlformats.org/officeDocument/2006/customXml" ds:itemID="{1F0EB24A-9EE0-4C9C-90DD-E8F89E4A438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General Dynamics Information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Czigan, Terry E</dc:creator>
  <cp:lastModifiedBy>Czigan, Terry E</cp:lastModifiedBy>
  <cp:revision>3</cp:revision>
  <dcterms:created xsi:type="dcterms:W3CDTF">2016-07-21T21:31:30Z</dcterms:created>
  <dcterms:modified xsi:type="dcterms:W3CDTF">2016-07-22T14:28:44Z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0x010100C68AE0033705624F813824713B0F6236</vt:lpwstr>
  </property>
</Properties>
</file>