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294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18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9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20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4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6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9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9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7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0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27CF-F748-48A8-AA14-C52B1F0297C3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92EC-F78F-40CC-8DF9-3C9F794F5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6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264" y="0"/>
            <a:ext cx="7066264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3412" y="3810897"/>
            <a:ext cx="5220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Critical Infrastructure and Security Resilience 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Workbook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4093279" y="256032"/>
            <a:ext cx="2609273" cy="295564"/>
          </a:xfrm>
          <a:prstGeom prst="rect">
            <a:avLst/>
          </a:prstGeom>
          <a:noFill/>
          <a:ln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9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412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7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018824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5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28237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37649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547061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3056473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565886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4075298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22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Participant Workbook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400" kern="0" dirty="0" smtClean="0">
                <a:solidFill>
                  <a:schemeClr val="bg1"/>
                </a:solidFill>
                <a:latin typeface="Arial"/>
                <a:cs typeface="Arial"/>
              </a:rPr>
              <a:t>July 2016—v4.00 </a:t>
            </a: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059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8AE0033705624F813824713B0F6236" ma:contentTypeVersion="" ma:contentTypeDescription="Create a new document." ma:contentTypeScope="" ma:versionID="8fc9cf951f5f973428489d89715c988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52A859-96FC-44E9-8DD7-5D5674964A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22E48F-249E-4B60-BD1D-91604A66331D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9293D3E-CEC1-4F02-B155-73C54A35B7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10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General Dynamics Information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Czigan, Terry E</dc:creator>
  <cp:lastModifiedBy>RobinsKL</cp:lastModifiedBy>
  <cp:revision>6</cp:revision>
  <dcterms:created xsi:type="dcterms:W3CDTF">2016-07-21T21:31:30Z</dcterms:created>
  <dcterms:modified xsi:type="dcterms:W3CDTF">2016-11-16T19:29:21Z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0x010100C68AE0033705624F813824713B0F6236</vt:lpwstr>
  </property>
</Properties>
</file>